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71" r:id="rId3"/>
    <p:sldId id="272" r:id="rId4"/>
    <p:sldId id="270" r:id="rId5"/>
    <p:sldId id="323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29"/>
    <p:restoredTop sz="96327"/>
  </p:normalViewPr>
  <p:slideViewPr>
    <p:cSldViewPr snapToGrid="0">
      <p:cViewPr varScale="1">
        <p:scale>
          <a:sx n="157" d="100"/>
          <a:sy n="157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5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5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9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4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0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3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3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9/29/23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25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www.theodinproject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evdocs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1240780"/>
            <a:ext cx="6086857" cy="4376440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101: </a:t>
            </a:r>
            <a:b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MAKING SOME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03 – CS 411 @ Boston University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5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Terminology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(Application Programming Interface)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set of definitions and protocols for building and integrating application software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 API (or RESTful API)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 API that conforms to the REST architectural style.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REST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Stands for “Representational State Transfer”</a:t>
            </a:r>
          </a:p>
          <a:p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client-server architecture made up of clients, servers, and resources, with requests managed through </a:t>
            </a:r>
            <a:r>
              <a:rPr lang="en-US" sz="16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</a:t>
            </a:r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1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Request Terminology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1931031"/>
            <a:ext cx="10358551" cy="4589039"/>
          </a:xfrm>
          <a:effectLst/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 to read/retrieve data from a web server. HTTP status code of 200 (OK) on success.</a:t>
            </a:r>
          </a:p>
          <a:p>
            <a:pPr marL="0" indent="0">
              <a:buNone/>
            </a:pPr>
            <a:endParaRPr lang="en-US" sz="15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POST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 to send data (file, form data, etc.) to the server. HTTP status code of 201 on success.</a:t>
            </a:r>
          </a:p>
          <a:p>
            <a:pPr marL="0" indent="0">
              <a:buNone/>
            </a:pPr>
            <a:endParaRPr lang="en-US" sz="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PUT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 to modify the data on the server. Replaces entire content at a particular location with data that is passed in the body payload</a:t>
            </a:r>
            <a:r>
              <a:rPr lang="en-US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</a:p>
          <a:p>
            <a:pPr marL="0" indent="0">
              <a:buNone/>
            </a:pPr>
            <a:endParaRPr lang="en-US" sz="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PATCH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Similar to PUT request. It modifies part of the data, does NOT replace entire content.</a:t>
            </a:r>
          </a:p>
          <a:p>
            <a:pPr marL="0" indent="0">
              <a:buNone/>
            </a:pPr>
            <a:endParaRPr lang="en-US" sz="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DELETE</a:t>
            </a:r>
          </a:p>
          <a:p>
            <a:r>
              <a:rPr lang="en-US" sz="1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Used to delete the data on the server at a specified location.</a:t>
            </a:r>
          </a:p>
        </p:txBody>
      </p:sp>
    </p:spTree>
    <p:extLst>
      <p:ext uri="{BB962C8B-B14F-4D97-AF65-F5344CB8AC3E}">
        <p14:creationId xmlns:p14="http://schemas.microsoft.com/office/powerpoint/2010/main" val="156418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5B2F4-DADE-899D-8664-D0F1CE17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30" y="1001411"/>
            <a:ext cx="8195135" cy="1069589"/>
          </a:xfr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LETS MAKE SOME…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40912A4-E5F5-8583-6803-8E481845A884}"/>
              </a:ext>
            </a:extLst>
          </p:cNvPr>
          <p:cNvSpPr txBox="1">
            <a:spLocks/>
          </p:cNvSpPr>
          <p:nvPr/>
        </p:nvSpPr>
        <p:spPr>
          <a:xfrm>
            <a:off x="2615821" y="2705166"/>
            <a:ext cx="6960355" cy="15425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000" u="sng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44975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2654A105-F18C-4E12-B11B-51B12174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B0CE-CA01-DEF5-2D28-A5B7B157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643607"/>
            <a:ext cx="10571998" cy="970450"/>
          </a:xfrm>
          <a:effectLst/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Tasks for Today!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62904EB-533A-EE0C-3843-12EA79F7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64267"/>
            <a:ext cx="8001556" cy="4481969"/>
          </a:xfrm>
          <a:effectLst/>
        </p:spPr>
        <p:txBody>
          <a:bodyPr anchor="t">
            <a:no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Solidify your APIs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Basically, choose </a:t>
            </a:r>
            <a:r>
              <a:rPr lang="en-US" sz="18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at least two </a:t>
            </a:r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you want to move forward with and make sure they work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You can do this with Postman at first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Start writing some code!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Once you know your APIs work, with the language of your choice try to make a call to one (or both) of them</a:t>
            </a:r>
          </a:p>
          <a:p>
            <a:pPr lvl="1"/>
            <a:r>
              <a:rPr lang="en-US" sz="1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 should be a great starting point for your project</a:t>
            </a:r>
          </a:p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 per usual I’ll be coming around if you need help</a:t>
            </a:r>
          </a:p>
        </p:txBody>
      </p:sp>
    </p:spTree>
    <p:extLst>
      <p:ext uri="{BB962C8B-B14F-4D97-AF65-F5344CB8AC3E}">
        <p14:creationId xmlns:p14="http://schemas.microsoft.com/office/powerpoint/2010/main" val="44374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Freeform 6">
            <a:extLst>
              <a:ext uri="{FF2B5EF4-FFF2-40B4-BE49-F238E27FC236}">
                <a16:creationId xmlns:a16="http://schemas.microsoft.com/office/drawing/2014/main" id="{1523D3D5-D241-4676-BACD-7932F5AF6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31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513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39" name="Isosceles Triangle 513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40" name="Isosceles Triangle 513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3D6FB3-7F26-7B0E-94AD-EF2F372F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30" y="4912216"/>
            <a:ext cx="4284513" cy="1290633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DEVELOPMENT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1542-6C2B-5A03-6417-C09304AC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4956" y="5036736"/>
            <a:ext cx="6334814" cy="1041592"/>
          </a:xfrm>
          <a:effectLst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2"/>
              </a:rPr>
              <a:t>https://www.theodinproject.com/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3"/>
              </a:rPr>
              <a:t>https://developer.mozilla.org/en-US/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https://</a:t>
            </a:r>
            <a:r>
              <a:rPr lang="en-US" i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devdocs.io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  <a:hlinkClick r:id="rId4"/>
              </a:rPr>
              <a:t>/</a:t>
            </a:r>
            <a:endParaRPr lang="en-US" i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8F20C-B382-2365-A996-4A3749781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25" y="825050"/>
            <a:ext cx="3147183" cy="3199101"/>
          </a:xfrm>
          <a:prstGeom prst="rect">
            <a:avLst/>
          </a:prstGeom>
        </p:spPr>
      </p:pic>
      <p:pic>
        <p:nvPicPr>
          <p:cNvPr id="1026" name="Picture 2" descr="Download MDN Web Docs (Mozilla Developer Network, Mozilla Developer Center)  Logo in SVG Vector or PNG File Format - Logo.wine">
            <a:extLst>
              <a:ext uri="{FF2B5EF4-FFF2-40B4-BE49-F238E27FC236}">
                <a16:creationId xmlns:a16="http://schemas.microsoft.com/office/drawing/2014/main" id="{FC5F0532-14D7-98C7-F574-7DC4D048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516" y="1001552"/>
            <a:ext cx="4397304" cy="293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Docs API Documentation">
            <a:extLst>
              <a:ext uri="{FF2B5EF4-FFF2-40B4-BE49-F238E27FC236}">
                <a16:creationId xmlns:a16="http://schemas.microsoft.com/office/drawing/2014/main" id="{15934149-ADD5-2222-A4FF-8AF5A4457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221" y="1022229"/>
            <a:ext cx="2841821" cy="28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80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9699A8-9F52-4C34-9606-370C555BC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1A642-ABDE-72D7-4238-5516D09E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33" y="1240780"/>
            <a:ext cx="730383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add lab03.txt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commit –m “complete”</a:t>
            </a:r>
            <a:b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3800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git push origin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C089F-75CB-103E-601F-23ADF598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256" y="1240780"/>
            <a:ext cx="3364746" cy="4376440"/>
          </a:xfrm>
          <a:effectLst/>
        </p:spPr>
        <p:txBody>
          <a:bodyPr anchor="ctr">
            <a:normAutofit/>
          </a:bodyPr>
          <a:lstStyle/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Lab 03 – CS 411 @ Boston University</a:t>
            </a:r>
          </a:p>
          <a:p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dcmag@bu.edu</a:t>
            </a:r>
            <a:r>
              <a:rPr lang="en-US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CF8BA8-E7AA-4F97-9E4C-CD11742F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45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Red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F26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{5E5513DF-CB34-9D4B-9E49-7E96CA766C07}tf10001121_mac</Template>
  <TotalTime>4984</TotalTime>
  <Words>338</Words>
  <Application>Microsoft Macintosh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JetBrains Mono</vt:lpstr>
      <vt:lpstr>Wingdings 2</vt:lpstr>
      <vt:lpstr>Quotable</vt:lpstr>
      <vt:lpstr>API 101:  MAKING SOME CALLS</vt:lpstr>
      <vt:lpstr>API Terminology</vt:lpstr>
      <vt:lpstr>Request Terminology</vt:lpstr>
      <vt:lpstr>LETS MAKE SOME…</vt:lpstr>
      <vt:lpstr>Tasks for Today!</vt:lpstr>
      <vt:lpstr>DEVELOPMENT RESOURCES</vt:lpstr>
      <vt:lpstr>git add lab03.txt git commit –m “complete” git push origin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GIT</dc:title>
  <dc:creator>Maglione, Dominic, Charles</dc:creator>
  <cp:lastModifiedBy>Maglione, Dominic, Charles</cp:lastModifiedBy>
  <cp:revision>18</cp:revision>
  <dcterms:created xsi:type="dcterms:W3CDTF">2022-09-13T22:11:27Z</dcterms:created>
  <dcterms:modified xsi:type="dcterms:W3CDTF">2023-09-29T14:59:26Z</dcterms:modified>
</cp:coreProperties>
</file>