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62" r:id="rId3"/>
    <p:sldId id="271" r:id="rId4"/>
    <p:sldId id="260" r:id="rId5"/>
    <p:sldId id="275" r:id="rId6"/>
    <p:sldId id="276" r:id="rId7"/>
    <p:sldId id="274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4"/>
    <p:restoredTop sz="96327"/>
  </p:normalViewPr>
  <p:slideViewPr>
    <p:cSldViewPr snapToGrid="0">
      <p:cViewPr varScale="1">
        <p:scale>
          <a:sx n="136" d="100"/>
          <a:sy n="136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5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0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3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3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2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maglione/bu-cs411-fall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I4q6jr8ZGGHIYZEd6wrJv17_xVewuF5dtWIzxwkPwzg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&gt;$ find / -name</a:t>
            </a:r>
            <a:b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</a:t>
            </a:r>
            <a:r>
              <a:rPr lang="en-US" sz="4400" dirty="0" err="1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teams.md</a:t>
            </a:r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02 – CS 411 @ Boston University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5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Quick Recap…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4578521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Installing Git, Setting up SSH Key, Understanding the Workflow</a:t>
            </a:r>
          </a:p>
          <a:p>
            <a:pPr lvl="1"/>
            <a:r>
              <a:rPr lang="en-US" sz="180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Bash -&gt; Windows</a:t>
            </a:r>
            <a:endParaRPr lang="en-US" sz="1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/>
            <a:r>
              <a:rPr lang="en-US" sz="180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Terminal -&gt; macOS, Linux</a:t>
            </a:r>
          </a:p>
          <a:p>
            <a:pPr lvl="1"/>
            <a:r>
              <a:rPr lang="en-US" sz="1800" b="1" u="sn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 NOT SHARE YOUR PRIVATE KEY</a:t>
            </a:r>
          </a:p>
          <a:p>
            <a:pPr lvl="1"/>
            <a:r>
              <a:rPr lang="en-US" sz="180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Complete work on </a:t>
            </a: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&lt;username&gt; branch</a:t>
            </a:r>
          </a:p>
          <a:p>
            <a:pPr lvl="2"/>
            <a:r>
              <a:rPr lang="en-US" sz="160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New branch per feature! </a:t>
            </a:r>
            <a:r>
              <a:rPr lang="en-US" sz="1600" i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(e.g. `git checkout –b feature/&lt;name&gt;`)</a:t>
            </a:r>
          </a:p>
          <a:p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Explore the Lab Repository!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https://github.com/dcmaglione/bu-cs411-fall23</a:t>
            </a:r>
            <a:endParaRPr lang="en-US" sz="1800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/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Contains any resources shown and/or used during lab</a:t>
            </a:r>
          </a:p>
          <a:p>
            <a:pPr lvl="1"/>
            <a:r>
              <a:rPr lang="en-US" sz="180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 you have suggestions let me know!</a:t>
            </a:r>
          </a:p>
        </p:txBody>
      </p:sp>
    </p:spTree>
    <p:extLst>
      <p:ext uri="{BB962C8B-B14F-4D97-AF65-F5344CB8AC3E}">
        <p14:creationId xmlns:p14="http://schemas.microsoft.com/office/powerpoint/2010/main" val="341573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A98D17B-F296-340A-8CBD-5C7BC995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7" b="121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6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605AF-D060-6C27-E99B-91E59681D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5271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ASSEMBLE YOUR TEAMS!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BB448-E25C-E8BC-13AF-E78B0BE9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Ladies and Gentlemen…</a:t>
            </a:r>
            <a:b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Moment You’ve All Been Waiting For…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00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Today’s Tasks!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4578521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First, please fill out this form so we know what your teams are!</a:t>
            </a:r>
          </a:p>
          <a:p>
            <a:pPr lvl="1"/>
            <a:r>
              <a:rPr lang="en-US" sz="18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https://docs.google.com/document/d/1I4q6jr8ZGGHIYZEd6wrJv17_xVewuF5dtWIzxwkPwzg/edit?usp=sharing</a:t>
            </a:r>
            <a:endParaRPr lang="en-US" sz="18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Next, I’m going to go over the expectation this semester and answer any questions.</a:t>
            </a:r>
            <a:endParaRPr lang="en-US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/>
            <a:r>
              <a:rPr lang="en-US" sz="18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I’ll also give you time to get familiar with your teammates and establish some methods of communication.</a:t>
            </a:r>
          </a:p>
          <a:p>
            <a:pPr lvl="1"/>
            <a:r>
              <a:rPr lang="en-US" sz="18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Find out what your team can and can’t do. In other words, play to each others' strengths!</a:t>
            </a:r>
          </a:p>
          <a:p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Lastly, let’s get some ideas down! I’ll go over what was done in prior semesters, but it would be a good idea to start thinking now!</a:t>
            </a:r>
          </a:p>
        </p:txBody>
      </p:sp>
    </p:spTree>
    <p:extLst>
      <p:ext uri="{BB962C8B-B14F-4D97-AF65-F5344CB8AC3E}">
        <p14:creationId xmlns:p14="http://schemas.microsoft.com/office/powerpoint/2010/main" val="17905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 Requirements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4578521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It MUST have a decoupled architecture!</a:t>
            </a:r>
          </a:p>
          <a:p>
            <a:pPr lvl="1"/>
            <a:r>
              <a:rPr lang="en-US" sz="18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I.e., It must have a FRONT END and a BACK END</a:t>
            </a:r>
          </a:p>
          <a:p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 calls to TWO external API’s</a:t>
            </a:r>
          </a:p>
          <a:p>
            <a:pPr lvl="1"/>
            <a:r>
              <a:rPr lang="en-US" sz="18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These can literally be ANYTHING you want</a:t>
            </a:r>
          </a:p>
          <a:p>
            <a:pPr lvl="1"/>
            <a:r>
              <a:rPr lang="en-US" sz="18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 personally like </a:t>
            </a:r>
            <a:r>
              <a:rPr lang="en-US" sz="18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https://data.gov/</a:t>
            </a:r>
            <a:r>
              <a:rPr lang="en-US" sz="18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because it’s simple and free!</a:t>
            </a:r>
          </a:p>
          <a:p>
            <a:pPr lvl="2"/>
            <a:r>
              <a:rPr lang="en-US" sz="1600" b="1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(Ok well not exactly your tax dollars pay for it…)</a:t>
            </a:r>
          </a:p>
          <a:p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Utilize a DATABASE, again dealers' choice here</a:t>
            </a:r>
          </a:p>
          <a:p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Have OAuth, meaning allow users to signup and login</a:t>
            </a:r>
          </a:p>
          <a:p>
            <a:pPr lvl="1"/>
            <a:r>
              <a:rPr lang="en-US" sz="18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You actually need a database for this to </a:t>
            </a:r>
            <a:r>
              <a:rPr lang="en-US" sz="1800" b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store credentials</a:t>
            </a:r>
            <a:endParaRPr lang="en-US" sz="18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7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BFB8242-1FB9-5CB8-7A48-957940BA2AE2}"/>
              </a:ext>
            </a:extLst>
          </p:cNvPr>
          <p:cNvSpPr txBox="1">
            <a:spLocks/>
          </p:cNvSpPr>
          <p:nvPr/>
        </p:nvSpPr>
        <p:spPr>
          <a:xfrm>
            <a:off x="96551" y="164704"/>
            <a:ext cx="8485177" cy="7015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 Those Comms Up Soldier!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9496C1-F696-AD6D-2B50-C279961A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96729"/>
            <a:ext cx="2286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gnal &gt;&gt; Home">
            <a:extLst>
              <a:ext uri="{FF2B5EF4-FFF2-40B4-BE49-F238E27FC236}">
                <a16:creationId xmlns:a16="http://schemas.microsoft.com/office/drawing/2014/main" id="{7DBB6B5B-19A8-B6D1-A268-95BC7417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0" y="1070435"/>
            <a:ext cx="5371713" cy="179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sApp - Wikipedia">
            <a:extLst>
              <a:ext uri="{FF2B5EF4-FFF2-40B4-BE49-F238E27FC236}">
                <a16:creationId xmlns:a16="http://schemas.microsoft.com/office/drawing/2014/main" id="{BA5FA1FD-938D-FE5D-4782-B81166DE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566" y="2451538"/>
            <a:ext cx="1779380" cy="179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oupMe - Apps on Google Play">
            <a:extLst>
              <a:ext uri="{FF2B5EF4-FFF2-40B4-BE49-F238E27FC236}">
                <a16:creationId xmlns:a16="http://schemas.microsoft.com/office/drawing/2014/main" id="{74B49C4E-4DCE-647C-B823-FACEFFB6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46" y="4509988"/>
            <a:ext cx="2178538" cy="21785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iscord's Branding Guidelines">
            <a:extLst>
              <a:ext uri="{FF2B5EF4-FFF2-40B4-BE49-F238E27FC236}">
                <a16:creationId xmlns:a16="http://schemas.microsoft.com/office/drawing/2014/main" id="{03BD82DD-14BD-CABB-2D0D-0E1F5432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13" y="169474"/>
            <a:ext cx="2702592" cy="205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A5024F9-58DD-DE15-ECB5-8FCE9737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56" y="3065212"/>
            <a:ext cx="5994399" cy="152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mail Logo and Its History | LogoMyWay">
            <a:extLst>
              <a:ext uri="{FF2B5EF4-FFF2-40B4-BE49-F238E27FC236}">
                <a16:creationId xmlns:a16="http://schemas.microsoft.com/office/drawing/2014/main" id="{C13FE7FA-E5A0-90C9-C23D-B9A30D234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4" y="5011530"/>
            <a:ext cx="6248582" cy="169705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4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Freeform 6">
            <a:extLst>
              <a:ext uri="{FF2B5EF4-FFF2-40B4-BE49-F238E27FC236}">
                <a16:creationId xmlns:a16="http://schemas.microsoft.com/office/drawing/2014/main" id="{1523D3D5-D241-4676-BACD-7932F5AF6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7" name="Rounded Rectangle 16">
            <a:extLst>
              <a:ext uri="{FF2B5EF4-FFF2-40B4-BE49-F238E27FC236}">
                <a16:creationId xmlns:a16="http://schemas.microsoft.com/office/drawing/2014/main" id="{C047760E-E06B-4B4A-B5B2-04642663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9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9" name="Rounded Rectangle 16">
            <a:extLst>
              <a:ext uri="{FF2B5EF4-FFF2-40B4-BE49-F238E27FC236}">
                <a16:creationId xmlns:a16="http://schemas.microsoft.com/office/drawing/2014/main" id="{DBF0004D-E6DF-4732-8869-1F57DEC7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48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1" name="Rounded Rectangle 16">
            <a:extLst>
              <a:ext uri="{FF2B5EF4-FFF2-40B4-BE49-F238E27FC236}">
                <a16:creationId xmlns:a16="http://schemas.microsoft.com/office/drawing/2014/main" id="{B300EC78-2011-4A4E-9292-F8741539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344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53" name="Group 5152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5159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0" name="Isosceles Triangle 5154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1" name="Isosceles Triangle 5155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3D6FB3-7F26-7B0E-94AD-EF2F372F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RESOURCES! </a:t>
            </a:r>
            <a:r>
              <a:rPr lang="en-US" sz="4000" b="0" i="1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Oh… Uh… And me of course!</a:t>
            </a:r>
            <a:endParaRPr lang="en-US" sz="40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768BEB-D6FC-2B99-B7C8-5D3405661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47" y="84294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93172-EF8A-606D-5A1C-689A5737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74957"/>
            <a:ext cx="3200400" cy="2936366"/>
          </a:xfrm>
          <a:prstGeom prst="round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C9F9DA7-36DF-49BF-6A69-A8E73A50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932" y="2123100"/>
            <a:ext cx="320040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0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33" y="1240780"/>
            <a:ext cx="730383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add lab02.txt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commit –m “complete”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push origin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02 – CS 411 @ Boston University</a:t>
            </a:r>
          </a:p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2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dcmag@bu.edu</a:t>
            </a:r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45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F26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{5E5513DF-CB34-9D4B-9E49-7E96CA766C07}tf10001121_mac</Template>
  <TotalTime>5114</TotalTime>
  <Words>390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JetBrains Mono</vt:lpstr>
      <vt:lpstr>Wingdings 2</vt:lpstr>
      <vt:lpstr>Quotable</vt:lpstr>
      <vt:lpstr>&gt;$ find / -name “teams.md”</vt:lpstr>
      <vt:lpstr>A Quick Recap…</vt:lpstr>
      <vt:lpstr>PowerPoint Presentation</vt:lpstr>
      <vt:lpstr>ASSEMBLE YOUR TEAMS!</vt:lpstr>
      <vt:lpstr>Today’s Tasks!</vt:lpstr>
      <vt:lpstr>Project Requirements</vt:lpstr>
      <vt:lpstr>PowerPoint Presentation</vt:lpstr>
      <vt:lpstr>RESOURCES! Oh… Uh… And me of course!</vt:lpstr>
      <vt:lpstr>git add lab02.txt git commit –m “complete” git push origin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GIT</dc:title>
  <dc:creator>Maglione, Dominic, Charles</dc:creator>
  <cp:lastModifiedBy>Maglione, Dominic, Charles</cp:lastModifiedBy>
  <cp:revision>22</cp:revision>
  <dcterms:created xsi:type="dcterms:W3CDTF">2022-09-13T22:11:27Z</dcterms:created>
  <dcterms:modified xsi:type="dcterms:W3CDTF">2023-09-22T05:33:29Z</dcterms:modified>
</cp:coreProperties>
</file>