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9" r:id="rId3"/>
    <p:sldId id="258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4"/>
    <p:restoredTop sz="96327"/>
  </p:normalViewPr>
  <p:slideViewPr>
    <p:cSldViewPr snapToGrid="0">
      <p:cViewPr varScale="1">
        <p:scale>
          <a:sx n="136" d="100"/>
          <a:sy n="136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use-git-effective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github.com/en/authentication/connecting-to-github-with-ssh" TargetMode="External"/><Relationship Id="rId4" Type="http://schemas.openxmlformats.org/officeDocument/2006/relationships/hyperlink" Target="https://github.com/git-guides/install-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02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status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Your best friend in git – sanity check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Typically used before commits/pushes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Prints a log of: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Current branch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Staged changes (files added)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Unstaged changes (files that have not been added)</a:t>
            </a:r>
          </a:p>
        </p:txBody>
      </p:sp>
    </p:spTree>
    <p:extLst>
      <p:ext uri="{BB962C8B-B14F-4D97-AF65-F5344CB8AC3E}">
        <p14:creationId xmlns:p14="http://schemas.microsoft.com/office/powerpoint/2010/main" val="15554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clone [</a:t>
            </a:r>
            <a:r>
              <a:rPr lang="en-US" sz="4400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url</a:t>
            </a: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Clones' full repository to your local machine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Should be used in directory where you want to store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D0FFB-D656-8E73-D75A-39DC4C76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34" y="3138770"/>
            <a:ext cx="7772400" cy="2902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7416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pull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Adds changes from a remote repository into the current local branch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Should be used throughout the development process for incorporating teammate’s code changes together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Kind of like cloning the repository but only adds files/lines of code that have been changed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9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Workflow w/ GitHub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There are two main ways to set up a repo on GitHub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Push existing local files to a new repo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 up a new repo on GitHub and clone it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We’ll look at the second method, which is the simpler of the two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 the first method, a good tutorial is at</a:t>
            </a:r>
          </a:p>
          <a:p>
            <a:endParaRPr lang="en-US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https://www.digitalocean.com/community/tutorials/how-to-use-git-effectively</a:t>
            </a:r>
            <a:endParaRPr lang="en-US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1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Workflow: Setup for LEAD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4445960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All members create GitHub account if it doesn’t exist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One team member (LEAD) creates a repo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LEADS add MEMBERs to collaborators list (add collabs in the Settings page (gear icon))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MEMBERs accept email to invite to be collaborator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 navigates to GitHub repo, click on green ‘Clone on download’ button, copy URL displayed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MEMBER: From a terminal on your local machine, move to the directory you want your local repo to be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MEMBER: git clone &lt;URL you copied earlier&gt;</a:t>
            </a:r>
          </a:p>
        </p:txBody>
      </p:sp>
    </p:spTree>
    <p:extLst>
      <p:ext uri="{BB962C8B-B14F-4D97-AF65-F5344CB8AC3E}">
        <p14:creationId xmlns:p14="http://schemas.microsoft.com/office/powerpoint/2010/main" val="220650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Workflow: Setup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 creates a personal branch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(i.e.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would do `git checkout –b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`)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 pushes personal branch to set up tracking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(`git push –set-upstream origin </a:t>
            </a:r>
            <a:r>
              <a:rPr lang="en-US" sz="18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`)</a:t>
            </a:r>
          </a:p>
          <a:p>
            <a:endParaRPr lang="en-US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2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Workflow: Doing Work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MEMBER: move to project directory on your machine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Switch to your personal branch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`git checkout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Update with any changes made since last time you were working	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`git pull origin master`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Create a new top/feature branch to do work on a specific item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`git checkout –b </a:t>
            </a:r>
            <a:r>
              <a:rPr lang="en-US" sz="2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oauth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9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 Workflow: Doing Work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4653349"/>
          </a:xfrm>
          <a:effectLst/>
        </p:spPr>
        <p:txBody>
          <a:bodyPr anchor="t">
            <a:normAutofit lnSpcReduction="10000"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After completing work on the topic branch, merge it into your personal branch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`git checkout </a:t>
            </a:r>
            <a:r>
              <a:rPr lang="en-US" sz="18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`git merge </a:t>
            </a:r>
            <a:r>
              <a:rPr lang="en-US" sz="18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oauth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Push your personal branch to the project’s GitHub repo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`git push`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Notify LEAD that your changes are ready to merge into the release branch with a pull request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Log onto GitHub navigate to project repo, click on New Pull Request</a:t>
            </a: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base: master &lt;- compare: &lt;your personal branch&gt;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LEAD evaluates request, request comments, merges into </a:t>
            </a:r>
            <a:r>
              <a:rPr lang="en-US" sz="2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masterSave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files on local branch to remote repo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39" name="Isosceles Triangle 51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40" name="Isosceles Triangle 51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1542-6C2B-5A03-6417-C09304AC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i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https://education.github.com/git-cheat-sheet-education.pdf</a:t>
            </a:r>
            <a:endParaRPr lang="en-US" i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A0A94-9EE7-605E-FD16-0068C9FB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02" y="801792"/>
            <a:ext cx="2544089" cy="3282696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1768BEB-D6FC-2B99-B7C8-5D340566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C9F9DA7-36DF-49BF-6A69-A8E73A50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2123100"/>
            <a:ext cx="32004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</a:t>
            </a:r>
            <a:r>
              <a:rPr lang="en-US" sz="380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 lab02.</a:t>
            </a: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02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Freeform 6">
            <a:extLst>
              <a:ext uri="{FF2B5EF4-FFF2-40B4-BE49-F238E27FC236}">
                <a16:creationId xmlns:a16="http://schemas.microsoft.com/office/drawing/2014/main" id="{89124C13-A6E4-4CA6-AA61-9F619F247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15F381-F59B-FF2C-9F89-41884F049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78"/>
          <a:stretch/>
        </p:blipFill>
        <p:spPr bwMode="auto">
          <a:xfrm>
            <a:off x="20" y="-567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2713A-CE75-CB1E-535C-9A934805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WHAT IS GIT/GITHUB?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719877C-F442-3919-BCE1-8683D27381B3}"/>
              </a:ext>
            </a:extLst>
          </p:cNvPr>
          <p:cNvSpPr txBox="1">
            <a:spLocks/>
          </p:cNvSpPr>
          <p:nvPr/>
        </p:nvSpPr>
        <p:spPr>
          <a:xfrm>
            <a:off x="818712" y="1527786"/>
            <a:ext cx="10554574" cy="492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Decentralized VCS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Each developer has a copy of the code base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Concurrent work on a file is possible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Local versions (called </a:t>
            </a:r>
            <a:r>
              <a:rPr lang="en-US" sz="19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branches</a:t>
            </a: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are embraced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Advantages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 locking of files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Concurrency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 branching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Disadvantages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Local branches must be merged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History can get complex</a:t>
            </a:r>
          </a:p>
          <a:p>
            <a:pPr marL="0" indent="0">
              <a:lnSpc>
                <a:spcPct val="90000"/>
              </a:lnSpc>
            </a:pPr>
            <a:endParaRPr lang="en-US" sz="1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BEE28A7-C83B-4DCB-9E66-AF58A0864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ED35-3A94-D567-C58D-EB5922BF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SETTING UP GIT/GITHUB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A5A2-3EBF-2343-A9DB-CC04D5FC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3277727"/>
            <a:ext cx="2913062" cy="19868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BA6C6E3-5868-F262-A57C-501A0A38D01A}"/>
              </a:ext>
            </a:extLst>
          </p:cNvPr>
          <p:cNvSpPr txBox="1">
            <a:spLocks/>
          </p:cNvSpPr>
          <p:nvPr/>
        </p:nvSpPr>
        <p:spPr>
          <a:xfrm>
            <a:off x="4329265" y="2455068"/>
            <a:ext cx="7052733" cy="3955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Head to 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https://github.com/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and create an account if you don’t already have one</a:t>
            </a:r>
          </a:p>
          <a:p>
            <a:pPr lvl="1"/>
            <a:r>
              <a:rPr lang="en-US" sz="1800" b="1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 your BU email for free access to GitHub Pro</a:t>
            </a:r>
          </a:p>
          <a:p>
            <a:pPr marL="457200" lvl="1" indent="0">
              <a:buNone/>
            </a:pPr>
            <a:endParaRPr lang="en-US" sz="1800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hlinkClick r:id="rId4"/>
            </a:endParaRPr>
          </a:p>
          <a:p>
            <a:pPr marL="457200" lvl="1" indent="0">
              <a:buNone/>
            </a:pPr>
            <a:endParaRPr lang="en-US" sz="1800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hlinkClick r:id="rId4"/>
            </a:endParaRPr>
          </a:p>
          <a:p>
            <a:pPr marL="457200" lvl="1" indent="0">
              <a:buNone/>
            </a:pP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https://github.com/git-guides/install-git</a:t>
            </a:r>
            <a:endParaRPr lang="en-US" sz="1800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version 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 verify if git is/was installed</a:t>
            </a:r>
          </a:p>
          <a:p>
            <a:pPr marL="457200" lvl="1" indent="0">
              <a:buNone/>
            </a:pP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 git --version</a:t>
            </a:r>
          </a:p>
          <a:p>
            <a:pPr marL="457200" lvl="1" indent="0">
              <a:buNone/>
            </a:pP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457200" lvl="1" indent="0">
              <a:buNone/>
            </a:pP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5"/>
              </a:rPr>
              <a:t>https://docs.github.com/en/authentication/connecting-to-github-with-ssh</a:t>
            </a:r>
            <a:endParaRPr lang="en-US" sz="1800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Setup an SSH Key</a:t>
            </a:r>
          </a:p>
        </p:txBody>
      </p:sp>
    </p:spTree>
    <p:extLst>
      <p:ext uri="{BB962C8B-B14F-4D97-AF65-F5344CB8AC3E}">
        <p14:creationId xmlns:p14="http://schemas.microsoft.com/office/powerpoint/2010/main" val="4363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605AF-D060-6C27-E99B-91E59681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BB448-E25C-E8BC-13AF-E78B0BE9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-m “added new commands”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0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BUT FIRST… A visual overview!</a:t>
            </a:r>
          </a:p>
        </p:txBody>
      </p:sp>
      <p:pic>
        <p:nvPicPr>
          <p:cNvPr id="2050" name="Picture 2" descr="Git - Recording Changes to the Repository">
            <a:extLst>
              <a:ext uri="{FF2B5EF4-FFF2-40B4-BE49-F238E27FC236}">
                <a16:creationId xmlns:a16="http://schemas.microsoft.com/office/drawing/2014/main" id="{E6B1AB46-4CFB-68BC-7A46-B63F8D7A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844284"/>
            <a:ext cx="10160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[file]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954898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Stages content (file/folder) to current commit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Stages files as they are at the time… NOT a reference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Further changes must be re-added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E.g.,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main.py</a:t>
            </a:r>
          </a:p>
        </p:txBody>
      </p:sp>
    </p:spTree>
    <p:extLst>
      <p:ext uri="{BB962C8B-B14F-4D97-AF65-F5344CB8AC3E}">
        <p14:creationId xmlns:p14="http://schemas.microsoft.com/office/powerpoint/2010/main" val="221733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[“message”]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only records changes when explicitly told to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Saves the changes to the current local branch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 records the changes with a message detailing changes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3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[alias] [branch]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Pushes local branch changes to a remote branch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Typically: </a:t>
            </a:r>
            <a:r>
              <a:rPr lang="en-US" sz="20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or  </a:t>
            </a:r>
            <a:r>
              <a:rPr lang="en-US" sz="20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main</a:t>
            </a:r>
            <a:endParaRPr lang="en-US" sz="2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checkout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784513" cy="3894531"/>
          </a:xfrm>
          <a:effectLst/>
        </p:spPr>
        <p:txBody>
          <a:bodyPr anchor="t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Moves you from the branch you’re currently on to the one specified</a:t>
            </a:r>
          </a:p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 sure your changes are staged before checking out</a:t>
            </a:r>
          </a:p>
        </p:txBody>
      </p:sp>
      <p:pic>
        <p:nvPicPr>
          <p:cNvPr id="4098" name="Picture 2" descr="Git Checkout | Atlassian Git Tutorial">
            <a:extLst>
              <a:ext uri="{FF2B5EF4-FFF2-40B4-BE49-F238E27FC236}">
                <a16:creationId xmlns:a16="http://schemas.microsoft.com/office/drawing/2014/main" id="{D381FA69-6418-4DED-3030-84FFC719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2" y="3173416"/>
            <a:ext cx="7206426" cy="2091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9077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4912</TotalTime>
  <Words>813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JetBrains Mono</vt:lpstr>
      <vt:lpstr>Wingdings 2</vt:lpstr>
      <vt:lpstr>Quotable</vt:lpstr>
      <vt:lpstr>GIT 101:  THE BASICS</vt:lpstr>
      <vt:lpstr>WHAT IS GIT/GITHUB?</vt:lpstr>
      <vt:lpstr>SETTING UP GIT/GITHUB</vt:lpstr>
      <vt:lpstr>BASIC COMMANDS</vt:lpstr>
      <vt:lpstr>BUT FIRST… A visual overview!</vt:lpstr>
      <vt:lpstr>git add [file]</vt:lpstr>
      <vt:lpstr>git commit –m [“message”]</vt:lpstr>
      <vt:lpstr>git push [alias] [branch]</vt:lpstr>
      <vt:lpstr>git checkout</vt:lpstr>
      <vt:lpstr>git status</vt:lpstr>
      <vt:lpstr>git clone [url]</vt:lpstr>
      <vt:lpstr>git pull</vt:lpstr>
      <vt:lpstr>Project Workflow w/ GitHub</vt:lpstr>
      <vt:lpstr>Project Workflow: Setup for LEAD</vt:lpstr>
      <vt:lpstr>Project Workflow: Setup</vt:lpstr>
      <vt:lpstr>Project Workflow: Doing Work</vt:lpstr>
      <vt:lpstr>Project Workflow: Doing Work</vt:lpstr>
      <vt:lpstr>GIT RESOURCES</vt:lpstr>
      <vt:lpstr>git add lab02.txt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16</cp:revision>
  <dcterms:created xsi:type="dcterms:W3CDTF">2022-09-13T22:11:27Z</dcterms:created>
  <dcterms:modified xsi:type="dcterms:W3CDTF">2023-02-02T19:17:58Z</dcterms:modified>
</cp:coreProperties>
</file>