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7" r:id="rId5"/>
    <p:sldId id="268" r:id="rId6"/>
    <p:sldId id="266" r:id="rId7"/>
    <p:sldId id="270" r:id="rId8"/>
    <p:sldId id="269" r:id="rId9"/>
    <p:sldId id="271" r:id="rId10"/>
    <p:sldId id="272" r:id="rId11"/>
    <p:sldId id="273" r:id="rId12"/>
    <p:sldId id="274" r:id="rId13"/>
    <p:sldId id="261" r:id="rId14"/>
    <p:sldId id="262" r:id="rId15"/>
    <p:sldId id="275" r:id="rId16"/>
    <p:sldId id="263" r:id="rId17"/>
    <p:sldId id="264" r:id="rId18"/>
    <p:sldId id="265" r:id="rId19"/>
    <p:sldId id="276" r:id="rId20"/>
    <p:sldId id="277"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CD7F5-99A8-4AD4-8C67-0557331CC611}" v="25" dt="2025-03-08T19:10:33.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4872" y="3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nnally" userId="4e7df4d7ac10f28f" providerId="LiveId" clId="{1EC3ABFC-39D2-4CB2-ACE7-86B9A552F01B}"/>
    <pc:docChg chg="undo custSel addSld delSld modSld sldOrd">
      <pc:chgData name="Drew Nunnally" userId="4e7df4d7ac10f28f" providerId="LiveId" clId="{1EC3ABFC-39D2-4CB2-ACE7-86B9A552F01B}" dt="2025-03-05T21:08:18.178" v="2554" actId="1035"/>
      <pc:docMkLst>
        <pc:docMk/>
      </pc:docMkLst>
      <pc:sldChg chg="addSp modSp mod setBg addAnim">
        <pc:chgData name="Drew Nunnally" userId="4e7df4d7ac10f28f" providerId="LiveId" clId="{1EC3ABFC-39D2-4CB2-ACE7-86B9A552F01B}" dt="2025-03-02T23:20:03.837" v="50"/>
        <pc:sldMkLst>
          <pc:docMk/>
          <pc:sldMk cId="0" sldId="256"/>
        </pc:sldMkLst>
        <pc:spChg chg="mod">
          <ac:chgData name="Drew Nunnally" userId="4e7df4d7ac10f28f" providerId="LiveId" clId="{1EC3ABFC-39D2-4CB2-ACE7-86B9A552F01B}" dt="2025-03-02T23:20:03.837" v="47" actId="26606"/>
          <ac:spMkLst>
            <pc:docMk/>
            <pc:sldMk cId="0" sldId="256"/>
            <ac:spMk id="2" creationId="{00000000-0000-0000-0000-000000000000}"/>
          </ac:spMkLst>
        </pc:spChg>
        <pc:spChg chg="mod">
          <ac:chgData name="Drew Nunnally" userId="4e7df4d7ac10f28f" providerId="LiveId" clId="{1EC3ABFC-39D2-4CB2-ACE7-86B9A552F01B}" dt="2025-03-02T23:20:03.837" v="47" actId="26606"/>
          <ac:spMkLst>
            <pc:docMk/>
            <pc:sldMk cId="0" sldId="256"/>
            <ac:spMk id="3" creationId="{00000000-0000-0000-0000-000000000000}"/>
          </ac:spMkLst>
        </pc:spChg>
        <pc:spChg chg="add">
          <ac:chgData name="Drew Nunnally" userId="4e7df4d7ac10f28f" providerId="LiveId" clId="{1EC3ABFC-39D2-4CB2-ACE7-86B9A552F01B}" dt="2025-03-02T23:20:03.837" v="47" actId="26606"/>
          <ac:spMkLst>
            <pc:docMk/>
            <pc:sldMk cId="0" sldId="256"/>
            <ac:spMk id="10" creationId="{A3363022-C969-41E9-8EB2-E4C94908C1FA}"/>
          </ac:spMkLst>
        </pc:spChg>
        <pc:spChg chg="add">
          <ac:chgData name="Drew Nunnally" userId="4e7df4d7ac10f28f" providerId="LiveId" clId="{1EC3ABFC-39D2-4CB2-ACE7-86B9A552F01B}" dt="2025-03-02T23:20:03.837" v="47" actId="26606"/>
          <ac:spMkLst>
            <pc:docMk/>
            <pc:sldMk cId="0" sldId="256"/>
            <ac:spMk id="12" creationId="{8D1AD6B3-BE88-4CEB-BA17-790657CC4729}"/>
          </ac:spMkLst>
        </pc:spChg>
        <pc:grpChg chg="add">
          <ac:chgData name="Drew Nunnally" userId="4e7df4d7ac10f28f" providerId="LiveId" clId="{1EC3ABFC-39D2-4CB2-ACE7-86B9A552F01B}" dt="2025-03-02T23:20:03.837" v="47" actId="26606"/>
          <ac:grpSpMkLst>
            <pc:docMk/>
            <pc:sldMk cId="0" sldId="256"/>
            <ac:grpSpMk id="14" creationId="{89D1390B-7E13-4B4F-9CB2-391063412E54}"/>
          </ac:grpSpMkLst>
        </pc:grpChg>
        <pc:picChg chg="add">
          <ac:chgData name="Drew Nunnally" userId="4e7df4d7ac10f28f" providerId="LiveId" clId="{1EC3ABFC-39D2-4CB2-ACE7-86B9A552F01B}" dt="2025-03-02T23:20:03.837" v="47" actId="26606"/>
          <ac:picMkLst>
            <pc:docMk/>
            <pc:sldMk cId="0" sldId="256"/>
            <ac:picMk id="7" creationId="{3546B5B1-4DC6-AB0E-CD0C-58AD8761B4AC}"/>
          </ac:picMkLst>
        </pc:picChg>
      </pc:sldChg>
      <pc:sldChg chg="addSp modSp mod setBg modAnim">
        <pc:chgData name="Drew Nunnally" userId="4e7df4d7ac10f28f" providerId="LiveId" clId="{1EC3ABFC-39D2-4CB2-ACE7-86B9A552F01B}" dt="2025-03-04T17:37:53.906" v="1394"/>
        <pc:sldMkLst>
          <pc:docMk/>
          <pc:sldMk cId="0" sldId="257"/>
        </pc:sldMkLst>
        <pc:spChg chg="mod">
          <ac:chgData name="Drew Nunnally" userId="4e7df4d7ac10f28f" providerId="LiveId" clId="{1EC3ABFC-39D2-4CB2-ACE7-86B9A552F01B}" dt="2025-03-02T23:25:22.587" v="118" actId="1035"/>
          <ac:spMkLst>
            <pc:docMk/>
            <pc:sldMk cId="0" sldId="257"/>
            <ac:spMk id="2" creationId="{00000000-0000-0000-0000-000000000000}"/>
          </ac:spMkLst>
        </pc:spChg>
        <pc:spChg chg="mod">
          <ac:chgData name="Drew Nunnally" userId="4e7df4d7ac10f28f" providerId="LiveId" clId="{1EC3ABFC-39D2-4CB2-ACE7-86B9A552F01B}" dt="2025-03-02T23:25:30.163" v="128" actId="1036"/>
          <ac:spMkLst>
            <pc:docMk/>
            <pc:sldMk cId="0" sldId="257"/>
            <ac:spMk id="3" creationId="{00000000-0000-0000-0000-000000000000}"/>
          </ac:spMkLst>
        </pc:spChg>
        <pc:spChg chg="add">
          <ac:chgData name="Drew Nunnally" userId="4e7df4d7ac10f28f" providerId="LiveId" clId="{1EC3ABFC-39D2-4CB2-ACE7-86B9A552F01B}" dt="2025-03-02T23:20:48.408" v="57" actId="26606"/>
          <ac:spMkLst>
            <pc:docMk/>
            <pc:sldMk cId="0" sldId="257"/>
            <ac:spMk id="8" creationId="{D038248A-211C-4EEC-8401-C761B929FB52}"/>
          </ac:spMkLst>
        </pc:spChg>
        <pc:spChg chg="add">
          <ac:chgData name="Drew Nunnally" userId="4e7df4d7ac10f28f" providerId="LiveId" clId="{1EC3ABFC-39D2-4CB2-ACE7-86B9A552F01B}" dt="2025-03-02T23:20:48.408" v="57" actId="26606"/>
          <ac:spMkLst>
            <pc:docMk/>
            <pc:sldMk cId="0" sldId="257"/>
            <ac:spMk id="10" creationId="{C30A849F-66D9-40C8-BEC8-35AFF8F4568F}"/>
          </ac:spMkLst>
        </pc:spChg>
        <pc:grpChg chg="add">
          <ac:chgData name="Drew Nunnally" userId="4e7df4d7ac10f28f" providerId="LiveId" clId="{1EC3ABFC-39D2-4CB2-ACE7-86B9A552F01B}" dt="2025-03-02T23:20:48.408" v="57" actId="26606"/>
          <ac:grpSpMkLst>
            <pc:docMk/>
            <pc:sldMk cId="0" sldId="257"/>
            <ac:grpSpMk id="12" creationId="{04542298-A2B1-480F-A11C-A40EDD19B857}"/>
          </ac:grpSpMkLst>
        </pc:grpChg>
        <pc:grpChg chg="add">
          <ac:chgData name="Drew Nunnally" userId="4e7df4d7ac10f28f" providerId="LiveId" clId="{1EC3ABFC-39D2-4CB2-ACE7-86B9A552F01B}" dt="2025-03-02T23:20:48.408" v="57" actId="26606"/>
          <ac:grpSpMkLst>
            <pc:docMk/>
            <pc:sldMk cId="0" sldId="257"/>
            <ac:grpSpMk id="18" creationId="{2A5C9C35-2375-49EB-B99C-17C87D42FE7C}"/>
          </ac:grpSpMkLst>
        </pc:grpChg>
      </pc:sldChg>
      <pc:sldChg chg="addSp delSp modSp mod setBg">
        <pc:chgData name="Drew Nunnally" userId="4e7df4d7ac10f28f" providerId="LiveId" clId="{1EC3ABFC-39D2-4CB2-ACE7-86B9A552F01B}" dt="2025-03-05T21:08:18.178" v="2554" actId="1035"/>
        <pc:sldMkLst>
          <pc:docMk/>
          <pc:sldMk cId="0" sldId="258"/>
        </pc:sldMkLst>
        <pc:spChg chg="mod">
          <ac:chgData name="Drew Nunnally" userId="4e7df4d7ac10f28f" providerId="LiveId" clId="{1EC3ABFC-39D2-4CB2-ACE7-86B9A552F01B}" dt="2025-03-05T21:06:02.943" v="2448" actId="26606"/>
          <ac:spMkLst>
            <pc:docMk/>
            <pc:sldMk cId="0" sldId="258"/>
            <ac:spMk id="2" creationId="{00000000-0000-0000-0000-000000000000}"/>
          </ac:spMkLst>
        </pc:spChg>
        <pc:spChg chg="add mod">
          <ac:chgData name="Drew Nunnally" userId="4e7df4d7ac10f28f" providerId="LiveId" clId="{1EC3ABFC-39D2-4CB2-ACE7-86B9A552F01B}" dt="2025-03-05T21:08:18.178" v="2554" actId="1035"/>
          <ac:spMkLst>
            <pc:docMk/>
            <pc:sldMk cId="0" sldId="258"/>
            <ac:spMk id="8" creationId="{3552E8D4-896F-213E-9C7D-906CDD1AC103}"/>
          </ac:spMkLst>
        </pc:spChg>
        <pc:spChg chg="add">
          <ac:chgData name="Drew Nunnally" userId="4e7df4d7ac10f28f" providerId="LiveId" clId="{1EC3ABFC-39D2-4CB2-ACE7-86B9A552F01B}" dt="2025-03-05T21:06:02.943" v="2448" actId="26606"/>
          <ac:spMkLst>
            <pc:docMk/>
            <pc:sldMk cId="0" sldId="258"/>
            <ac:spMk id="23" creationId="{C0763A76-9F1C-4FC5-82B7-DD475DA461B2}"/>
          </ac:spMkLst>
        </pc:spChg>
        <pc:spChg chg="add">
          <ac:chgData name="Drew Nunnally" userId="4e7df4d7ac10f28f" providerId="LiveId" clId="{1EC3ABFC-39D2-4CB2-ACE7-86B9A552F01B}" dt="2025-03-05T21:06:02.943" v="2448" actId="26606"/>
          <ac:spMkLst>
            <pc:docMk/>
            <pc:sldMk cId="0" sldId="258"/>
            <ac:spMk id="25" creationId="{E81BF4F6-F2CF-4984-9D14-D6966D92F99F}"/>
          </ac:spMkLst>
        </pc:spChg>
        <pc:picChg chg="add mod">
          <ac:chgData name="Drew Nunnally" userId="4e7df4d7ac10f28f" providerId="LiveId" clId="{1EC3ABFC-39D2-4CB2-ACE7-86B9A552F01B}" dt="2025-03-05T21:07:25.335" v="2549" actId="14100"/>
          <ac:picMkLst>
            <pc:docMk/>
            <pc:sldMk cId="0" sldId="258"/>
            <ac:picMk id="19" creationId="{20AA47E1-FA11-4353-9579-3907D2EDFADD}"/>
          </ac:picMkLst>
        </pc:picChg>
      </pc:sldChg>
      <pc:sldChg chg="addSp delSp modSp del mod setBg addAnim delAnim">
        <pc:chgData name="Drew Nunnally" userId="4e7df4d7ac10f28f" providerId="LiveId" clId="{1EC3ABFC-39D2-4CB2-ACE7-86B9A552F01B}" dt="2025-03-02T23:40:41.061" v="195" actId="2696"/>
        <pc:sldMkLst>
          <pc:docMk/>
          <pc:sldMk cId="0" sldId="259"/>
        </pc:sldMkLst>
      </pc:sldChg>
      <pc:sldChg chg="addSp delSp modSp mod setBg">
        <pc:chgData name="Drew Nunnally" userId="4e7df4d7ac10f28f" providerId="LiveId" clId="{1EC3ABFC-39D2-4CB2-ACE7-86B9A552F01B}" dt="2025-03-04T18:06:01.460" v="1433" actId="20577"/>
        <pc:sldMkLst>
          <pc:docMk/>
          <pc:sldMk cId="0" sldId="260"/>
        </pc:sldMkLst>
      </pc:sldChg>
      <pc:sldChg chg="addSp delSp modSp mod setBg modAnim">
        <pc:chgData name="Drew Nunnally" userId="4e7df4d7ac10f28f" providerId="LiveId" clId="{1EC3ABFC-39D2-4CB2-ACE7-86B9A552F01B}" dt="2025-03-05T19:26:08.725" v="1805" actId="20577"/>
        <pc:sldMkLst>
          <pc:docMk/>
          <pc:sldMk cId="0" sldId="261"/>
        </pc:sldMkLst>
        <pc:spChg chg="mod">
          <ac:chgData name="Drew Nunnally" userId="4e7df4d7ac10f28f" providerId="LiveId" clId="{1EC3ABFC-39D2-4CB2-ACE7-86B9A552F01B}" dt="2025-03-03T00:16:31.079" v="961" actId="26606"/>
          <ac:spMkLst>
            <pc:docMk/>
            <pc:sldMk cId="0" sldId="261"/>
            <ac:spMk id="2" creationId="{00000000-0000-0000-0000-000000000000}"/>
          </ac:spMkLst>
        </pc:spChg>
        <pc:spChg chg="add mod">
          <ac:chgData name="Drew Nunnally" userId="4e7df4d7ac10f28f" providerId="LiveId" clId="{1EC3ABFC-39D2-4CB2-ACE7-86B9A552F01B}" dt="2025-03-05T19:26:08.725" v="1805" actId="20577"/>
          <ac:spMkLst>
            <pc:docMk/>
            <pc:sldMk cId="0" sldId="261"/>
            <ac:spMk id="4" creationId="{199F33B7-90FB-5567-F6E1-FB98230527AF}"/>
          </ac:spMkLst>
        </pc:spChg>
        <pc:spChg chg="add">
          <ac:chgData name="Drew Nunnally" userId="4e7df4d7ac10f28f" providerId="LiveId" clId="{1EC3ABFC-39D2-4CB2-ACE7-86B9A552F01B}" dt="2025-03-03T00:16:31.079" v="961" actId="26606"/>
          <ac:spMkLst>
            <pc:docMk/>
            <pc:sldMk cId="0" sldId="261"/>
            <ac:spMk id="27" creationId="{0B9EE3F3-89B7-43C3-8651-C4C96830993D}"/>
          </ac:spMkLst>
        </pc:spChg>
        <pc:spChg chg="add">
          <ac:chgData name="Drew Nunnally" userId="4e7df4d7ac10f28f" providerId="LiveId" clId="{1EC3ABFC-39D2-4CB2-ACE7-86B9A552F01B}" dt="2025-03-03T00:16:31.079" v="961" actId="26606"/>
          <ac:spMkLst>
            <pc:docMk/>
            <pc:sldMk cId="0" sldId="261"/>
            <ac:spMk id="29" creationId="{33AE4636-AEEC-45D6-84D4-7AC2DA48ECF8}"/>
          </ac:spMkLst>
        </pc:spChg>
        <pc:spChg chg="add">
          <ac:chgData name="Drew Nunnally" userId="4e7df4d7ac10f28f" providerId="LiveId" clId="{1EC3ABFC-39D2-4CB2-ACE7-86B9A552F01B}" dt="2025-03-03T00:16:31.079" v="961" actId="26606"/>
          <ac:spMkLst>
            <pc:docMk/>
            <pc:sldMk cId="0" sldId="261"/>
            <ac:spMk id="31" creationId="{8D9CE0F4-2EB2-4F1F-8AAC-DB3571D9FE10}"/>
          </ac:spMkLst>
        </pc:spChg>
        <pc:picChg chg="add mod ord">
          <ac:chgData name="Drew Nunnally" userId="4e7df4d7ac10f28f" providerId="LiveId" clId="{1EC3ABFC-39D2-4CB2-ACE7-86B9A552F01B}" dt="2025-03-03T00:26:52.284" v="1208" actId="14100"/>
          <ac:picMkLst>
            <pc:docMk/>
            <pc:sldMk cId="0" sldId="261"/>
            <ac:picMk id="5" creationId="{155FED5C-E81D-27C1-2F8E-28ACB9488FBA}"/>
          </ac:picMkLst>
        </pc:picChg>
      </pc:sldChg>
      <pc:sldChg chg="addSp delSp modSp mod delAnim modAnim">
        <pc:chgData name="Drew Nunnally" userId="4e7df4d7ac10f28f" providerId="LiveId" clId="{1EC3ABFC-39D2-4CB2-ACE7-86B9A552F01B}" dt="2025-03-05T20:14:23.942" v="2064" actId="20577"/>
        <pc:sldMkLst>
          <pc:docMk/>
          <pc:sldMk cId="0" sldId="262"/>
        </pc:sldMkLst>
        <pc:spChg chg="mod">
          <ac:chgData name="Drew Nunnally" userId="4e7df4d7ac10f28f" providerId="LiveId" clId="{1EC3ABFC-39D2-4CB2-ACE7-86B9A552F01B}" dt="2025-03-05T19:23:36.786" v="1784" actId="20577"/>
          <ac:spMkLst>
            <pc:docMk/>
            <pc:sldMk cId="0" sldId="262"/>
            <ac:spMk id="2" creationId="{00000000-0000-0000-0000-000000000000}"/>
          </ac:spMkLst>
        </pc:spChg>
        <pc:spChg chg="add mod">
          <ac:chgData name="Drew Nunnally" userId="4e7df4d7ac10f28f" providerId="LiveId" clId="{1EC3ABFC-39D2-4CB2-ACE7-86B9A552F01B}" dt="2025-03-05T19:49:58.706" v="1883" actId="1076"/>
          <ac:spMkLst>
            <pc:docMk/>
            <pc:sldMk cId="0" sldId="262"/>
            <ac:spMk id="4" creationId="{FA00C74A-3CB4-DEBF-802F-08E8CCB79811}"/>
          </ac:spMkLst>
        </pc:spChg>
        <pc:spChg chg="add mod">
          <ac:chgData name="Drew Nunnally" userId="4e7df4d7ac10f28f" providerId="LiveId" clId="{1EC3ABFC-39D2-4CB2-ACE7-86B9A552F01B}" dt="2025-03-05T19:49:53.064" v="1882" actId="1076"/>
          <ac:spMkLst>
            <pc:docMk/>
            <pc:sldMk cId="0" sldId="262"/>
            <ac:spMk id="6" creationId="{3B4DA279-B5D7-AEF7-05BC-AF49C3C26EED}"/>
          </ac:spMkLst>
        </pc:spChg>
        <pc:spChg chg="add mod">
          <ac:chgData name="Drew Nunnally" userId="4e7df4d7ac10f28f" providerId="LiveId" clId="{1EC3ABFC-39D2-4CB2-ACE7-86B9A552F01B}" dt="2025-03-05T19:59:51.850" v="1933" actId="20577"/>
          <ac:spMkLst>
            <pc:docMk/>
            <pc:sldMk cId="0" sldId="262"/>
            <ac:spMk id="12" creationId="{B5BD8E96-9EE9-13FF-8112-1EEBA552494D}"/>
          </ac:spMkLst>
        </pc:spChg>
        <pc:spChg chg="add mod">
          <ac:chgData name="Drew Nunnally" userId="4e7df4d7ac10f28f" providerId="LiveId" clId="{1EC3ABFC-39D2-4CB2-ACE7-86B9A552F01B}" dt="2025-03-05T20:12:22.081" v="2058" actId="1076"/>
          <ac:spMkLst>
            <pc:docMk/>
            <pc:sldMk cId="0" sldId="262"/>
            <ac:spMk id="19" creationId="{4E67911D-A803-2BE2-B543-606DF0CF29E4}"/>
          </ac:spMkLst>
        </pc:spChg>
        <pc:graphicFrameChg chg="add mod modGraphic">
          <ac:chgData name="Drew Nunnally" userId="4e7df4d7ac10f28f" providerId="LiveId" clId="{1EC3ABFC-39D2-4CB2-ACE7-86B9A552F01B}" dt="2025-03-05T20:04:34.815" v="1967" actId="113"/>
          <ac:graphicFrameMkLst>
            <pc:docMk/>
            <pc:sldMk cId="0" sldId="262"/>
            <ac:graphicFrameMk id="3" creationId="{6A3A1972-7A15-E142-70C0-1FF6FE298997}"/>
          </ac:graphicFrameMkLst>
        </pc:graphicFrameChg>
        <pc:graphicFrameChg chg="add mod modGraphic">
          <ac:chgData name="Drew Nunnally" userId="4e7df4d7ac10f28f" providerId="LiveId" clId="{1EC3ABFC-39D2-4CB2-ACE7-86B9A552F01B}" dt="2025-03-05T20:04:30.792" v="1966" actId="113"/>
          <ac:graphicFrameMkLst>
            <pc:docMk/>
            <pc:sldMk cId="0" sldId="262"/>
            <ac:graphicFrameMk id="5" creationId="{3210C576-F36C-A2D1-1493-ADBAC472C990}"/>
          </ac:graphicFrameMkLst>
        </pc:graphicFrameChg>
        <pc:graphicFrameChg chg="add mod modGraphic">
          <ac:chgData name="Drew Nunnally" userId="4e7df4d7ac10f28f" providerId="LiveId" clId="{1EC3ABFC-39D2-4CB2-ACE7-86B9A552F01B}" dt="2025-03-05T20:14:23.942" v="2064" actId="20577"/>
          <ac:graphicFrameMkLst>
            <pc:docMk/>
            <pc:sldMk cId="0" sldId="262"/>
            <ac:graphicFrameMk id="10" creationId="{BAB9D5BA-F8B4-1B57-BEC6-F597B58D9FB6}"/>
          </ac:graphicFrameMkLst>
        </pc:graphicFrameChg>
      </pc:sldChg>
      <pc:sldChg chg="addSp delSp modSp mod modAnim modShow">
        <pc:chgData name="Drew Nunnally" userId="4e7df4d7ac10f28f" providerId="LiveId" clId="{1EC3ABFC-39D2-4CB2-ACE7-86B9A552F01B}" dt="2025-03-05T20:32:58.809" v="2199" actId="729"/>
        <pc:sldMkLst>
          <pc:docMk/>
          <pc:sldMk cId="0" sldId="263"/>
        </pc:sldMkLst>
        <pc:spChg chg="add mod">
          <ac:chgData name="Drew Nunnally" userId="4e7df4d7ac10f28f" providerId="LiveId" clId="{1EC3ABFC-39D2-4CB2-ACE7-86B9A552F01B}" dt="2025-03-05T20:26:18.155" v="2181" actId="20577"/>
          <ac:spMkLst>
            <pc:docMk/>
            <pc:sldMk cId="0" sldId="263"/>
            <ac:spMk id="9" creationId="{7D1AD8AA-39F3-5548-06DF-44DA6E14B922}"/>
          </ac:spMkLst>
        </pc:spChg>
        <pc:spChg chg="add mod">
          <ac:chgData name="Drew Nunnally" userId="4e7df4d7ac10f28f" providerId="LiveId" clId="{1EC3ABFC-39D2-4CB2-ACE7-86B9A552F01B}" dt="2025-03-05T20:28:37.405" v="2194" actId="207"/>
          <ac:spMkLst>
            <pc:docMk/>
            <pc:sldMk cId="0" sldId="263"/>
            <ac:spMk id="13" creationId="{DB8CD598-D969-F8BC-CF73-76E51E8445AC}"/>
          </ac:spMkLst>
        </pc:spChg>
        <pc:graphicFrameChg chg="add mod modGraphic">
          <ac:chgData name="Drew Nunnally" userId="4e7df4d7ac10f28f" providerId="LiveId" clId="{1EC3ABFC-39D2-4CB2-ACE7-86B9A552F01B}" dt="2025-03-05T20:21:52.091" v="2140" actId="1036"/>
          <ac:graphicFrameMkLst>
            <pc:docMk/>
            <pc:sldMk cId="0" sldId="263"/>
            <ac:graphicFrameMk id="6" creationId="{8E60D6BA-4353-CB85-FF0E-7919918CF20C}"/>
          </ac:graphicFrameMkLst>
        </pc:graphicFrameChg>
        <pc:graphicFrameChg chg="add mod modGraphic">
          <ac:chgData name="Drew Nunnally" userId="4e7df4d7ac10f28f" providerId="LiveId" clId="{1EC3ABFC-39D2-4CB2-ACE7-86B9A552F01B}" dt="2025-03-05T20:21:52.091" v="2140" actId="1036"/>
          <ac:graphicFrameMkLst>
            <pc:docMk/>
            <pc:sldMk cId="0" sldId="263"/>
            <ac:graphicFrameMk id="7" creationId="{1607C833-68C2-6AFC-6ADD-22E09B2FF6B1}"/>
          </ac:graphicFrameMkLst>
        </pc:graphicFrameChg>
        <pc:picChg chg="add mod">
          <ac:chgData name="Drew Nunnally" userId="4e7df4d7ac10f28f" providerId="LiveId" clId="{1EC3ABFC-39D2-4CB2-ACE7-86B9A552F01B}" dt="2025-03-05T20:29:04.836" v="2196" actId="1076"/>
          <ac:picMkLst>
            <pc:docMk/>
            <pc:sldMk cId="0" sldId="263"/>
            <ac:picMk id="12" creationId="{5B7B3D99-6E43-F216-1101-5DD66424E722}"/>
          </ac:picMkLst>
        </pc:picChg>
      </pc:sldChg>
      <pc:sldChg chg="addSp delSp modSp mod modTransition modShow">
        <pc:chgData name="Drew Nunnally" userId="4e7df4d7ac10f28f" providerId="LiveId" clId="{1EC3ABFC-39D2-4CB2-ACE7-86B9A552F01B}" dt="2025-03-05T20:41:13.967" v="2225" actId="729"/>
        <pc:sldMkLst>
          <pc:docMk/>
          <pc:sldMk cId="0" sldId="264"/>
        </pc:sldMkLst>
        <pc:spChg chg="mod">
          <ac:chgData name="Drew Nunnally" userId="4e7df4d7ac10f28f" providerId="LiveId" clId="{1EC3ABFC-39D2-4CB2-ACE7-86B9A552F01B}" dt="2025-03-05T20:41:03.096" v="2224" actId="20577"/>
          <ac:spMkLst>
            <pc:docMk/>
            <pc:sldMk cId="0" sldId="264"/>
            <ac:spMk id="2" creationId="{00000000-0000-0000-0000-000000000000}"/>
          </ac:spMkLst>
        </pc:spChg>
        <pc:spChg chg="add mod">
          <ac:chgData name="Drew Nunnally" userId="4e7df4d7ac10f28f" providerId="LiveId" clId="{1EC3ABFC-39D2-4CB2-ACE7-86B9A552F01B}" dt="2025-03-05T20:39:48.462" v="2213" actId="1035"/>
          <ac:spMkLst>
            <pc:docMk/>
            <pc:sldMk cId="0" sldId="264"/>
            <ac:spMk id="5" creationId="{A5A8DF2A-8DA0-3959-9EB3-A083DA8A6EA6}"/>
          </ac:spMkLst>
        </pc:spChg>
        <pc:spChg chg="add mod">
          <ac:chgData name="Drew Nunnally" userId="4e7df4d7ac10f28f" providerId="LiveId" clId="{1EC3ABFC-39D2-4CB2-ACE7-86B9A552F01B}" dt="2025-03-05T20:40:40.180" v="2217" actId="5793"/>
          <ac:spMkLst>
            <pc:docMk/>
            <pc:sldMk cId="0" sldId="264"/>
            <ac:spMk id="7" creationId="{B28FEE7C-26CC-41CB-2FD2-4D792860C50C}"/>
          </ac:spMkLst>
        </pc:spChg>
      </pc:sldChg>
      <pc:sldChg chg="addSp delSp modSp mod modShow">
        <pc:chgData name="Drew Nunnally" userId="4e7df4d7ac10f28f" providerId="LiveId" clId="{1EC3ABFC-39D2-4CB2-ACE7-86B9A552F01B}" dt="2025-03-05T20:43:28.035" v="2240" actId="20577"/>
        <pc:sldMkLst>
          <pc:docMk/>
          <pc:sldMk cId="0" sldId="265"/>
        </pc:sldMkLst>
        <pc:spChg chg="mod">
          <ac:chgData name="Drew Nunnally" userId="4e7df4d7ac10f28f" providerId="LiveId" clId="{1EC3ABFC-39D2-4CB2-ACE7-86B9A552F01B}" dt="2025-03-05T20:43:28.035" v="2240" actId="20577"/>
          <ac:spMkLst>
            <pc:docMk/>
            <pc:sldMk cId="0" sldId="265"/>
            <ac:spMk id="2" creationId="{00000000-0000-0000-0000-000000000000}"/>
          </ac:spMkLst>
        </pc:spChg>
      </pc:sldChg>
      <pc:sldChg chg="addSp delSp modSp add mod">
        <pc:chgData name="Drew Nunnally" userId="4e7df4d7ac10f28f" providerId="LiveId" clId="{1EC3ABFC-39D2-4CB2-ACE7-86B9A552F01B}" dt="2025-03-04T18:05:34.321" v="1425" actId="26606"/>
        <pc:sldMkLst>
          <pc:docMk/>
          <pc:sldMk cId="775578669" sldId="266"/>
        </pc:sldMkLst>
        <pc:spChg chg="mod">
          <ac:chgData name="Drew Nunnally" userId="4e7df4d7ac10f28f" providerId="LiveId" clId="{1EC3ABFC-39D2-4CB2-ACE7-86B9A552F01B}" dt="2025-03-02T23:55:01.388" v="349" actId="20577"/>
          <ac:spMkLst>
            <pc:docMk/>
            <pc:sldMk cId="775578669" sldId="266"/>
            <ac:spMk id="2" creationId="{A01CE6E2-F096-B608-A3BA-C41B6A19AA85}"/>
          </ac:spMkLst>
        </pc:spChg>
        <pc:spChg chg="add">
          <ac:chgData name="Drew Nunnally" userId="4e7df4d7ac10f28f" providerId="LiveId" clId="{1EC3ABFC-39D2-4CB2-ACE7-86B9A552F01B}" dt="2025-03-04T18:05:34.321" v="1425" actId="26606"/>
          <ac:spMkLst>
            <pc:docMk/>
            <pc:sldMk cId="775578669" sldId="266"/>
            <ac:spMk id="58" creationId="{A4AC5506-6312-4701-8D3C-40187889A947}"/>
          </ac:spMkLst>
        </pc:spChg>
        <pc:picChg chg="add mod">
          <ac:chgData name="Drew Nunnally" userId="4e7df4d7ac10f28f" providerId="LiveId" clId="{1EC3ABFC-39D2-4CB2-ACE7-86B9A552F01B}" dt="2025-03-04T18:05:34.321" v="1425" actId="26606"/>
          <ac:picMkLst>
            <pc:docMk/>
            <pc:sldMk cId="775578669" sldId="266"/>
            <ac:picMk id="4" creationId="{F152BB63-4D2F-A760-F86B-2EFC78CCC5E8}"/>
          </ac:picMkLst>
        </pc:picChg>
      </pc:sldChg>
      <pc:sldChg chg="addSp delSp modSp add mod ord">
        <pc:chgData name="Drew Nunnally" userId="4e7df4d7ac10f28f" providerId="LiveId" clId="{1EC3ABFC-39D2-4CB2-ACE7-86B9A552F01B}" dt="2025-03-02T23:54:47.850" v="341" actId="20577"/>
        <pc:sldMkLst>
          <pc:docMk/>
          <pc:sldMk cId="1195766081" sldId="267"/>
        </pc:sldMkLst>
        <pc:spChg chg="mod">
          <ac:chgData name="Drew Nunnally" userId="4e7df4d7ac10f28f" providerId="LiveId" clId="{1EC3ABFC-39D2-4CB2-ACE7-86B9A552F01B}" dt="2025-03-02T23:54:47.850" v="341" actId="20577"/>
          <ac:spMkLst>
            <pc:docMk/>
            <pc:sldMk cId="1195766081" sldId="267"/>
            <ac:spMk id="2" creationId="{F62A90A7-0634-D714-FA2A-6C3B7A29A018}"/>
          </ac:spMkLst>
        </pc:spChg>
        <pc:spChg chg="add">
          <ac:chgData name="Drew Nunnally" userId="4e7df4d7ac10f28f" providerId="LiveId" clId="{1EC3ABFC-39D2-4CB2-ACE7-86B9A552F01B}" dt="2025-03-02T23:40:15.926" v="188" actId="26606"/>
          <ac:spMkLst>
            <pc:docMk/>
            <pc:sldMk cId="1195766081" sldId="267"/>
            <ac:spMk id="58" creationId="{A4AC5506-6312-4701-8D3C-40187889A947}"/>
          </ac:spMkLst>
        </pc:spChg>
        <pc:picChg chg="add mod">
          <ac:chgData name="Drew Nunnally" userId="4e7df4d7ac10f28f" providerId="LiveId" clId="{1EC3ABFC-39D2-4CB2-ACE7-86B9A552F01B}" dt="2025-03-02T23:40:21.554" v="191" actId="27614"/>
          <ac:picMkLst>
            <pc:docMk/>
            <pc:sldMk cId="1195766081" sldId="267"/>
            <ac:picMk id="5" creationId="{315B1CD1-6346-CF91-DE0A-DCF79E3C067D}"/>
          </ac:picMkLst>
        </pc:picChg>
      </pc:sldChg>
      <pc:sldChg chg="addSp delSp modSp add mod ord">
        <pc:chgData name="Drew Nunnally" userId="4e7df4d7ac10f28f" providerId="LiveId" clId="{1EC3ABFC-39D2-4CB2-ACE7-86B9A552F01B}" dt="2025-03-04T18:03:02.104" v="1421" actId="26606"/>
        <pc:sldMkLst>
          <pc:docMk/>
          <pc:sldMk cId="2639626991" sldId="268"/>
        </pc:sldMkLst>
        <pc:spChg chg="mod">
          <ac:chgData name="Drew Nunnally" userId="4e7df4d7ac10f28f" providerId="LiveId" clId="{1EC3ABFC-39D2-4CB2-ACE7-86B9A552F01B}" dt="2025-03-02T23:54:54.709" v="345" actId="20577"/>
          <ac:spMkLst>
            <pc:docMk/>
            <pc:sldMk cId="2639626991" sldId="268"/>
            <ac:spMk id="2" creationId="{B42D70CA-2556-01E7-8BEE-1F791AAF90EF}"/>
          </ac:spMkLst>
        </pc:spChg>
        <pc:spChg chg="add">
          <ac:chgData name="Drew Nunnally" userId="4e7df4d7ac10f28f" providerId="LiveId" clId="{1EC3ABFC-39D2-4CB2-ACE7-86B9A552F01B}" dt="2025-03-04T18:03:02.104" v="1421" actId="26606"/>
          <ac:spMkLst>
            <pc:docMk/>
            <pc:sldMk cId="2639626991" sldId="268"/>
            <ac:spMk id="79" creationId="{A4AC5506-6312-4701-8D3C-40187889A947}"/>
          </ac:spMkLst>
        </pc:spChg>
        <pc:picChg chg="add mod">
          <ac:chgData name="Drew Nunnally" userId="4e7df4d7ac10f28f" providerId="LiveId" clId="{1EC3ABFC-39D2-4CB2-ACE7-86B9A552F01B}" dt="2025-03-04T18:03:02.104" v="1421" actId="26606"/>
          <ac:picMkLst>
            <pc:docMk/>
            <pc:sldMk cId="2639626991" sldId="268"/>
            <ac:picMk id="4" creationId="{82AD6DFD-A387-B28E-32EF-F66722C303FF}"/>
          </ac:picMkLst>
        </pc:picChg>
      </pc:sldChg>
      <pc:sldChg chg="addSp delSp modSp add mod ord">
        <pc:chgData name="Drew Nunnally" userId="4e7df4d7ac10f28f" providerId="LiveId" clId="{1EC3ABFC-39D2-4CB2-ACE7-86B9A552F01B}" dt="2025-03-05T20:46:06.419" v="2254" actId="1035"/>
        <pc:sldMkLst>
          <pc:docMk/>
          <pc:sldMk cId="4183792251" sldId="269"/>
        </pc:sldMkLst>
        <pc:spChg chg="mod">
          <ac:chgData name="Drew Nunnally" userId="4e7df4d7ac10f28f" providerId="LiveId" clId="{1EC3ABFC-39D2-4CB2-ACE7-86B9A552F01B}" dt="2025-03-04T18:06:12.638" v="1442" actId="20577"/>
          <ac:spMkLst>
            <pc:docMk/>
            <pc:sldMk cId="4183792251" sldId="269"/>
            <ac:spMk id="2" creationId="{A08BC8E2-EE78-D964-D61C-97D1000A4CE0}"/>
          </ac:spMkLst>
        </pc:spChg>
        <pc:spChg chg="add mod">
          <ac:chgData name="Drew Nunnally" userId="4e7df4d7ac10f28f" providerId="LiveId" clId="{1EC3ABFC-39D2-4CB2-ACE7-86B9A552F01B}" dt="2025-03-02T23:59:19.782" v="540" actId="20577"/>
          <ac:spMkLst>
            <pc:docMk/>
            <pc:sldMk cId="4183792251" sldId="269"/>
            <ac:spMk id="7" creationId="{9DBF0562-E4C4-7F4F-771B-35914479BB9B}"/>
          </ac:spMkLst>
        </pc:spChg>
        <pc:spChg chg="add">
          <ac:chgData name="Drew Nunnally" userId="4e7df4d7ac10f28f" providerId="LiveId" clId="{1EC3ABFC-39D2-4CB2-ACE7-86B9A552F01B}" dt="2025-03-02T23:55:56.769" v="405" actId="26606"/>
          <ac:spMkLst>
            <pc:docMk/>
            <pc:sldMk cId="4183792251" sldId="269"/>
            <ac:spMk id="15" creationId="{5DCB5928-DC7D-4612-9922-441966E15627}"/>
          </ac:spMkLst>
        </pc:spChg>
        <pc:spChg chg="add">
          <ac:chgData name="Drew Nunnally" userId="4e7df4d7ac10f28f" providerId="LiveId" clId="{1EC3ABFC-39D2-4CB2-ACE7-86B9A552F01B}" dt="2025-03-02T23:55:56.769" v="405" actId="26606"/>
          <ac:spMkLst>
            <pc:docMk/>
            <pc:sldMk cId="4183792251" sldId="269"/>
            <ac:spMk id="17" creationId="{682C1161-1736-45EC-99B7-33F3CAE9D517}"/>
          </ac:spMkLst>
        </pc:spChg>
        <pc:spChg chg="add">
          <ac:chgData name="Drew Nunnally" userId="4e7df4d7ac10f28f" providerId="LiveId" clId="{1EC3ABFC-39D2-4CB2-ACE7-86B9A552F01B}" dt="2025-03-02T23:55:56.769" v="405" actId="26606"/>
          <ac:spMkLst>
            <pc:docMk/>
            <pc:sldMk cId="4183792251" sldId="269"/>
            <ac:spMk id="19" creationId="{84D4DDB8-B68F-45B0-9F62-C4279996F672}"/>
          </ac:spMkLst>
        </pc:spChg>
        <pc:spChg chg="add">
          <ac:chgData name="Drew Nunnally" userId="4e7df4d7ac10f28f" providerId="LiveId" clId="{1EC3ABFC-39D2-4CB2-ACE7-86B9A552F01B}" dt="2025-03-02T23:55:56.769" v="405" actId="26606"/>
          <ac:spMkLst>
            <pc:docMk/>
            <pc:sldMk cId="4183792251" sldId="269"/>
            <ac:spMk id="21" creationId="{AF2F604E-43BE-4DC3-B983-E071523364F8}"/>
          </ac:spMkLst>
        </pc:spChg>
        <pc:spChg chg="add">
          <ac:chgData name="Drew Nunnally" userId="4e7df4d7ac10f28f" providerId="LiveId" clId="{1EC3ABFC-39D2-4CB2-ACE7-86B9A552F01B}" dt="2025-03-02T23:55:56.769" v="405" actId="26606"/>
          <ac:spMkLst>
            <pc:docMk/>
            <pc:sldMk cId="4183792251" sldId="269"/>
            <ac:spMk id="23" creationId="{08C9B587-E65E-4B52-B37C-ABEBB6E87928}"/>
          </ac:spMkLst>
        </pc:spChg>
        <pc:picChg chg="add mod modCrop">
          <ac:chgData name="Drew Nunnally" userId="4e7df4d7ac10f28f" providerId="LiveId" clId="{1EC3ABFC-39D2-4CB2-ACE7-86B9A552F01B}" dt="2025-03-05T20:46:06.419" v="2254" actId="1035"/>
          <ac:picMkLst>
            <pc:docMk/>
            <pc:sldMk cId="4183792251" sldId="269"/>
            <ac:picMk id="5" creationId="{8326CAE6-BC56-5A99-68F9-ED1494127094}"/>
          </ac:picMkLst>
        </pc:picChg>
      </pc:sldChg>
      <pc:sldChg chg="addSp delSp modSp add mod ord">
        <pc:chgData name="Drew Nunnally" userId="4e7df4d7ac10f28f" providerId="LiveId" clId="{1EC3ABFC-39D2-4CB2-ACE7-86B9A552F01B}" dt="2025-03-05T20:48:24.394" v="2269" actId="14100"/>
        <pc:sldMkLst>
          <pc:docMk/>
          <pc:sldMk cId="2258851910" sldId="270"/>
        </pc:sldMkLst>
        <pc:spChg chg="mod">
          <ac:chgData name="Drew Nunnally" userId="4e7df4d7ac10f28f" providerId="LiveId" clId="{1EC3ABFC-39D2-4CB2-ACE7-86B9A552F01B}" dt="2025-03-02T23:56:45.653" v="435" actId="20577"/>
          <ac:spMkLst>
            <pc:docMk/>
            <pc:sldMk cId="2258851910" sldId="270"/>
            <ac:spMk id="2" creationId="{942FF4DD-A368-ED14-311C-029B1CC5AA65}"/>
          </ac:spMkLst>
        </pc:spChg>
        <pc:spChg chg="add mod">
          <ac:chgData name="Drew Nunnally" userId="4e7df4d7ac10f28f" providerId="LiveId" clId="{1EC3ABFC-39D2-4CB2-ACE7-86B9A552F01B}" dt="2025-03-04T18:06:26.218" v="1443" actId="6549"/>
          <ac:spMkLst>
            <pc:docMk/>
            <pc:sldMk cId="2258851910" sldId="270"/>
            <ac:spMk id="6" creationId="{8B0A45F9-9CBF-F145-F456-CB9F7007C57A}"/>
          </ac:spMkLst>
        </pc:spChg>
        <pc:spChg chg="add">
          <ac:chgData name="Drew Nunnally" userId="4e7df4d7ac10f28f" providerId="LiveId" clId="{1EC3ABFC-39D2-4CB2-ACE7-86B9A552F01B}" dt="2025-03-02T23:56:02.209" v="406" actId="26606"/>
          <ac:spMkLst>
            <pc:docMk/>
            <pc:sldMk cId="2258851910" sldId="270"/>
            <ac:spMk id="20" creationId="{5DCB5928-DC7D-4612-9922-441966E15627}"/>
          </ac:spMkLst>
        </pc:spChg>
        <pc:spChg chg="add">
          <ac:chgData name="Drew Nunnally" userId="4e7df4d7ac10f28f" providerId="LiveId" clId="{1EC3ABFC-39D2-4CB2-ACE7-86B9A552F01B}" dt="2025-03-02T23:56:02.209" v="406" actId="26606"/>
          <ac:spMkLst>
            <pc:docMk/>
            <pc:sldMk cId="2258851910" sldId="270"/>
            <ac:spMk id="22" creationId="{682C1161-1736-45EC-99B7-33F3CAE9D517}"/>
          </ac:spMkLst>
        </pc:spChg>
        <pc:spChg chg="add">
          <ac:chgData name="Drew Nunnally" userId="4e7df4d7ac10f28f" providerId="LiveId" clId="{1EC3ABFC-39D2-4CB2-ACE7-86B9A552F01B}" dt="2025-03-02T23:56:02.209" v="406" actId="26606"/>
          <ac:spMkLst>
            <pc:docMk/>
            <pc:sldMk cId="2258851910" sldId="270"/>
            <ac:spMk id="24" creationId="{84D4DDB8-B68F-45B0-9F62-C4279996F672}"/>
          </ac:spMkLst>
        </pc:spChg>
        <pc:spChg chg="add">
          <ac:chgData name="Drew Nunnally" userId="4e7df4d7ac10f28f" providerId="LiveId" clId="{1EC3ABFC-39D2-4CB2-ACE7-86B9A552F01B}" dt="2025-03-02T23:56:02.209" v="406" actId="26606"/>
          <ac:spMkLst>
            <pc:docMk/>
            <pc:sldMk cId="2258851910" sldId="270"/>
            <ac:spMk id="26" creationId="{AF2F604E-43BE-4DC3-B983-E071523364F8}"/>
          </ac:spMkLst>
        </pc:spChg>
        <pc:spChg chg="add">
          <ac:chgData name="Drew Nunnally" userId="4e7df4d7ac10f28f" providerId="LiveId" clId="{1EC3ABFC-39D2-4CB2-ACE7-86B9A552F01B}" dt="2025-03-02T23:56:02.209" v="406" actId="26606"/>
          <ac:spMkLst>
            <pc:docMk/>
            <pc:sldMk cId="2258851910" sldId="270"/>
            <ac:spMk id="28" creationId="{08C9B587-E65E-4B52-B37C-ABEBB6E87928}"/>
          </ac:spMkLst>
        </pc:spChg>
        <pc:picChg chg="add mod">
          <ac:chgData name="Drew Nunnally" userId="4e7df4d7ac10f28f" providerId="LiveId" clId="{1EC3ABFC-39D2-4CB2-ACE7-86B9A552F01B}" dt="2025-03-05T20:48:24.394" v="2269" actId="14100"/>
          <ac:picMkLst>
            <pc:docMk/>
            <pc:sldMk cId="2258851910" sldId="270"/>
            <ac:picMk id="8" creationId="{C9856A56-EBA4-3980-985A-EA3A87386A46}"/>
          </ac:picMkLst>
        </pc:picChg>
      </pc:sldChg>
      <pc:sldChg chg="addSp delSp modSp new mod setBg">
        <pc:chgData name="Drew Nunnally" userId="4e7df4d7ac10f28f" providerId="LiveId" clId="{1EC3ABFC-39D2-4CB2-ACE7-86B9A552F01B}" dt="2025-03-04T17:53:00.658" v="1405" actId="26606"/>
        <pc:sldMkLst>
          <pc:docMk/>
          <pc:sldMk cId="4019486933" sldId="271"/>
        </pc:sldMkLst>
        <pc:spChg chg="mod">
          <ac:chgData name="Drew Nunnally" userId="4e7df4d7ac10f28f" providerId="LiveId" clId="{1EC3ABFC-39D2-4CB2-ACE7-86B9A552F01B}" dt="2025-03-03T00:03:44.164" v="865" actId="20577"/>
          <ac:spMkLst>
            <pc:docMk/>
            <pc:sldMk cId="4019486933" sldId="271"/>
            <ac:spMk id="2" creationId="{843036CE-96D5-D13E-BF9D-4F7B1D82FA2B}"/>
          </ac:spMkLst>
        </pc:spChg>
        <pc:spChg chg="add">
          <ac:chgData name="Drew Nunnally" userId="4e7df4d7ac10f28f" providerId="LiveId" clId="{1EC3ABFC-39D2-4CB2-ACE7-86B9A552F01B}" dt="2025-03-04T17:53:00.658" v="1405" actId="26606"/>
          <ac:spMkLst>
            <pc:docMk/>
            <pc:sldMk cId="4019486933" sldId="271"/>
            <ac:spMk id="20" creationId="{A4AC5506-6312-4701-8D3C-40187889A947}"/>
          </ac:spMkLst>
        </pc:spChg>
        <pc:picChg chg="add mod">
          <ac:chgData name="Drew Nunnally" userId="4e7df4d7ac10f28f" providerId="LiveId" clId="{1EC3ABFC-39D2-4CB2-ACE7-86B9A552F01B}" dt="2025-03-04T17:53:00.658" v="1405" actId="26606"/>
          <ac:picMkLst>
            <pc:docMk/>
            <pc:sldMk cId="4019486933" sldId="271"/>
            <ac:picMk id="3" creationId="{BE3C94F9-C725-8582-E91E-7C820238D265}"/>
          </ac:picMkLst>
        </pc:picChg>
      </pc:sldChg>
      <pc:sldChg chg="addSp delSp modSp add mod">
        <pc:chgData name="Drew Nunnally" userId="4e7df4d7ac10f28f" providerId="LiveId" clId="{1EC3ABFC-39D2-4CB2-ACE7-86B9A552F01B}" dt="2025-03-04T17:53:37.221" v="1409" actId="26606"/>
        <pc:sldMkLst>
          <pc:docMk/>
          <pc:sldMk cId="2918292876" sldId="272"/>
        </pc:sldMkLst>
        <pc:spChg chg="mod">
          <ac:chgData name="Drew Nunnally" userId="4e7df4d7ac10f28f" providerId="LiveId" clId="{1EC3ABFC-39D2-4CB2-ACE7-86B9A552F01B}" dt="2025-03-03T00:04:10.498" v="868" actId="20577"/>
          <ac:spMkLst>
            <pc:docMk/>
            <pc:sldMk cId="2918292876" sldId="272"/>
            <ac:spMk id="2" creationId="{A7A1E8CF-6AEF-2881-9BF7-931360780111}"/>
          </ac:spMkLst>
        </pc:spChg>
        <pc:spChg chg="add">
          <ac:chgData name="Drew Nunnally" userId="4e7df4d7ac10f28f" providerId="LiveId" clId="{1EC3ABFC-39D2-4CB2-ACE7-86B9A552F01B}" dt="2025-03-04T17:53:37.221" v="1409" actId="26606"/>
          <ac:spMkLst>
            <pc:docMk/>
            <pc:sldMk cId="2918292876" sldId="272"/>
            <ac:spMk id="25" creationId="{A4AC5506-6312-4701-8D3C-40187889A947}"/>
          </ac:spMkLst>
        </pc:spChg>
        <pc:picChg chg="add mod">
          <ac:chgData name="Drew Nunnally" userId="4e7df4d7ac10f28f" providerId="LiveId" clId="{1EC3ABFC-39D2-4CB2-ACE7-86B9A552F01B}" dt="2025-03-04T17:53:37.221" v="1409" actId="26606"/>
          <ac:picMkLst>
            <pc:docMk/>
            <pc:sldMk cId="2918292876" sldId="272"/>
            <ac:picMk id="5" creationId="{61F5C47D-6391-929E-F1A3-C0BBC952725B}"/>
          </ac:picMkLst>
        </pc:picChg>
      </pc:sldChg>
      <pc:sldChg chg="addSp delSp modSp add mod">
        <pc:chgData name="Drew Nunnally" userId="4e7df4d7ac10f28f" providerId="LiveId" clId="{1EC3ABFC-39D2-4CB2-ACE7-86B9A552F01B}" dt="2025-03-04T17:54:16.583" v="1413" actId="26606"/>
        <pc:sldMkLst>
          <pc:docMk/>
          <pc:sldMk cId="2596200919" sldId="273"/>
        </pc:sldMkLst>
        <pc:spChg chg="mod">
          <ac:chgData name="Drew Nunnally" userId="4e7df4d7ac10f28f" providerId="LiveId" clId="{1EC3ABFC-39D2-4CB2-ACE7-86B9A552F01B}" dt="2025-03-03T00:06:12.355" v="875" actId="20577"/>
          <ac:spMkLst>
            <pc:docMk/>
            <pc:sldMk cId="2596200919" sldId="273"/>
            <ac:spMk id="2" creationId="{E83732F5-FB56-FD19-4813-423871D434FE}"/>
          </ac:spMkLst>
        </pc:spChg>
        <pc:spChg chg="add">
          <ac:chgData name="Drew Nunnally" userId="4e7df4d7ac10f28f" providerId="LiveId" clId="{1EC3ABFC-39D2-4CB2-ACE7-86B9A552F01B}" dt="2025-03-04T17:54:16.583" v="1413" actId="26606"/>
          <ac:spMkLst>
            <pc:docMk/>
            <pc:sldMk cId="2596200919" sldId="273"/>
            <ac:spMk id="30" creationId="{A4AC5506-6312-4701-8D3C-40187889A947}"/>
          </ac:spMkLst>
        </pc:spChg>
        <pc:picChg chg="add mod">
          <ac:chgData name="Drew Nunnally" userId="4e7df4d7ac10f28f" providerId="LiveId" clId="{1EC3ABFC-39D2-4CB2-ACE7-86B9A552F01B}" dt="2025-03-04T17:54:16.583" v="1413" actId="26606"/>
          <ac:picMkLst>
            <pc:docMk/>
            <pc:sldMk cId="2596200919" sldId="273"/>
            <ac:picMk id="4" creationId="{BFB66D2A-B9C1-3898-A27D-7C50270C6BC4}"/>
          </ac:picMkLst>
        </pc:picChg>
      </pc:sldChg>
      <pc:sldChg chg="addSp delSp modSp add mod">
        <pc:chgData name="Drew Nunnally" userId="4e7df4d7ac10f28f" providerId="LiveId" clId="{1EC3ABFC-39D2-4CB2-ACE7-86B9A552F01B}" dt="2025-03-04T17:55:24.172" v="1417" actId="26606"/>
        <pc:sldMkLst>
          <pc:docMk/>
          <pc:sldMk cId="3313470747" sldId="274"/>
        </pc:sldMkLst>
        <pc:spChg chg="mod">
          <ac:chgData name="Drew Nunnally" userId="4e7df4d7ac10f28f" providerId="LiveId" clId="{1EC3ABFC-39D2-4CB2-ACE7-86B9A552F01B}" dt="2025-03-03T00:11:03.763" v="939" actId="26606"/>
          <ac:spMkLst>
            <pc:docMk/>
            <pc:sldMk cId="3313470747" sldId="274"/>
            <ac:spMk id="2" creationId="{F55B13E1-F517-CF74-25CA-E1AA33A17AEF}"/>
          </ac:spMkLst>
        </pc:spChg>
        <pc:spChg chg="add">
          <ac:chgData name="Drew Nunnally" userId="4e7df4d7ac10f28f" providerId="LiveId" clId="{1EC3ABFC-39D2-4CB2-ACE7-86B9A552F01B}" dt="2025-03-04T17:55:24.172" v="1417" actId="26606"/>
          <ac:spMkLst>
            <pc:docMk/>
            <pc:sldMk cId="3313470747" sldId="274"/>
            <ac:spMk id="40" creationId="{A4AC5506-6312-4701-8D3C-40187889A947}"/>
          </ac:spMkLst>
        </pc:spChg>
        <pc:picChg chg="add mod">
          <ac:chgData name="Drew Nunnally" userId="4e7df4d7ac10f28f" providerId="LiveId" clId="{1EC3ABFC-39D2-4CB2-ACE7-86B9A552F01B}" dt="2025-03-04T17:55:24.172" v="1417" actId="26606"/>
          <ac:picMkLst>
            <pc:docMk/>
            <pc:sldMk cId="3313470747" sldId="274"/>
            <ac:picMk id="4" creationId="{AD7147F1-9E79-C257-8D02-8D745680FAF2}"/>
          </ac:picMkLst>
        </pc:picChg>
      </pc:sldChg>
      <pc:sldChg chg="addSp delSp modSp add mod modAnim">
        <pc:chgData name="Drew Nunnally" userId="4e7df4d7ac10f28f" providerId="LiveId" clId="{1EC3ABFC-39D2-4CB2-ACE7-86B9A552F01B}" dt="2025-03-05T20:16:15.117" v="2066" actId="2711"/>
        <pc:sldMkLst>
          <pc:docMk/>
          <pc:sldMk cId="785476015" sldId="275"/>
        </pc:sldMkLst>
        <pc:spChg chg="mod">
          <ac:chgData name="Drew Nunnally" userId="4e7df4d7ac10f28f" providerId="LiveId" clId="{1EC3ABFC-39D2-4CB2-ACE7-86B9A552F01B}" dt="2025-03-05T19:23:44.607" v="1787" actId="20577"/>
          <ac:spMkLst>
            <pc:docMk/>
            <pc:sldMk cId="785476015" sldId="275"/>
            <ac:spMk id="2" creationId="{3167FD2F-99A9-0F57-53D4-68BF5114F239}"/>
          </ac:spMkLst>
        </pc:spChg>
        <pc:spChg chg="add mod">
          <ac:chgData name="Drew Nunnally" userId="4e7df4d7ac10f28f" providerId="LiveId" clId="{1EC3ABFC-39D2-4CB2-ACE7-86B9A552F01B}" dt="2025-03-05T20:07:43.835" v="2016" actId="20577"/>
          <ac:spMkLst>
            <pc:docMk/>
            <pc:sldMk cId="785476015" sldId="275"/>
            <ac:spMk id="8" creationId="{B4C165DB-AE87-2ED1-0304-D7A96DE8B2E5}"/>
          </ac:spMkLst>
        </pc:spChg>
        <pc:spChg chg="add mod">
          <ac:chgData name="Drew Nunnally" userId="4e7df4d7ac10f28f" providerId="LiveId" clId="{1EC3ABFC-39D2-4CB2-ACE7-86B9A552F01B}" dt="2025-03-05T20:01:36.528" v="1960"/>
          <ac:spMkLst>
            <pc:docMk/>
            <pc:sldMk cId="785476015" sldId="275"/>
            <ac:spMk id="10" creationId="{267FDFF6-7020-FAE7-3811-8B7952440AE6}"/>
          </ac:spMkLst>
        </pc:spChg>
        <pc:spChg chg="add mod">
          <ac:chgData name="Drew Nunnally" userId="4e7df4d7ac10f28f" providerId="LiveId" clId="{1EC3ABFC-39D2-4CB2-ACE7-86B9A552F01B}" dt="2025-03-05T20:01:36.528" v="1960"/>
          <ac:spMkLst>
            <pc:docMk/>
            <pc:sldMk cId="785476015" sldId="275"/>
            <ac:spMk id="13" creationId="{EBDCA256-BC27-5E79-66AD-2FACC7D1F5ED}"/>
          </ac:spMkLst>
        </pc:spChg>
        <pc:spChg chg="add mod">
          <ac:chgData name="Drew Nunnally" userId="4e7df4d7ac10f28f" providerId="LiveId" clId="{1EC3ABFC-39D2-4CB2-ACE7-86B9A552F01B}" dt="2025-03-05T20:12:35.937" v="2059"/>
          <ac:spMkLst>
            <pc:docMk/>
            <pc:sldMk cId="785476015" sldId="275"/>
            <ac:spMk id="16" creationId="{2E8B371C-CD96-089F-E07A-8DDC57C32593}"/>
          </ac:spMkLst>
        </pc:spChg>
        <pc:graphicFrameChg chg="add mod modGraphic">
          <ac:chgData name="Drew Nunnally" userId="4e7df4d7ac10f28f" providerId="LiveId" clId="{1EC3ABFC-39D2-4CB2-ACE7-86B9A552F01B}" dt="2025-03-05T20:16:10.647" v="2065" actId="2711"/>
          <ac:graphicFrameMkLst>
            <pc:docMk/>
            <pc:sldMk cId="785476015" sldId="275"/>
            <ac:graphicFrameMk id="9" creationId="{C61C631E-1E2A-EDA5-6732-47B532429633}"/>
          </ac:graphicFrameMkLst>
        </pc:graphicFrameChg>
        <pc:graphicFrameChg chg="add mod modGraphic">
          <ac:chgData name="Drew Nunnally" userId="4e7df4d7ac10f28f" providerId="LiveId" clId="{1EC3ABFC-39D2-4CB2-ACE7-86B9A552F01B}" dt="2025-03-05T20:16:15.117" v="2066" actId="2711"/>
          <ac:graphicFrameMkLst>
            <pc:docMk/>
            <pc:sldMk cId="785476015" sldId="275"/>
            <ac:graphicFrameMk id="11" creationId="{92C7A2CA-3BD5-2D89-6742-EC36D099F2E5}"/>
          </ac:graphicFrameMkLst>
        </pc:graphicFrameChg>
        <pc:graphicFrameChg chg="add mod modGraphic">
          <ac:chgData name="Drew Nunnally" userId="4e7df4d7ac10f28f" providerId="LiveId" clId="{1EC3ABFC-39D2-4CB2-ACE7-86B9A552F01B}" dt="2025-03-05T20:05:26.028" v="1970" actId="2711"/>
          <ac:graphicFrameMkLst>
            <pc:docMk/>
            <pc:sldMk cId="785476015" sldId="275"/>
            <ac:graphicFrameMk id="15" creationId="{96348450-292C-A496-2CF1-8442522656B0}"/>
          </ac:graphicFrameMkLst>
        </pc:graphicFrameChg>
      </pc:sldChg>
      <pc:sldChg chg="addSp delSp modSp add mod setBg delDesignElem chgLayout">
        <pc:chgData name="Drew Nunnally" userId="4e7df4d7ac10f28f" providerId="LiveId" clId="{1EC3ABFC-39D2-4CB2-ACE7-86B9A552F01B}" dt="2025-03-05T20:53:59.146" v="2342" actId="26606"/>
        <pc:sldMkLst>
          <pc:docMk/>
          <pc:sldMk cId="1021805742" sldId="276"/>
        </pc:sldMkLst>
        <pc:spChg chg="mod ord">
          <ac:chgData name="Drew Nunnally" userId="4e7df4d7ac10f28f" providerId="LiveId" clId="{1EC3ABFC-39D2-4CB2-ACE7-86B9A552F01B}" dt="2025-03-05T20:53:59.146" v="2342" actId="26606"/>
          <ac:spMkLst>
            <pc:docMk/>
            <pc:sldMk cId="1021805742" sldId="276"/>
            <ac:spMk id="2" creationId="{7322C01E-B9A4-0C49-25DC-068A4ABCD45A}"/>
          </ac:spMkLst>
        </pc:spChg>
        <pc:spChg chg="add mod">
          <ac:chgData name="Drew Nunnally" userId="4e7df4d7ac10f28f" providerId="LiveId" clId="{1EC3ABFC-39D2-4CB2-ACE7-86B9A552F01B}" dt="2025-03-05T20:53:59.146" v="2342" actId="26606"/>
          <ac:spMkLst>
            <pc:docMk/>
            <pc:sldMk cId="1021805742" sldId="276"/>
            <ac:spMk id="6" creationId="{AF1D7E85-2262-EEBA-C64C-506581D9B646}"/>
          </ac:spMkLst>
        </pc:spChg>
        <pc:spChg chg="add">
          <ac:chgData name="Drew Nunnally" userId="4e7df4d7ac10f28f" providerId="LiveId" clId="{1EC3ABFC-39D2-4CB2-ACE7-86B9A552F01B}" dt="2025-03-05T20:53:59.146" v="2342" actId="26606"/>
          <ac:spMkLst>
            <pc:docMk/>
            <pc:sldMk cId="1021805742" sldId="276"/>
            <ac:spMk id="11" creationId="{2B97F24A-32CE-4C1C-A50D-3016B394DCFB}"/>
          </ac:spMkLst>
        </pc:spChg>
        <pc:spChg chg="add">
          <ac:chgData name="Drew Nunnally" userId="4e7df4d7ac10f28f" providerId="LiveId" clId="{1EC3ABFC-39D2-4CB2-ACE7-86B9A552F01B}" dt="2025-03-05T20:53:59.146" v="2342" actId="26606"/>
          <ac:spMkLst>
            <pc:docMk/>
            <pc:sldMk cId="1021805742" sldId="276"/>
            <ac:spMk id="13" creationId="{6357EC4F-235E-4222-A36F-C7878ACE37F2}"/>
          </ac:spMkLst>
        </pc:spChg>
        <pc:picChg chg="add mod ord">
          <ac:chgData name="Drew Nunnally" userId="4e7df4d7ac10f28f" providerId="LiveId" clId="{1EC3ABFC-39D2-4CB2-ACE7-86B9A552F01B}" dt="2025-03-05T20:53:59.146" v="2342" actId="26606"/>
          <ac:picMkLst>
            <pc:docMk/>
            <pc:sldMk cId="1021805742" sldId="276"/>
            <ac:picMk id="3" creationId="{87249F47-4009-70B3-09D5-D84D3D371907}"/>
          </ac:picMkLst>
        </pc:picChg>
      </pc:sldChg>
    </pc:docChg>
  </pc:docChgLst>
  <pc:docChgLst>
    <pc:chgData name="Drew Nunnally" userId="4e7df4d7ac10f28f" providerId="LiveId" clId="{850CD7F5-99A8-4AD4-8C67-0557331CC611}"/>
    <pc:docChg chg="undo custSel addSld delSld modSld">
      <pc:chgData name="Drew Nunnally" userId="4e7df4d7ac10f28f" providerId="LiveId" clId="{850CD7F5-99A8-4AD4-8C67-0557331CC611}" dt="2025-03-08T20:18:06.970" v="263" actId="20577"/>
      <pc:docMkLst>
        <pc:docMk/>
      </pc:docMkLst>
      <pc:sldChg chg="addSp delSp modSp mod modTransition delAnim modAnim">
        <pc:chgData name="Drew Nunnally" userId="4e7df4d7ac10f28f" providerId="LiveId" clId="{850CD7F5-99A8-4AD4-8C67-0557331CC611}" dt="2025-03-08T20:17:12.433" v="227" actId="478"/>
        <pc:sldMkLst>
          <pc:docMk/>
          <pc:sldMk cId="0" sldId="256"/>
        </pc:sldMkLst>
        <pc:picChg chg="add del mod">
          <ac:chgData name="Drew Nunnally" userId="4e7df4d7ac10f28f" providerId="LiveId" clId="{850CD7F5-99A8-4AD4-8C67-0557331CC611}" dt="2025-03-08T18:41:05.916" v="170"/>
          <ac:picMkLst>
            <pc:docMk/>
            <pc:sldMk cId="0" sldId="256"/>
            <ac:picMk id="4" creationId="{65DCB6B6-785F-895B-C201-99E14C82ADDC}"/>
          </ac:picMkLst>
        </pc:picChg>
        <pc:picChg chg="add del mod">
          <ac:chgData name="Drew Nunnally" userId="4e7df4d7ac10f28f" providerId="LiveId" clId="{850CD7F5-99A8-4AD4-8C67-0557331CC611}" dt="2025-03-08T18:41:11.253" v="183"/>
          <ac:picMkLst>
            <pc:docMk/>
            <pc:sldMk cId="0" sldId="256"/>
            <ac:picMk id="5" creationId="{A6F9E144-D952-E15D-66BF-B748B1F46320}"/>
          </ac:picMkLst>
        </pc:picChg>
        <pc:picChg chg="add del mod ord">
          <ac:chgData name="Drew Nunnally" userId="4e7df4d7ac10f28f" providerId="LiveId" clId="{850CD7F5-99A8-4AD4-8C67-0557331CC611}" dt="2025-03-08T18:48:10.964" v="184"/>
          <ac:picMkLst>
            <pc:docMk/>
            <pc:sldMk cId="0" sldId="256"/>
            <ac:picMk id="6" creationId="{C4F9A9B5-1A08-1E00-1425-ACA384FED8E4}"/>
          </ac:picMkLst>
        </pc:picChg>
        <pc:picChg chg="add del mod">
          <ac:chgData name="Drew Nunnally" userId="4e7df4d7ac10f28f" providerId="LiveId" clId="{850CD7F5-99A8-4AD4-8C67-0557331CC611}" dt="2025-03-08T18:51:40.006" v="211"/>
          <ac:picMkLst>
            <pc:docMk/>
            <pc:sldMk cId="0" sldId="256"/>
            <ac:picMk id="8" creationId="{6ECBADFD-096B-4FC0-1D5F-97646CEEB2BA}"/>
          </ac:picMkLst>
        </pc:picChg>
        <pc:picChg chg="add del mod">
          <ac:chgData name="Drew Nunnally" userId="4e7df4d7ac10f28f" providerId="LiveId" clId="{850CD7F5-99A8-4AD4-8C67-0557331CC611}" dt="2025-03-08T18:11:29.047" v="4"/>
          <ac:picMkLst>
            <pc:docMk/>
            <pc:sldMk cId="0" sldId="256"/>
            <ac:picMk id="8" creationId="{B048D65C-FDCC-2A4E-9934-A401BB924129}"/>
          </ac:picMkLst>
        </pc:picChg>
        <pc:picChg chg="add del mod">
          <ac:chgData name="Drew Nunnally" userId="4e7df4d7ac10f28f" providerId="LiveId" clId="{850CD7F5-99A8-4AD4-8C67-0557331CC611}" dt="2025-03-08T18:11:37.505" v="7"/>
          <ac:picMkLst>
            <pc:docMk/>
            <pc:sldMk cId="0" sldId="256"/>
            <ac:picMk id="9" creationId="{66A7CE76-7B60-678D-C23B-46C001E5CAE7}"/>
          </ac:picMkLst>
        </pc:picChg>
        <pc:picChg chg="add del mod ord">
          <ac:chgData name="Drew Nunnally" userId="4e7df4d7ac10f28f" providerId="LiveId" clId="{850CD7F5-99A8-4AD4-8C67-0557331CC611}" dt="2025-03-08T18:58:29.453" v="212"/>
          <ac:picMkLst>
            <pc:docMk/>
            <pc:sldMk cId="0" sldId="256"/>
            <ac:picMk id="11" creationId="{9D380536-DFC7-1147-7A98-6CFB680D0D6B}"/>
          </ac:picMkLst>
        </pc:picChg>
        <pc:picChg chg="add del mod ord">
          <ac:chgData name="Drew Nunnally" userId="4e7df4d7ac10f28f" providerId="LiveId" clId="{850CD7F5-99A8-4AD4-8C67-0557331CC611}" dt="2025-03-08T18:17:52.720" v="8"/>
          <ac:picMkLst>
            <pc:docMk/>
            <pc:sldMk cId="0" sldId="256"/>
            <ac:picMk id="11" creationId="{DBE4FFE8-A29B-A21C-8755-0067E3797867}"/>
          </ac:picMkLst>
        </pc:picChg>
        <pc:picChg chg="add del mod">
          <ac:chgData name="Drew Nunnally" userId="4e7df4d7ac10f28f" providerId="LiveId" clId="{850CD7F5-99A8-4AD4-8C67-0557331CC611}" dt="2025-03-08T20:17:12.433" v="227" actId="478"/>
          <ac:picMkLst>
            <pc:docMk/>
            <pc:sldMk cId="0" sldId="256"/>
            <ac:picMk id="13" creationId="{F8ABF41E-B78E-AE7B-5D35-5DD772F42F81}"/>
          </ac:picMkLst>
        </pc:picChg>
        <pc:picChg chg="add del mod">
          <ac:chgData name="Drew Nunnally" userId="4e7df4d7ac10f28f" providerId="LiveId" clId="{850CD7F5-99A8-4AD4-8C67-0557331CC611}" dt="2025-03-08T18:23:20.547" v="32" actId="478"/>
          <ac:picMkLst>
            <pc:docMk/>
            <pc:sldMk cId="0" sldId="256"/>
            <ac:picMk id="18" creationId="{7DFFC135-E0B8-FD2B-DD27-A0076138DD40}"/>
          </ac:picMkLst>
        </pc:picChg>
        <pc:picChg chg="add del mod">
          <ac:chgData name="Drew Nunnally" userId="4e7df4d7ac10f28f" providerId="LiveId" clId="{850CD7F5-99A8-4AD4-8C67-0557331CC611}" dt="2025-03-08T18:23:19.984" v="31" actId="478"/>
          <ac:picMkLst>
            <pc:docMk/>
            <pc:sldMk cId="0" sldId="256"/>
            <ac:picMk id="19" creationId="{87B6CD2D-D008-889B-CC7B-2425B8E99BAB}"/>
          </ac:picMkLst>
        </pc:picChg>
        <pc:picChg chg="add del mod">
          <ac:chgData name="Drew Nunnally" userId="4e7df4d7ac10f28f" providerId="LiveId" clId="{850CD7F5-99A8-4AD4-8C67-0557331CC611}" dt="2025-03-08T18:23:19.266" v="30" actId="478"/>
          <ac:picMkLst>
            <pc:docMk/>
            <pc:sldMk cId="0" sldId="256"/>
            <ac:picMk id="20" creationId="{2E70E1B6-01AB-4C61-D40D-4F9E6BADFA97}"/>
          </ac:picMkLst>
        </pc:picChg>
        <pc:picChg chg="add del mod">
          <ac:chgData name="Drew Nunnally" userId="4e7df4d7ac10f28f" providerId="LiveId" clId="{850CD7F5-99A8-4AD4-8C67-0557331CC611}" dt="2025-03-08T18:22:02.076" v="27" actId="34818"/>
          <ac:picMkLst>
            <pc:docMk/>
            <pc:sldMk cId="0" sldId="256"/>
            <ac:picMk id="21" creationId="{81223309-DE7F-3F19-EB97-51187F9B9B68}"/>
          </ac:picMkLst>
        </pc:picChg>
        <pc:picChg chg="add del mod">
          <ac:chgData name="Drew Nunnally" userId="4e7df4d7ac10f28f" providerId="LiveId" clId="{850CD7F5-99A8-4AD4-8C67-0557331CC611}" dt="2025-03-08T18:25:17.590" v="76" actId="478"/>
          <ac:picMkLst>
            <pc:docMk/>
            <pc:sldMk cId="0" sldId="256"/>
            <ac:picMk id="22" creationId="{46005366-89EB-A029-7A2D-5B6E64712AB0}"/>
          </ac:picMkLst>
        </pc:picChg>
        <pc:inkChg chg="add del">
          <ac:chgData name="Drew Nunnally" userId="4e7df4d7ac10f28f" providerId="LiveId" clId="{850CD7F5-99A8-4AD4-8C67-0557331CC611}" dt="2025-03-08T18:18:09.420" v="9"/>
          <ac:inkMkLst>
            <pc:docMk/>
            <pc:sldMk cId="0" sldId="256"/>
            <ac:inkMk id="13" creationId="{1C058928-050F-A2DE-7C5A-C486E0AEA584}"/>
          </ac:inkMkLst>
        </pc:inkChg>
      </pc:sldChg>
      <pc:sldChg chg="addSp delSp modSp mod modTransition delAnim modAnim">
        <pc:chgData name="Drew Nunnally" userId="4e7df4d7ac10f28f" providerId="LiveId" clId="{850CD7F5-99A8-4AD4-8C67-0557331CC611}" dt="2025-03-08T20:17:14.699" v="228" actId="478"/>
        <pc:sldMkLst>
          <pc:docMk/>
          <pc:sldMk cId="0" sldId="257"/>
        </pc:sldMkLst>
        <pc:picChg chg="add del mod">
          <ac:chgData name="Drew Nunnally" userId="4e7df4d7ac10f28f" providerId="LiveId" clId="{850CD7F5-99A8-4AD4-8C67-0557331CC611}" dt="2025-03-08T18:28:02.144" v="151" actId="34819"/>
          <ac:picMkLst>
            <pc:docMk/>
            <pc:sldMk cId="0" sldId="257"/>
            <ac:picMk id="4" creationId="{1BB1DFFB-008A-7547-92CE-B6026F39B718}"/>
          </ac:picMkLst>
        </pc:picChg>
        <pc:picChg chg="add del mod">
          <ac:chgData name="Drew Nunnally" userId="4e7df4d7ac10f28f" providerId="LiveId" clId="{850CD7F5-99A8-4AD4-8C67-0557331CC611}" dt="2025-03-08T18:41:11.253" v="183"/>
          <ac:picMkLst>
            <pc:docMk/>
            <pc:sldMk cId="0" sldId="257"/>
            <ac:picMk id="4" creationId="{24C9E575-6C99-6A21-1F13-BEF494588ADE}"/>
          </ac:picMkLst>
        </pc:picChg>
        <pc:picChg chg="add del mod ord">
          <ac:chgData name="Drew Nunnally" userId="4e7df4d7ac10f28f" providerId="LiveId" clId="{850CD7F5-99A8-4AD4-8C67-0557331CC611}" dt="2025-03-08T18:48:10.964" v="184"/>
          <ac:picMkLst>
            <pc:docMk/>
            <pc:sldMk cId="0" sldId="257"/>
            <ac:picMk id="5" creationId="{02428835-8CD1-A1A5-1717-4EAD2F6AF7A9}"/>
          </ac:picMkLst>
        </pc:picChg>
        <pc:picChg chg="add del mod">
          <ac:chgData name="Drew Nunnally" userId="4e7df4d7ac10f28f" providerId="LiveId" clId="{850CD7F5-99A8-4AD4-8C67-0557331CC611}" dt="2025-03-08T18:28:00.289" v="149" actId="34819"/>
          <ac:picMkLst>
            <pc:docMk/>
            <pc:sldMk cId="0" sldId="257"/>
            <ac:picMk id="5" creationId="{FC0AE701-61AB-312B-A0D6-5A52BA80385B}"/>
          </ac:picMkLst>
        </pc:picChg>
        <pc:picChg chg="add del mod">
          <ac:chgData name="Drew Nunnally" userId="4e7df4d7ac10f28f" providerId="LiveId" clId="{850CD7F5-99A8-4AD4-8C67-0557331CC611}" dt="2025-03-08T18:11:29.047" v="4"/>
          <ac:picMkLst>
            <pc:docMk/>
            <pc:sldMk cId="0" sldId="257"/>
            <ac:picMk id="6" creationId="{18D10098-68C5-88B9-E276-C7EA5DCB054F}"/>
          </ac:picMkLst>
        </pc:picChg>
        <pc:picChg chg="add del mod">
          <ac:chgData name="Drew Nunnally" userId="4e7df4d7ac10f28f" providerId="LiveId" clId="{850CD7F5-99A8-4AD4-8C67-0557331CC611}" dt="2025-03-08T18:51:40.006" v="211"/>
          <ac:picMkLst>
            <pc:docMk/>
            <pc:sldMk cId="0" sldId="257"/>
            <ac:picMk id="6" creationId="{EC75ED62-FC7A-0DF0-991B-8F9A60E39B1A}"/>
          </ac:picMkLst>
        </pc:picChg>
        <pc:picChg chg="add del mod">
          <ac:chgData name="Drew Nunnally" userId="4e7df4d7ac10f28f" providerId="LiveId" clId="{850CD7F5-99A8-4AD4-8C67-0557331CC611}" dt="2025-03-08T18:28:38.892" v="154" actId="34819"/>
          <ac:picMkLst>
            <pc:docMk/>
            <pc:sldMk cId="0" sldId="257"/>
            <ac:picMk id="6" creationId="{FEF02547-76D8-D3E1-957E-A277D747CB95}"/>
          </ac:picMkLst>
        </pc:picChg>
        <pc:picChg chg="add del mod">
          <ac:chgData name="Drew Nunnally" userId="4e7df4d7ac10f28f" providerId="LiveId" clId="{850CD7F5-99A8-4AD4-8C67-0557331CC611}" dt="2025-03-08T18:11:37.505" v="7"/>
          <ac:picMkLst>
            <pc:docMk/>
            <pc:sldMk cId="0" sldId="257"/>
            <ac:picMk id="7" creationId="{25C4DB93-FA31-3CAF-0A8B-A676B2978AC6}"/>
          </ac:picMkLst>
        </pc:picChg>
        <pc:picChg chg="add del mod">
          <ac:chgData name="Drew Nunnally" userId="4e7df4d7ac10f28f" providerId="LiveId" clId="{850CD7F5-99A8-4AD4-8C67-0557331CC611}" dt="2025-03-08T18:29:02.760" v="159" actId="34819"/>
          <ac:picMkLst>
            <pc:docMk/>
            <pc:sldMk cId="0" sldId="257"/>
            <ac:picMk id="7" creationId="{C7A17BE1-7BD2-7422-FDB1-52B01C05A9F2}"/>
          </ac:picMkLst>
        </pc:picChg>
        <pc:picChg chg="add del mod">
          <ac:chgData name="Drew Nunnally" userId="4e7df4d7ac10f28f" providerId="LiveId" clId="{850CD7F5-99A8-4AD4-8C67-0557331CC611}" dt="2025-03-08T18:41:05.916" v="170"/>
          <ac:picMkLst>
            <pc:docMk/>
            <pc:sldMk cId="0" sldId="257"/>
            <ac:picMk id="9" creationId="{7E583D52-61C2-5764-08A3-940DEEA127ED}"/>
          </ac:picMkLst>
        </pc:picChg>
        <pc:picChg chg="add del mod ord">
          <ac:chgData name="Drew Nunnally" userId="4e7df4d7ac10f28f" providerId="LiveId" clId="{850CD7F5-99A8-4AD4-8C67-0557331CC611}" dt="2025-03-08T18:17:52.720" v="8"/>
          <ac:picMkLst>
            <pc:docMk/>
            <pc:sldMk cId="0" sldId="257"/>
            <ac:picMk id="17" creationId="{8485E849-6B22-C092-AF0E-9D37941E5341}"/>
          </ac:picMkLst>
        </pc:picChg>
        <pc:picChg chg="add del mod ord">
          <ac:chgData name="Drew Nunnally" userId="4e7df4d7ac10f28f" providerId="LiveId" clId="{850CD7F5-99A8-4AD4-8C67-0557331CC611}" dt="2025-03-08T18:58:29.453" v="212"/>
          <ac:picMkLst>
            <pc:docMk/>
            <pc:sldMk cId="0" sldId="257"/>
            <ac:picMk id="17" creationId="{DF642010-DBCD-2252-E877-9C3A23C91E87}"/>
          </ac:picMkLst>
        </pc:picChg>
        <pc:picChg chg="add del mod">
          <ac:chgData name="Drew Nunnally" userId="4e7df4d7ac10f28f" providerId="LiveId" clId="{850CD7F5-99A8-4AD4-8C67-0557331CC611}" dt="2025-03-08T18:25:21.992" v="80" actId="478"/>
          <ac:picMkLst>
            <pc:docMk/>
            <pc:sldMk cId="0" sldId="257"/>
            <ac:picMk id="23" creationId="{6B6A07B3-734B-E471-36B9-884EBAF8A616}"/>
          </ac:picMkLst>
        </pc:picChg>
        <pc:picChg chg="add del mod">
          <ac:chgData name="Drew Nunnally" userId="4e7df4d7ac10f28f" providerId="LiveId" clId="{850CD7F5-99A8-4AD4-8C67-0557331CC611}" dt="2025-03-08T20:17:14.699" v="228" actId="478"/>
          <ac:picMkLst>
            <pc:docMk/>
            <pc:sldMk cId="0" sldId="257"/>
            <ac:picMk id="23" creationId="{D6A93569-583C-BD53-5A7C-45BFFEA4A447}"/>
          </ac:picMkLst>
        </pc:picChg>
        <pc:picChg chg="add del mod">
          <ac:chgData name="Drew Nunnally" userId="4e7df4d7ac10f28f" providerId="LiveId" clId="{850CD7F5-99A8-4AD4-8C67-0557331CC611}" dt="2025-03-08T18:25:21.312" v="79" actId="478"/>
          <ac:picMkLst>
            <pc:docMk/>
            <pc:sldMk cId="0" sldId="257"/>
            <ac:picMk id="24" creationId="{2B3E5414-340A-8926-F0FD-D054ECC95754}"/>
          </ac:picMkLst>
        </pc:picChg>
        <pc:picChg chg="add del mod">
          <ac:chgData name="Drew Nunnally" userId="4e7df4d7ac10f28f" providerId="LiveId" clId="{850CD7F5-99A8-4AD4-8C67-0557331CC611}" dt="2025-03-08T18:25:20.675" v="78" actId="478"/>
          <ac:picMkLst>
            <pc:docMk/>
            <pc:sldMk cId="0" sldId="257"/>
            <ac:picMk id="25" creationId="{0551BDF9-167C-6C14-45FE-87A7233D3A1F}"/>
          </ac:picMkLst>
        </pc:picChg>
        <pc:picChg chg="add del mod">
          <ac:chgData name="Drew Nunnally" userId="4e7df4d7ac10f28f" providerId="LiveId" clId="{850CD7F5-99A8-4AD4-8C67-0557331CC611}" dt="2025-03-08T18:22:02.076" v="27" actId="34818"/>
          <ac:picMkLst>
            <pc:docMk/>
            <pc:sldMk cId="0" sldId="257"/>
            <ac:picMk id="26" creationId="{F5111260-A92C-A07F-5DF3-2547A7BE0688}"/>
          </ac:picMkLst>
        </pc:picChg>
        <pc:picChg chg="add del mod">
          <ac:chgData name="Drew Nunnally" userId="4e7df4d7ac10f28f" providerId="LiveId" clId="{850CD7F5-99A8-4AD4-8C67-0557331CC611}" dt="2025-03-08T18:25:19.868" v="77" actId="478"/>
          <ac:picMkLst>
            <pc:docMk/>
            <pc:sldMk cId="0" sldId="257"/>
            <ac:picMk id="27" creationId="{1C5F5345-D2B7-661B-DF79-CF700006324A}"/>
          </ac:picMkLst>
        </pc:picChg>
      </pc:sldChg>
      <pc:sldChg chg="addSp delSp modSp mod modTransition delAnim modAnim">
        <pc:chgData name="Drew Nunnally" userId="4e7df4d7ac10f28f" providerId="LiveId" clId="{850CD7F5-99A8-4AD4-8C67-0557331CC611}" dt="2025-03-08T20:17:18.209" v="229" actId="478"/>
        <pc:sldMkLst>
          <pc:docMk/>
          <pc:sldMk cId="0" sldId="258"/>
        </pc:sldMkLst>
        <pc:picChg chg="add del mod">
          <ac:chgData name="Drew Nunnally" userId="4e7df4d7ac10f28f" providerId="LiveId" clId="{850CD7F5-99A8-4AD4-8C67-0557331CC611}" dt="2025-03-08T18:41:11.253" v="183"/>
          <ac:picMkLst>
            <pc:docMk/>
            <pc:sldMk cId="0" sldId="258"/>
            <ac:picMk id="3" creationId="{1DEB33D1-6B21-8446-007D-6D0572AE5996}"/>
          </ac:picMkLst>
        </pc:picChg>
        <pc:picChg chg="add del mod">
          <ac:chgData name="Drew Nunnally" userId="4e7df4d7ac10f28f" providerId="LiveId" clId="{850CD7F5-99A8-4AD4-8C67-0557331CC611}" dt="2025-03-08T18:28:02.144" v="151" actId="34819"/>
          <ac:picMkLst>
            <pc:docMk/>
            <pc:sldMk cId="0" sldId="258"/>
            <ac:picMk id="3" creationId="{D190EC9A-9112-1381-F04C-18F713B07B54}"/>
          </ac:picMkLst>
        </pc:picChg>
        <pc:picChg chg="add del mod ord">
          <ac:chgData name="Drew Nunnally" userId="4e7df4d7ac10f28f" providerId="LiveId" clId="{850CD7F5-99A8-4AD4-8C67-0557331CC611}" dt="2025-03-08T18:48:10.964" v="184"/>
          <ac:picMkLst>
            <pc:docMk/>
            <pc:sldMk cId="0" sldId="258"/>
            <ac:picMk id="4" creationId="{33F05D03-206D-2E37-9D48-C70C008F92FB}"/>
          </ac:picMkLst>
        </pc:picChg>
        <pc:picChg chg="add del mod">
          <ac:chgData name="Drew Nunnally" userId="4e7df4d7ac10f28f" providerId="LiveId" clId="{850CD7F5-99A8-4AD4-8C67-0557331CC611}" dt="2025-03-08T18:28:00.289" v="149" actId="34819"/>
          <ac:picMkLst>
            <pc:docMk/>
            <pc:sldMk cId="0" sldId="258"/>
            <ac:picMk id="4" creationId="{979CFAAC-6B7F-5131-6A66-4EE3BCAC75D9}"/>
          </ac:picMkLst>
        </pc:picChg>
        <pc:picChg chg="add del mod">
          <ac:chgData name="Drew Nunnally" userId="4e7df4d7ac10f28f" providerId="LiveId" clId="{850CD7F5-99A8-4AD4-8C67-0557331CC611}" dt="2025-03-08T18:51:40.006" v="211"/>
          <ac:picMkLst>
            <pc:docMk/>
            <pc:sldMk cId="0" sldId="258"/>
            <ac:picMk id="5" creationId="{823D95D9-B8F5-7373-9A3A-867C56F0191F}"/>
          </ac:picMkLst>
        </pc:picChg>
        <pc:picChg chg="add del mod">
          <ac:chgData name="Drew Nunnally" userId="4e7df4d7ac10f28f" providerId="LiveId" clId="{850CD7F5-99A8-4AD4-8C67-0557331CC611}" dt="2025-03-08T18:28:38.892" v="154" actId="34819"/>
          <ac:picMkLst>
            <pc:docMk/>
            <pc:sldMk cId="0" sldId="258"/>
            <ac:picMk id="5" creationId="{BAD500E5-2C94-005E-B832-3866BD5079AF}"/>
          </ac:picMkLst>
        </pc:picChg>
        <pc:picChg chg="add del mod">
          <ac:chgData name="Drew Nunnally" userId="4e7df4d7ac10f28f" providerId="LiveId" clId="{850CD7F5-99A8-4AD4-8C67-0557331CC611}" dt="2025-03-08T18:25:33.310" v="84" actId="478"/>
          <ac:picMkLst>
            <pc:docMk/>
            <pc:sldMk cId="0" sldId="258"/>
            <ac:picMk id="6" creationId="{B918CF34-D551-6BED-E564-19468443F26E}"/>
          </ac:picMkLst>
        </pc:picChg>
        <pc:picChg chg="add del mod ord">
          <ac:chgData name="Drew Nunnally" userId="4e7df4d7ac10f28f" providerId="LiveId" clId="{850CD7F5-99A8-4AD4-8C67-0557331CC611}" dt="2025-03-08T18:58:29.453" v="212"/>
          <ac:picMkLst>
            <pc:docMk/>
            <pc:sldMk cId="0" sldId="258"/>
            <ac:picMk id="6" creationId="{D9A04EAE-7A3A-D371-4A5B-30BFF7CCF0A4}"/>
          </ac:picMkLst>
        </pc:picChg>
        <pc:picChg chg="add del mod">
          <ac:chgData name="Drew Nunnally" userId="4e7df4d7ac10f28f" providerId="LiveId" clId="{850CD7F5-99A8-4AD4-8C67-0557331CC611}" dt="2025-03-08T20:17:18.209" v="229" actId="478"/>
          <ac:picMkLst>
            <pc:docMk/>
            <pc:sldMk cId="0" sldId="258"/>
            <ac:picMk id="7" creationId="{9A7F82B2-4389-56F7-9602-7DA4228B86C5}"/>
          </ac:picMkLst>
        </pc:picChg>
        <pc:picChg chg="add del mod">
          <ac:chgData name="Drew Nunnally" userId="4e7df4d7ac10f28f" providerId="LiveId" clId="{850CD7F5-99A8-4AD4-8C67-0557331CC611}" dt="2025-03-08T18:25:32.552" v="83" actId="478"/>
          <ac:picMkLst>
            <pc:docMk/>
            <pc:sldMk cId="0" sldId="258"/>
            <ac:picMk id="7" creationId="{B5AEA831-4F09-F872-61B7-914DC587B81B}"/>
          </ac:picMkLst>
        </pc:picChg>
        <pc:picChg chg="add del mod">
          <ac:chgData name="Drew Nunnally" userId="4e7df4d7ac10f28f" providerId="LiveId" clId="{850CD7F5-99A8-4AD4-8C67-0557331CC611}" dt="2025-03-08T18:25:31.904" v="82" actId="478"/>
          <ac:picMkLst>
            <pc:docMk/>
            <pc:sldMk cId="0" sldId="258"/>
            <ac:picMk id="9" creationId="{FCB9E31F-A282-2B1E-FDFC-13EBC83C17E1}"/>
          </ac:picMkLst>
        </pc:picChg>
        <pc:picChg chg="add del mod">
          <ac:chgData name="Drew Nunnally" userId="4e7df4d7ac10f28f" providerId="LiveId" clId="{850CD7F5-99A8-4AD4-8C67-0557331CC611}" dt="2025-03-08T18:22:02.076" v="27" actId="34818"/>
          <ac:picMkLst>
            <pc:docMk/>
            <pc:sldMk cId="0" sldId="258"/>
            <ac:picMk id="10" creationId="{0D3568E9-F787-7D2D-C32C-FEC234F4A437}"/>
          </ac:picMkLst>
        </pc:picChg>
        <pc:picChg chg="add del mod">
          <ac:chgData name="Drew Nunnally" userId="4e7df4d7ac10f28f" providerId="LiveId" clId="{850CD7F5-99A8-4AD4-8C67-0557331CC611}" dt="2025-03-08T18:29:02.760" v="159" actId="34819"/>
          <ac:picMkLst>
            <pc:docMk/>
            <pc:sldMk cId="0" sldId="258"/>
            <ac:picMk id="10" creationId="{73C7FFF7-881F-0E7E-D23A-80FC18AB089B}"/>
          </ac:picMkLst>
        </pc:picChg>
        <pc:picChg chg="add del mod">
          <ac:chgData name="Drew Nunnally" userId="4e7df4d7ac10f28f" providerId="LiveId" clId="{850CD7F5-99A8-4AD4-8C67-0557331CC611}" dt="2025-03-08T18:25:31.147" v="81" actId="478"/>
          <ac:picMkLst>
            <pc:docMk/>
            <pc:sldMk cId="0" sldId="258"/>
            <ac:picMk id="11" creationId="{4E9F4B50-1F57-D88A-6661-2B6ED5B95BF4}"/>
          </ac:picMkLst>
        </pc:picChg>
        <pc:picChg chg="add del mod">
          <ac:chgData name="Drew Nunnally" userId="4e7df4d7ac10f28f" providerId="LiveId" clId="{850CD7F5-99A8-4AD4-8C67-0557331CC611}" dt="2025-03-08T18:41:05.916" v="170"/>
          <ac:picMkLst>
            <pc:docMk/>
            <pc:sldMk cId="0" sldId="258"/>
            <ac:picMk id="12" creationId="{E83A421E-64EA-8D7E-D051-68301E50AFBA}"/>
          </ac:picMkLst>
        </pc:picChg>
      </pc:sldChg>
      <pc:sldChg chg="addSp delSp modSp add del mod modTransition modAnim">
        <pc:chgData name="Drew Nunnally" userId="4e7df4d7ac10f28f" providerId="LiveId" clId="{850CD7F5-99A8-4AD4-8C67-0557331CC611}" dt="2025-03-08T18:50:39.370" v="193" actId="47"/>
        <pc:sldMkLst>
          <pc:docMk/>
          <pc:sldMk cId="0" sldId="260"/>
        </pc:sldMkLst>
        <pc:picChg chg="add del mod">
          <ac:chgData name="Drew Nunnally" userId="4e7df4d7ac10f28f" providerId="LiveId" clId="{850CD7F5-99A8-4AD4-8C67-0557331CC611}" dt="2025-03-08T18:28:02.144" v="151" actId="34819"/>
          <ac:picMkLst>
            <pc:docMk/>
            <pc:sldMk cId="0" sldId="260"/>
            <ac:picMk id="3" creationId="{B9D293C3-28F8-C8EC-B108-DC6C9EC54C5C}"/>
          </ac:picMkLst>
        </pc:picChg>
        <pc:picChg chg="add del mod">
          <ac:chgData name="Drew Nunnally" userId="4e7df4d7ac10f28f" providerId="LiveId" clId="{850CD7F5-99A8-4AD4-8C67-0557331CC611}" dt="2025-03-08T18:41:11.253" v="183"/>
          <ac:picMkLst>
            <pc:docMk/>
            <pc:sldMk cId="0" sldId="260"/>
            <ac:picMk id="3" creationId="{DDE6E17A-08AC-7630-BEE2-BB24BE1EE22D}"/>
          </ac:picMkLst>
        </pc:picChg>
        <pc:picChg chg="add del mod">
          <ac:chgData name="Drew Nunnally" userId="4e7df4d7ac10f28f" providerId="LiveId" clId="{850CD7F5-99A8-4AD4-8C67-0557331CC611}" dt="2025-03-08T18:28:00.289" v="149" actId="34819"/>
          <ac:picMkLst>
            <pc:docMk/>
            <pc:sldMk cId="0" sldId="260"/>
            <ac:picMk id="4" creationId="{191E272A-5098-6AB6-3493-4E42161376E9}"/>
          </ac:picMkLst>
        </pc:picChg>
        <pc:picChg chg="add del mod ord">
          <ac:chgData name="Drew Nunnally" userId="4e7df4d7ac10f28f" providerId="LiveId" clId="{850CD7F5-99A8-4AD4-8C67-0557331CC611}" dt="2025-03-08T18:48:10.964" v="184"/>
          <ac:picMkLst>
            <pc:docMk/>
            <pc:sldMk cId="0" sldId="260"/>
            <ac:picMk id="4" creationId="{EEDA0C16-82C1-719B-86A6-3FE08B2513B6}"/>
          </ac:picMkLst>
        </pc:picChg>
        <pc:picChg chg="add mod">
          <ac:chgData name="Drew Nunnally" userId="4e7df4d7ac10f28f" providerId="LiveId" clId="{850CD7F5-99A8-4AD4-8C67-0557331CC611}" dt="2025-03-08T18:48:10.964" v="184"/>
          <ac:picMkLst>
            <pc:docMk/>
            <pc:sldMk cId="0" sldId="260"/>
            <ac:picMk id="7" creationId="{7D6EB9DD-182E-386D-64D0-9F90E2202A45}"/>
          </ac:picMkLst>
        </pc:picChg>
        <pc:picChg chg="add del mod">
          <ac:chgData name="Drew Nunnally" userId="4e7df4d7ac10f28f" providerId="LiveId" clId="{850CD7F5-99A8-4AD4-8C67-0557331CC611}" dt="2025-03-08T18:26:30.123" v="109" actId="478"/>
          <ac:picMkLst>
            <pc:docMk/>
            <pc:sldMk cId="0" sldId="260"/>
            <ac:picMk id="7" creationId="{7D7999D4-27A6-ECAF-F7D2-BF06F24284A1}"/>
          </ac:picMkLst>
        </pc:picChg>
        <pc:picChg chg="add del mod">
          <ac:chgData name="Drew Nunnally" userId="4e7df4d7ac10f28f" providerId="LiveId" clId="{850CD7F5-99A8-4AD4-8C67-0557331CC611}" dt="2025-03-08T18:26:29.514" v="108" actId="478"/>
          <ac:picMkLst>
            <pc:docMk/>
            <pc:sldMk cId="0" sldId="260"/>
            <ac:picMk id="8" creationId="{C50E4165-550A-398B-32B3-C283B3EE271B}"/>
          </ac:picMkLst>
        </pc:picChg>
        <pc:picChg chg="add del mod">
          <ac:chgData name="Drew Nunnally" userId="4e7df4d7ac10f28f" providerId="LiveId" clId="{850CD7F5-99A8-4AD4-8C67-0557331CC611}" dt="2025-03-08T18:26:29.040" v="107" actId="478"/>
          <ac:picMkLst>
            <pc:docMk/>
            <pc:sldMk cId="0" sldId="260"/>
            <ac:picMk id="9" creationId="{6073D5DB-172B-D5CC-427E-56C12A409920}"/>
          </ac:picMkLst>
        </pc:picChg>
        <pc:picChg chg="add del mod">
          <ac:chgData name="Drew Nunnally" userId="4e7df4d7ac10f28f" providerId="LiveId" clId="{850CD7F5-99A8-4AD4-8C67-0557331CC611}" dt="2025-03-08T18:22:02.076" v="27" actId="34818"/>
          <ac:picMkLst>
            <pc:docMk/>
            <pc:sldMk cId="0" sldId="260"/>
            <ac:picMk id="10" creationId="{2E1B312D-7282-780F-4DCA-252B9C797F4A}"/>
          </ac:picMkLst>
        </pc:picChg>
        <pc:picChg chg="add del mod">
          <ac:chgData name="Drew Nunnally" userId="4e7df4d7ac10f28f" providerId="LiveId" clId="{850CD7F5-99A8-4AD4-8C67-0557331CC611}" dt="2025-03-08T18:28:38.892" v="154" actId="34819"/>
          <ac:picMkLst>
            <pc:docMk/>
            <pc:sldMk cId="0" sldId="260"/>
            <ac:picMk id="10" creationId="{4D827DE0-7FE1-3A2A-7B52-423CEDBCEC06}"/>
          </ac:picMkLst>
        </pc:picChg>
        <pc:picChg chg="add del mod">
          <ac:chgData name="Drew Nunnally" userId="4e7df4d7ac10f28f" providerId="LiveId" clId="{850CD7F5-99A8-4AD4-8C67-0557331CC611}" dt="2025-03-08T18:26:28.530" v="106" actId="478"/>
          <ac:picMkLst>
            <pc:docMk/>
            <pc:sldMk cId="0" sldId="260"/>
            <ac:picMk id="11" creationId="{496F09DF-E036-D1C4-992C-DF2999C2BD4A}"/>
          </ac:picMkLst>
        </pc:picChg>
        <pc:picChg chg="add del mod">
          <ac:chgData name="Drew Nunnally" userId="4e7df4d7ac10f28f" providerId="LiveId" clId="{850CD7F5-99A8-4AD4-8C67-0557331CC611}" dt="2025-03-08T18:29:02.760" v="159" actId="34819"/>
          <ac:picMkLst>
            <pc:docMk/>
            <pc:sldMk cId="0" sldId="260"/>
            <ac:picMk id="12" creationId="{27C7095D-8084-62E9-1EC8-5CEA0660DCC2}"/>
          </ac:picMkLst>
        </pc:picChg>
        <pc:picChg chg="add del mod">
          <ac:chgData name="Drew Nunnally" userId="4e7df4d7ac10f28f" providerId="LiveId" clId="{850CD7F5-99A8-4AD4-8C67-0557331CC611}" dt="2025-03-08T18:41:05.916" v="170"/>
          <ac:picMkLst>
            <pc:docMk/>
            <pc:sldMk cId="0" sldId="260"/>
            <ac:picMk id="13" creationId="{8EC16CEA-6349-DAF2-6C62-A86F1AFBD68A}"/>
          </ac:picMkLst>
        </pc:picChg>
      </pc:sldChg>
      <pc:sldChg chg="addSp delSp modSp mod modTransition delAnim modAnim">
        <pc:chgData name="Drew Nunnally" userId="4e7df4d7ac10f28f" providerId="LiveId" clId="{850CD7F5-99A8-4AD4-8C67-0557331CC611}" dt="2025-03-08T20:17:43.333" v="239" actId="478"/>
        <pc:sldMkLst>
          <pc:docMk/>
          <pc:sldMk cId="0" sldId="261"/>
        </pc:sldMkLst>
        <pc:picChg chg="add del mod">
          <ac:chgData name="Drew Nunnally" userId="4e7df4d7ac10f28f" providerId="LiveId" clId="{850CD7F5-99A8-4AD4-8C67-0557331CC611}" dt="2025-03-08T18:26:50.043" v="124" actId="478"/>
          <ac:picMkLst>
            <pc:docMk/>
            <pc:sldMk cId="0" sldId="261"/>
            <ac:picMk id="3" creationId="{7D5FC96E-AA55-9C13-0A48-6D09505319A7}"/>
          </ac:picMkLst>
        </pc:picChg>
        <pc:picChg chg="add del mod">
          <ac:chgData name="Drew Nunnally" userId="4e7df4d7ac10f28f" providerId="LiveId" clId="{850CD7F5-99A8-4AD4-8C67-0557331CC611}" dt="2025-03-08T18:51:40.006" v="211"/>
          <ac:picMkLst>
            <pc:docMk/>
            <pc:sldMk cId="0" sldId="261"/>
            <ac:picMk id="3" creationId="{D62B8F06-C9C0-2C34-AA7B-BE1427707544}"/>
          </ac:picMkLst>
        </pc:picChg>
        <pc:picChg chg="add del mod ord">
          <ac:chgData name="Drew Nunnally" userId="4e7df4d7ac10f28f" providerId="LiveId" clId="{850CD7F5-99A8-4AD4-8C67-0557331CC611}" dt="2025-03-08T18:58:29.453" v="212"/>
          <ac:picMkLst>
            <pc:docMk/>
            <pc:sldMk cId="0" sldId="261"/>
            <ac:picMk id="6" creationId="{0A1EDA44-E1B0-BF08-46D2-EC1AAA93C2C6}"/>
          </ac:picMkLst>
        </pc:picChg>
        <pc:picChg chg="add del mod">
          <ac:chgData name="Drew Nunnally" userId="4e7df4d7ac10f28f" providerId="LiveId" clId="{850CD7F5-99A8-4AD4-8C67-0557331CC611}" dt="2025-03-08T18:26:49.421" v="123" actId="478"/>
          <ac:picMkLst>
            <pc:docMk/>
            <pc:sldMk cId="0" sldId="261"/>
            <ac:picMk id="6" creationId="{C33B6534-48AC-C9FE-C412-7336F8791AF8}"/>
          </ac:picMkLst>
        </pc:picChg>
        <pc:picChg chg="add del mod">
          <ac:chgData name="Drew Nunnally" userId="4e7df4d7ac10f28f" providerId="LiveId" clId="{850CD7F5-99A8-4AD4-8C67-0557331CC611}" dt="2025-03-08T18:22:02.076" v="27" actId="34818"/>
          <ac:picMkLst>
            <pc:docMk/>
            <pc:sldMk cId="0" sldId="261"/>
            <ac:picMk id="7" creationId="{32ECACBC-110B-9DB0-5DB4-CD1FC13C7685}"/>
          </ac:picMkLst>
        </pc:picChg>
        <pc:picChg chg="add del mod">
          <ac:chgData name="Drew Nunnally" userId="4e7df4d7ac10f28f" providerId="LiveId" clId="{850CD7F5-99A8-4AD4-8C67-0557331CC611}" dt="2025-03-08T18:28:02.144" v="151" actId="34819"/>
          <ac:picMkLst>
            <pc:docMk/>
            <pc:sldMk cId="0" sldId="261"/>
            <ac:picMk id="7" creationId="{9925AAD8-DE52-9B88-05C5-CA5B6C8C1033}"/>
          </ac:picMkLst>
        </pc:picChg>
        <pc:picChg chg="add del mod">
          <ac:chgData name="Drew Nunnally" userId="4e7df4d7ac10f28f" providerId="LiveId" clId="{850CD7F5-99A8-4AD4-8C67-0557331CC611}" dt="2025-03-08T20:17:43.333" v="239" actId="478"/>
          <ac:picMkLst>
            <pc:docMk/>
            <pc:sldMk cId="0" sldId="261"/>
            <ac:picMk id="7" creationId="{FE83A8D6-746E-B250-EA1A-2553E3D9EBFE}"/>
          </ac:picMkLst>
        </pc:picChg>
        <pc:picChg chg="add del mod">
          <ac:chgData name="Drew Nunnally" userId="4e7df4d7ac10f28f" providerId="LiveId" clId="{850CD7F5-99A8-4AD4-8C67-0557331CC611}" dt="2025-03-08T18:26:48.854" v="122" actId="478"/>
          <ac:picMkLst>
            <pc:docMk/>
            <pc:sldMk cId="0" sldId="261"/>
            <ac:picMk id="8" creationId="{22DDCE45-6069-0768-A3C2-48BDC423C21E}"/>
          </ac:picMkLst>
        </pc:picChg>
        <pc:picChg chg="add del mod">
          <ac:chgData name="Drew Nunnally" userId="4e7df4d7ac10f28f" providerId="LiveId" clId="{850CD7F5-99A8-4AD4-8C67-0557331CC611}" dt="2025-03-08T18:28:00.289" v="149" actId="34819"/>
          <ac:picMkLst>
            <pc:docMk/>
            <pc:sldMk cId="0" sldId="261"/>
            <ac:picMk id="9" creationId="{F8EB6776-AD27-AF16-DD38-9217BD233EA5}"/>
          </ac:picMkLst>
        </pc:picChg>
        <pc:picChg chg="add del mod">
          <ac:chgData name="Drew Nunnally" userId="4e7df4d7ac10f28f" providerId="LiveId" clId="{850CD7F5-99A8-4AD4-8C67-0557331CC611}" dt="2025-03-08T18:28:38.892" v="154" actId="34819"/>
          <ac:picMkLst>
            <pc:docMk/>
            <pc:sldMk cId="0" sldId="261"/>
            <ac:picMk id="10" creationId="{32EE6ED6-E53F-8243-BD7C-E71D6FB1C926}"/>
          </ac:picMkLst>
        </pc:picChg>
        <pc:picChg chg="add del mod">
          <ac:chgData name="Drew Nunnally" userId="4e7df4d7ac10f28f" providerId="LiveId" clId="{850CD7F5-99A8-4AD4-8C67-0557331CC611}" dt="2025-03-08T18:29:02.760" v="159" actId="34819"/>
          <ac:picMkLst>
            <pc:docMk/>
            <pc:sldMk cId="0" sldId="261"/>
            <ac:picMk id="11" creationId="{2E6261BF-7248-3735-824B-20D6F1C55B5F}"/>
          </ac:picMkLst>
        </pc:picChg>
        <pc:picChg chg="add del mod">
          <ac:chgData name="Drew Nunnally" userId="4e7df4d7ac10f28f" providerId="LiveId" clId="{850CD7F5-99A8-4AD4-8C67-0557331CC611}" dt="2025-03-08T18:48:10.964" v="184"/>
          <ac:picMkLst>
            <pc:docMk/>
            <pc:sldMk cId="0" sldId="261"/>
            <ac:picMk id="12" creationId="{CF125935-5F4B-01B0-844E-A7589028279A}"/>
          </ac:picMkLst>
        </pc:picChg>
      </pc:sldChg>
      <pc:sldChg chg="addSp delSp modSp mod modTransition delAnim modAnim">
        <pc:chgData name="Drew Nunnally" userId="4e7df4d7ac10f28f" providerId="LiveId" clId="{850CD7F5-99A8-4AD4-8C67-0557331CC611}" dt="2025-03-08T20:17:45.180" v="240" actId="478"/>
        <pc:sldMkLst>
          <pc:docMk/>
          <pc:sldMk cId="0" sldId="262"/>
        </pc:sldMkLst>
        <pc:picChg chg="add del mod">
          <ac:chgData name="Drew Nunnally" userId="4e7df4d7ac10f28f" providerId="LiveId" clId="{850CD7F5-99A8-4AD4-8C67-0557331CC611}" dt="2025-03-08T18:26:53.087" v="127" actId="478"/>
          <ac:picMkLst>
            <pc:docMk/>
            <pc:sldMk cId="0" sldId="262"/>
            <ac:picMk id="7" creationId="{0B188430-EF29-5E39-E9E5-F649D344254D}"/>
          </ac:picMkLst>
        </pc:picChg>
        <pc:picChg chg="add del mod">
          <ac:chgData name="Drew Nunnally" userId="4e7df4d7ac10f28f" providerId="LiveId" clId="{850CD7F5-99A8-4AD4-8C67-0557331CC611}" dt="2025-03-08T18:51:40.006" v="211"/>
          <ac:picMkLst>
            <pc:docMk/>
            <pc:sldMk cId="0" sldId="262"/>
            <ac:picMk id="7" creationId="{CADCCB9A-7E41-F1AC-8254-B5FEAB125743}"/>
          </ac:picMkLst>
        </pc:picChg>
        <pc:picChg chg="add del mod ord">
          <ac:chgData name="Drew Nunnally" userId="4e7df4d7ac10f28f" providerId="LiveId" clId="{850CD7F5-99A8-4AD4-8C67-0557331CC611}" dt="2025-03-08T18:58:29.453" v="212"/>
          <ac:picMkLst>
            <pc:docMk/>
            <pc:sldMk cId="0" sldId="262"/>
            <ac:picMk id="8" creationId="{40433CFE-A4E9-E9E3-0898-E240F8B90E4F}"/>
          </ac:picMkLst>
        </pc:picChg>
        <pc:picChg chg="add del mod">
          <ac:chgData name="Drew Nunnally" userId="4e7df4d7ac10f28f" providerId="LiveId" clId="{850CD7F5-99A8-4AD4-8C67-0557331CC611}" dt="2025-03-08T18:26:52.485" v="126" actId="478"/>
          <ac:picMkLst>
            <pc:docMk/>
            <pc:sldMk cId="0" sldId="262"/>
            <ac:picMk id="8" creationId="{91184808-C663-6DCC-65B6-F03EE955F791}"/>
          </ac:picMkLst>
        </pc:picChg>
        <pc:picChg chg="add del mod">
          <ac:chgData name="Drew Nunnally" userId="4e7df4d7ac10f28f" providerId="LiveId" clId="{850CD7F5-99A8-4AD4-8C67-0557331CC611}" dt="2025-03-08T20:17:45.180" v="240" actId="478"/>
          <ac:picMkLst>
            <pc:docMk/>
            <pc:sldMk cId="0" sldId="262"/>
            <ac:picMk id="9" creationId="{32E1022C-DF9E-A792-8748-97D9FF916274}"/>
          </ac:picMkLst>
        </pc:picChg>
        <pc:picChg chg="add del mod">
          <ac:chgData name="Drew Nunnally" userId="4e7df4d7ac10f28f" providerId="LiveId" clId="{850CD7F5-99A8-4AD4-8C67-0557331CC611}" dt="2025-03-08T18:28:02.144" v="151" actId="34819"/>
          <ac:picMkLst>
            <pc:docMk/>
            <pc:sldMk cId="0" sldId="262"/>
            <ac:picMk id="9" creationId="{55839781-D5EF-6DAA-63B6-98F463B094F0}"/>
          </ac:picMkLst>
        </pc:picChg>
        <pc:picChg chg="add del mod">
          <ac:chgData name="Drew Nunnally" userId="4e7df4d7ac10f28f" providerId="LiveId" clId="{850CD7F5-99A8-4AD4-8C67-0557331CC611}" dt="2025-03-08T18:22:02.076" v="27" actId="34818"/>
          <ac:picMkLst>
            <pc:docMk/>
            <pc:sldMk cId="0" sldId="262"/>
            <ac:picMk id="9" creationId="{7991CC07-40B8-5071-C32D-80504AE7182B}"/>
          </ac:picMkLst>
        </pc:picChg>
        <pc:picChg chg="add del mod">
          <ac:chgData name="Drew Nunnally" userId="4e7df4d7ac10f28f" providerId="LiveId" clId="{850CD7F5-99A8-4AD4-8C67-0557331CC611}" dt="2025-03-08T18:26:51.889" v="125" actId="478"/>
          <ac:picMkLst>
            <pc:docMk/>
            <pc:sldMk cId="0" sldId="262"/>
            <ac:picMk id="11" creationId="{96C84C64-3FFE-4FBE-3DF4-C63627C2F0E6}"/>
          </ac:picMkLst>
        </pc:picChg>
        <pc:picChg chg="add del mod">
          <ac:chgData name="Drew Nunnally" userId="4e7df4d7ac10f28f" providerId="LiveId" clId="{850CD7F5-99A8-4AD4-8C67-0557331CC611}" dt="2025-03-08T18:28:00.289" v="149" actId="34819"/>
          <ac:picMkLst>
            <pc:docMk/>
            <pc:sldMk cId="0" sldId="262"/>
            <ac:picMk id="13" creationId="{E487DDE1-2EB7-6F37-73CA-03AEDDAE096B}"/>
          </ac:picMkLst>
        </pc:picChg>
        <pc:picChg chg="add del mod">
          <ac:chgData name="Drew Nunnally" userId="4e7df4d7ac10f28f" providerId="LiveId" clId="{850CD7F5-99A8-4AD4-8C67-0557331CC611}" dt="2025-03-08T18:28:38.892" v="154" actId="34819"/>
          <ac:picMkLst>
            <pc:docMk/>
            <pc:sldMk cId="0" sldId="262"/>
            <ac:picMk id="14" creationId="{142429C6-967A-1CFE-26B5-CB2C002993F6}"/>
          </ac:picMkLst>
        </pc:picChg>
        <pc:picChg chg="add del mod">
          <ac:chgData name="Drew Nunnally" userId="4e7df4d7ac10f28f" providerId="LiveId" clId="{850CD7F5-99A8-4AD4-8C67-0557331CC611}" dt="2025-03-08T18:29:02.760" v="159" actId="34819"/>
          <ac:picMkLst>
            <pc:docMk/>
            <pc:sldMk cId="0" sldId="262"/>
            <ac:picMk id="15" creationId="{C46823F1-F243-EB89-1807-81835066AFEE}"/>
          </ac:picMkLst>
        </pc:picChg>
        <pc:picChg chg="add del mod">
          <ac:chgData name="Drew Nunnally" userId="4e7df4d7ac10f28f" providerId="LiveId" clId="{850CD7F5-99A8-4AD4-8C67-0557331CC611}" dt="2025-03-08T18:48:10.964" v="184"/>
          <ac:picMkLst>
            <pc:docMk/>
            <pc:sldMk cId="0" sldId="262"/>
            <ac:picMk id="16" creationId="{8A6E2C94-0FDB-C556-33CE-F92798F62E36}"/>
          </ac:picMkLst>
        </pc:picChg>
      </pc:sldChg>
      <pc:sldChg chg="addSp delSp modSp mod modTransition delAnim modAnim">
        <pc:chgData name="Drew Nunnally" userId="4e7df4d7ac10f28f" providerId="LiveId" clId="{850CD7F5-99A8-4AD4-8C67-0557331CC611}" dt="2025-03-08T20:17:49.326" v="242" actId="478"/>
        <pc:sldMkLst>
          <pc:docMk/>
          <pc:sldMk cId="0" sldId="263"/>
        </pc:sldMkLst>
        <pc:picChg chg="add del mod">
          <ac:chgData name="Drew Nunnally" userId="4e7df4d7ac10f28f" providerId="LiveId" clId="{850CD7F5-99A8-4AD4-8C67-0557331CC611}" dt="2025-03-08T18:27:00.310" v="133" actId="478"/>
          <ac:picMkLst>
            <pc:docMk/>
            <pc:sldMk cId="0" sldId="263"/>
            <ac:picMk id="3" creationId="{1801FE59-DC78-1AF4-F95F-C845C431FEEF}"/>
          </ac:picMkLst>
        </pc:picChg>
        <pc:picChg chg="add del mod">
          <ac:chgData name="Drew Nunnally" userId="4e7df4d7ac10f28f" providerId="LiveId" clId="{850CD7F5-99A8-4AD4-8C67-0557331CC611}" dt="2025-03-08T18:51:40.006" v="211"/>
          <ac:picMkLst>
            <pc:docMk/>
            <pc:sldMk cId="0" sldId="263"/>
            <ac:picMk id="3" creationId="{59A76511-F9D1-1C52-99BB-160D06589AF1}"/>
          </ac:picMkLst>
        </pc:picChg>
        <pc:picChg chg="add del mod ord">
          <ac:chgData name="Drew Nunnally" userId="4e7df4d7ac10f28f" providerId="LiveId" clId="{850CD7F5-99A8-4AD4-8C67-0557331CC611}" dt="2025-03-08T18:58:29.453" v="212"/>
          <ac:picMkLst>
            <pc:docMk/>
            <pc:sldMk cId="0" sldId="263"/>
            <ac:picMk id="4" creationId="{B10304D8-CBCA-0D15-08AF-7B135F037395}"/>
          </ac:picMkLst>
        </pc:picChg>
        <pc:picChg chg="add del mod">
          <ac:chgData name="Drew Nunnally" userId="4e7df4d7ac10f28f" providerId="LiveId" clId="{850CD7F5-99A8-4AD4-8C67-0557331CC611}" dt="2025-03-08T18:26:59.606" v="132" actId="478"/>
          <ac:picMkLst>
            <pc:docMk/>
            <pc:sldMk cId="0" sldId="263"/>
            <ac:picMk id="4" creationId="{E86CA300-A088-08B4-1DA7-CBAEA50B21C1}"/>
          </ac:picMkLst>
        </pc:picChg>
        <pc:picChg chg="add del mod">
          <ac:chgData name="Drew Nunnally" userId="4e7df4d7ac10f28f" providerId="LiveId" clId="{850CD7F5-99A8-4AD4-8C67-0557331CC611}" dt="2025-03-08T18:22:02.076" v="27" actId="34818"/>
          <ac:picMkLst>
            <pc:docMk/>
            <pc:sldMk cId="0" sldId="263"/>
            <ac:picMk id="5" creationId="{15EB699B-D262-C64F-3D61-81C898875935}"/>
          </ac:picMkLst>
        </pc:picChg>
        <pc:picChg chg="add del mod">
          <ac:chgData name="Drew Nunnally" userId="4e7df4d7ac10f28f" providerId="LiveId" clId="{850CD7F5-99A8-4AD4-8C67-0557331CC611}" dt="2025-03-08T18:28:02.144" v="151" actId="34819"/>
          <ac:picMkLst>
            <pc:docMk/>
            <pc:sldMk cId="0" sldId="263"/>
            <ac:picMk id="5" creationId="{5E8C2D50-68C5-695F-784B-77875A38BBA9}"/>
          </ac:picMkLst>
        </pc:picChg>
        <pc:picChg chg="add del mod">
          <ac:chgData name="Drew Nunnally" userId="4e7df4d7ac10f28f" providerId="LiveId" clId="{850CD7F5-99A8-4AD4-8C67-0557331CC611}" dt="2025-03-08T20:17:49.326" v="242" actId="478"/>
          <ac:picMkLst>
            <pc:docMk/>
            <pc:sldMk cId="0" sldId="263"/>
            <ac:picMk id="5" creationId="{CB305CAD-C256-3239-4094-E721535120A9}"/>
          </ac:picMkLst>
        </pc:picChg>
        <pc:picChg chg="add del mod">
          <ac:chgData name="Drew Nunnally" userId="4e7df4d7ac10f28f" providerId="LiveId" clId="{850CD7F5-99A8-4AD4-8C67-0557331CC611}" dt="2025-03-08T18:26:59.076" v="131" actId="478"/>
          <ac:picMkLst>
            <pc:docMk/>
            <pc:sldMk cId="0" sldId="263"/>
            <ac:picMk id="8" creationId="{3B5BAFCB-C06D-5D25-988B-8553B61C3944}"/>
          </ac:picMkLst>
        </pc:picChg>
        <pc:picChg chg="add del mod">
          <ac:chgData name="Drew Nunnally" userId="4e7df4d7ac10f28f" providerId="LiveId" clId="{850CD7F5-99A8-4AD4-8C67-0557331CC611}" dt="2025-03-08T18:28:00.289" v="149" actId="34819"/>
          <ac:picMkLst>
            <pc:docMk/>
            <pc:sldMk cId="0" sldId="263"/>
            <ac:picMk id="10" creationId="{25396181-6BA3-34F9-CDBC-1A05B884417E}"/>
          </ac:picMkLst>
        </pc:picChg>
        <pc:picChg chg="add del mod">
          <ac:chgData name="Drew Nunnally" userId="4e7df4d7ac10f28f" providerId="LiveId" clId="{850CD7F5-99A8-4AD4-8C67-0557331CC611}" dt="2025-03-08T18:28:38.892" v="154" actId="34819"/>
          <ac:picMkLst>
            <pc:docMk/>
            <pc:sldMk cId="0" sldId="263"/>
            <ac:picMk id="11" creationId="{99E3503E-0C05-3988-F9C8-C2D2E5D13260}"/>
          </ac:picMkLst>
        </pc:picChg>
        <pc:picChg chg="add del mod">
          <ac:chgData name="Drew Nunnally" userId="4e7df4d7ac10f28f" providerId="LiveId" clId="{850CD7F5-99A8-4AD4-8C67-0557331CC611}" dt="2025-03-08T18:29:02.760" v="159" actId="34819"/>
          <ac:picMkLst>
            <pc:docMk/>
            <pc:sldMk cId="0" sldId="263"/>
            <ac:picMk id="14" creationId="{A2160DBC-A625-B21E-3847-5D30552D3A18}"/>
          </ac:picMkLst>
        </pc:picChg>
        <pc:picChg chg="add del mod">
          <ac:chgData name="Drew Nunnally" userId="4e7df4d7ac10f28f" providerId="LiveId" clId="{850CD7F5-99A8-4AD4-8C67-0557331CC611}" dt="2025-03-08T18:48:10.964" v="184"/>
          <ac:picMkLst>
            <pc:docMk/>
            <pc:sldMk cId="0" sldId="263"/>
            <ac:picMk id="15" creationId="{044E98D3-990A-71A7-1C30-A93E8945EC2E}"/>
          </ac:picMkLst>
        </pc:picChg>
      </pc:sldChg>
      <pc:sldChg chg="addSp delSp modSp mod modTransition delAnim modAnim">
        <pc:chgData name="Drew Nunnally" userId="4e7df4d7ac10f28f" providerId="LiveId" clId="{850CD7F5-99A8-4AD4-8C67-0557331CC611}" dt="2025-03-08T20:17:51.689" v="243" actId="478"/>
        <pc:sldMkLst>
          <pc:docMk/>
          <pc:sldMk cId="0" sldId="264"/>
        </pc:sldMkLst>
        <pc:picChg chg="add del mod">
          <ac:chgData name="Drew Nunnally" userId="4e7df4d7ac10f28f" providerId="LiveId" clId="{850CD7F5-99A8-4AD4-8C67-0557331CC611}" dt="2025-03-08T18:27:03.532" v="136" actId="478"/>
          <ac:picMkLst>
            <pc:docMk/>
            <pc:sldMk cId="0" sldId="264"/>
            <ac:picMk id="3" creationId="{91695F95-05F3-9C81-F0B9-1637FE42FA8A}"/>
          </ac:picMkLst>
        </pc:picChg>
        <pc:picChg chg="add del mod">
          <ac:chgData name="Drew Nunnally" userId="4e7df4d7ac10f28f" providerId="LiveId" clId="{850CD7F5-99A8-4AD4-8C67-0557331CC611}" dt="2025-03-08T18:51:40.006" v="211"/>
          <ac:picMkLst>
            <pc:docMk/>
            <pc:sldMk cId="0" sldId="264"/>
            <ac:picMk id="3" creationId="{9511361F-B03D-634C-D531-4597DE0F4F54}"/>
          </ac:picMkLst>
        </pc:picChg>
        <pc:picChg chg="add del mod">
          <ac:chgData name="Drew Nunnally" userId="4e7df4d7ac10f28f" providerId="LiveId" clId="{850CD7F5-99A8-4AD4-8C67-0557331CC611}" dt="2025-03-08T18:27:02.933" v="135" actId="478"/>
          <ac:picMkLst>
            <pc:docMk/>
            <pc:sldMk cId="0" sldId="264"/>
            <ac:picMk id="4" creationId="{265EF8C8-DD95-ACD8-0B82-9FEF82763241}"/>
          </ac:picMkLst>
        </pc:picChg>
        <pc:picChg chg="add del mod">
          <ac:chgData name="Drew Nunnally" userId="4e7df4d7ac10f28f" providerId="LiveId" clId="{850CD7F5-99A8-4AD4-8C67-0557331CC611}" dt="2025-03-08T18:22:02.076" v="27" actId="34818"/>
          <ac:picMkLst>
            <pc:docMk/>
            <pc:sldMk cId="0" sldId="264"/>
            <ac:picMk id="6" creationId="{485E1336-CCAA-9EB2-9271-3778060C8111}"/>
          </ac:picMkLst>
        </pc:picChg>
        <pc:picChg chg="add del mod ord">
          <ac:chgData name="Drew Nunnally" userId="4e7df4d7ac10f28f" providerId="LiveId" clId="{850CD7F5-99A8-4AD4-8C67-0557331CC611}" dt="2025-03-08T18:58:29.453" v="212"/>
          <ac:picMkLst>
            <pc:docMk/>
            <pc:sldMk cId="0" sldId="264"/>
            <ac:picMk id="6" creationId="{A0C3FA7D-8B1F-84E0-8F07-B0AF88C97D79}"/>
          </ac:picMkLst>
        </pc:picChg>
        <pc:picChg chg="add del mod">
          <ac:chgData name="Drew Nunnally" userId="4e7df4d7ac10f28f" providerId="LiveId" clId="{850CD7F5-99A8-4AD4-8C67-0557331CC611}" dt="2025-03-08T18:28:02.144" v="151" actId="34819"/>
          <ac:picMkLst>
            <pc:docMk/>
            <pc:sldMk cId="0" sldId="264"/>
            <ac:picMk id="6" creationId="{D93DA1A2-C2D1-84CE-179E-FFBB2D65D54F}"/>
          </ac:picMkLst>
        </pc:picChg>
        <pc:picChg chg="add del mod">
          <ac:chgData name="Drew Nunnally" userId="4e7df4d7ac10f28f" providerId="LiveId" clId="{850CD7F5-99A8-4AD4-8C67-0557331CC611}" dt="2025-03-08T18:27:02.366" v="134" actId="478"/>
          <ac:picMkLst>
            <pc:docMk/>
            <pc:sldMk cId="0" sldId="264"/>
            <ac:picMk id="8" creationId="{20712452-6915-DA9E-6269-9F88B18DAE55}"/>
          </ac:picMkLst>
        </pc:picChg>
        <pc:picChg chg="add del mod">
          <ac:chgData name="Drew Nunnally" userId="4e7df4d7ac10f28f" providerId="LiveId" clId="{850CD7F5-99A8-4AD4-8C67-0557331CC611}" dt="2025-03-08T19:07:35.063" v="215"/>
          <ac:picMkLst>
            <pc:docMk/>
            <pc:sldMk cId="0" sldId="264"/>
            <ac:picMk id="8" creationId="{7C78A518-678E-A346-C135-94DCD468FE48}"/>
          </ac:picMkLst>
        </pc:picChg>
        <pc:picChg chg="add del mod">
          <ac:chgData name="Drew Nunnally" userId="4e7df4d7ac10f28f" providerId="LiveId" clId="{850CD7F5-99A8-4AD4-8C67-0557331CC611}" dt="2025-03-08T18:28:00.289" v="149" actId="34819"/>
          <ac:picMkLst>
            <pc:docMk/>
            <pc:sldMk cId="0" sldId="264"/>
            <ac:picMk id="9" creationId="{17901172-4074-C0AE-AE2B-A1693CBE33B8}"/>
          </ac:picMkLst>
        </pc:picChg>
        <pc:picChg chg="add del mod">
          <ac:chgData name="Drew Nunnally" userId="4e7df4d7ac10f28f" providerId="LiveId" clId="{850CD7F5-99A8-4AD4-8C67-0557331CC611}" dt="2025-03-08T18:28:38.892" v="154" actId="34819"/>
          <ac:picMkLst>
            <pc:docMk/>
            <pc:sldMk cId="0" sldId="264"/>
            <ac:picMk id="10" creationId="{70B55C4E-6E6D-EE98-2F02-8FEB67DD8F87}"/>
          </ac:picMkLst>
        </pc:picChg>
        <pc:picChg chg="add del mod">
          <ac:chgData name="Drew Nunnally" userId="4e7df4d7ac10f28f" providerId="LiveId" clId="{850CD7F5-99A8-4AD4-8C67-0557331CC611}" dt="2025-03-08T18:29:02.760" v="159" actId="34819"/>
          <ac:picMkLst>
            <pc:docMk/>
            <pc:sldMk cId="0" sldId="264"/>
            <ac:picMk id="11" creationId="{E746BD52-8635-D559-9EB5-A274A152671D}"/>
          </ac:picMkLst>
        </pc:picChg>
        <pc:picChg chg="add del mod">
          <ac:chgData name="Drew Nunnally" userId="4e7df4d7ac10f28f" providerId="LiveId" clId="{850CD7F5-99A8-4AD4-8C67-0557331CC611}" dt="2025-03-08T18:48:10.964" v="184"/>
          <ac:picMkLst>
            <pc:docMk/>
            <pc:sldMk cId="0" sldId="264"/>
            <ac:picMk id="12" creationId="{CB83F0C5-C3B7-7286-72F8-0CB0EC583890}"/>
          </ac:picMkLst>
        </pc:picChg>
        <pc:picChg chg="add del mod ord">
          <ac:chgData name="Drew Nunnally" userId="4e7df4d7ac10f28f" providerId="LiveId" clId="{850CD7F5-99A8-4AD4-8C67-0557331CC611}" dt="2025-03-08T19:07:43.779" v="216"/>
          <ac:picMkLst>
            <pc:docMk/>
            <pc:sldMk cId="0" sldId="264"/>
            <ac:picMk id="14" creationId="{292084A9-C168-7CB5-283F-34405CB7A524}"/>
          </ac:picMkLst>
        </pc:picChg>
        <pc:picChg chg="add del mod">
          <ac:chgData name="Drew Nunnally" userId="4e7df4d7ac10f28f" providerId="LiveId" clId="{850CD7F5-99A8-4AD4-8C67-0557331CC611}" dt="2025-03-08T19:07:49.757" v="218"/>
          <ac:picMkLst>
            <pc:docMk/>
            <pc:sldMk cId="0" sldId="264"/>
            <ac:picMk id="15" creationId="{C3A3FA1D-65EB-2D73-0D72-3C0DB02CA4F7}"/>
          </ac:picMkLst>
        </pc:picChg>
        <pc:picChg chg="add del mod ord">
          <ac:chgData name="Drew Nunnally" userId="4e7df4d7ac10f28f" providerId="LiveId" clId="{850CD7F5-99A8-4AD4-8C67-0557331CC611}" dt="2025-03-08T19:08:25.878" v="219"/>
          <ac:picMkLst>
            <pc:docMk/>
            <pc:sldMk cId="0" sldId="264"/>
            <ac:picMk id="18" creationId="{9B82D53E-624D-65EC-640B-6520F0ABE2E1}"/>
          </ac:picMkLst>
        </pc:picChg>
        <pc:picChg chg="add del mod">
          <ac:chgData name="Drew Nunnally" userId="4e7df4d7ac10f28f" providerId="LiveId" clId="{850CD7F5-99A8-4AD4-8C67-0557331CC611}" dt="2025-03-08T19:08:36.305" v="221"/>
          <ac:picMkLst>
            <pc:docMk/>
            <pc:sldMk cId="0" sldId="264"/>
            <ac:picMk id="19" creationId="{CA48C6F8-3203-D22F-DD94-8D3F14A16D96}"/>
          </ac:picMkLst>
        </pc:picChg>
        <pc:picChg chg="add del mod ord">
          <ac:chgData name="Drew Nunnally" userId="4e7df4d7ac10f28f" providerId="LiveId" clId="{850CD7F5-99A8-4AD4-8C67-0557331CC611}" dt="2025-03-08T19:08:49.508" v="222"/>
          <ac:picMkLst>
            <pc:docMk/>
            <pc:sldMk cId="0" sldId="264"/>
            <ac:picMk id="22" creationId="{DE4B075A-917F-6417-233A-ABC8387C1096}"/>
          </ac:picMkLst>
        </pc:picChg>
        <pc:picChg chg="add del mod">
          <ac:chgData name="Drew Nunnally" userId="4e7df4d7ac10f28f" providerId="LiveId" clId="{850CD7F5-99A8-4AD4-8C67-0557331CC611}" dt="2025-03-08T19:08:53.533" v="224"/>
          <ac:picMkLst>
            <pc:docMk/>
            <pc:sldMk cId="0" sldId="264"/>
            <ac:picMk id="23" creationId="{520D0959-B96E-1FBC-1AC4-9447AC328B54}"/>
          </ac:picMkLst>
        </pc:picChg>
        <pc:picChg chg="add del mod ord">
          <ac:chgData name="Drew Nunnally" userId="4e7df4d7ac10f28f" providerId="LiveId" clId="{850CD7F5-99A8-4AD4-8C67-0557331CC611}" dt="2025-03-08T19:09:20.248" v="225"/>
          <ac:picMkLst>
            <pc:docMk/>
            <pc:sldMk cId="0" sldId="264"/>
            <ac:picMk id="26" creationId="{00A15442-4A62-791D-5ACA-4049B43ABD59}"/>
          </ac:picMkLst>
        </pc:picChg>
        <pc:picChg chg="add del mod">
          <ac:chgData name="Drew Nunnally" userId="4e7df4d7ac10f28f" providerId="LiveId" clId="{850CD7F5-99A8-4AD4-8C67-0557331CC611}" dt="2025-03-08T20:17:51.689" v="243" actId="478"/>
          <ac:picMkLst>
            <pc:docMk/>
            <pc:sldMk cId="0" sldId="264"/>
            <ac:picMk id="27" creationId="{271C8FAD-47BB-D9B9-9F69-168EEF284F4A}"/>
          </ac:picMkLst>
        </pc:picChg>
      </pc:sldChg>
      <pc:sldChg chg="addSp delSp modSp mod modTransition delAnim modShow">
        <pc:chgData name="Drew Nunnally" userId="4e7df4d7ac10f28f" providerId="LiveId" clId="{850CD7F5-99A8-4AD4-8C67-0557331CC611}" dt="2025-03-08T20:17:53.474" v="244" actId="478"/>
        <pc:sldMkLst>
          <pc:docMk/>
          <pc:sldMk cId="0" sldId="265"/>
        </pc:sldMkLst>
        <pc:picChg chg="add del mod">
          <ac:chgData name="Drew Nunnally" userId="4e7df4d7ac10f28f" providerId="LiveId" clId="{850CD7F5-99A8-4AD4-8C67-0557331CC611}" dt="2025-03-08T18:27:07.234" v="139" actId="478"/>
          <ac:picMkLst>
            <pc:docMk/>
            <pc:sldMk cId="0" sldId="265"/>
            <ac:picMk id="3" creationId="{0EDA9F7A-3EBD-EA9C-6B1B-5C610863E8BB}"/>
          </ac:picMkLst>
        </pc:picChg>
        <pc:picChg chg="add del mod">
          <ac:chgData name="Drew Nunnally" userId="4e7df4d7ac10f28f" providerId="LiveId" clId="{850CD7F5-99A8-4AD4-8C67-0557331CC611}" dt="2025-03-08T20:17:53.474" v="244" actId="478"/>
          <ac:picMkLst>
            <pc:docMk/>
            <pc:sldMk cId="0" sldId="265"/>
            <ac:picMk id="3" creationId="{D61E9BF9-9FDC-F6B5-B9B0-F4CEAA62F675}"/>
          </ac:picMkLst>
        </pc:picChg>
        <pc:picChg chg="add del mod">
          <ac:chgData name="Drew Nunnally" userId="4e7df4d7ac10f28f" providerId="LiveId" clId="{850CD7F5-99A8-4AD4-8C67-0557331CC611}" dt="2025-03-08T18:27:06.582" v="138" actId="478"/>
          <ac:picMkLst>
            <pc:docMk/>
            <pc:sldMk cId="0" sldId="265"/>
            <ac:picMk id="4" creationId="{2A1DDAF3-0672-34D1-BC34-B9B8B7C7D703}"/>
          </ac:picMkLst>
        </pc:picChg>
        <pc:picChg chg="add del mod">
          <ac:chgData name="Drew Nunnally" userId="4e7df4d7ac10f28f" providerId="LiveId" clId="{850CD7F5-99A8-4AD4-8C67-0557331CC611}" dt="2025-03-08T18:22:02.076" v="27" actId="34818"/>
          <ac:picMkLst>
            <pc:docMk/>
            <pc:sldMk cId="0" sldId="265"/>
            <ac:picMk id="5" creationId="{57D10AC7-8084-51D9-014F-6D2DABFE8DF0}"/>
          </ac:picMkLst>
        </pc:picChg>
        <pc:picChg chg="add del mod">
          <ac:chgData name="Drew Nunnally" userId="4e7df4d7ac10f28f" providerId="LiveId" clId="{850CD7F5-99A8-4AD4-8C67-0557331CC611}" dt="2025-03-08T18:28:02.144" v="151" actId="34819"/>
          <ac:picMkLst>
            <pc:docMk/>
            <pc:sldMk cId="0" sldId="265"/>
            <ac:picMk id="5" creationId="{5A97D0BE-116E-26D4-AF90-1F2185A5B827}"/>
          </ac:picMkLst>
        </pc:picChg>
        <pc:picChg chg="add del mod">
          <ac:chgData name="Drew Nunnally" userId="4e7df4d7ac10f28f" providerId="LiveId" clId="{850CD7F5-99A8-4AD4-8C67-0557331CC611}" dt="2025-03-08T18:27:05.992" v="137" actId="478"/>
          <ac:picMkLst>
            <pc:docMk/>
            <pc:sldMk cId="0" sldId="265"/>
            <ac:picMk id="6" creationId="{981C62AB-AE81-9782-158C-D5DA86472283}"/>
          </ac:picMkLst>
        </pc:picChg>
        <pc:picChg chg="add del mod">
          <ac:chgData name="Drew Nunnally" userId="4e7df4d7ac10f28f" providerId="LiveId" clId="{850CD7F5-99A8-4AD4-8C67-0557331CC611}" dt="2025-03-08T18:28:00.289" v="149" actId="34819"/>
          <ac:picMkLst>
            <pc:docMk/>
            <pc:sldMk cId="0" sldId="265"/>
            <ac:picMk id="7" creationId="{DDCCEC81-576C-A84D-217E-2C41D4650912}"/>
          </ac:picMkLst>
        </pc:picChg>
        <pc:picChg chg="add del mod">
          <ac:chgData name="Drew Nunnally" userId="4e7df4d7ac10f28f" providerId="LiveId" clId="{850CD7F5-99A8-4AD4-8C67-0557331CC611}" dt="2025-03-08T18:28:38.892" v="154" actId="34819"/>
          <ac:picMkLst>
            <pc:docMk/>
            <pc:sldMk cId="0" sldId="265"/>
            <ac:picMk id="8" creationId="{6BA969E8-B4AF-7009-A6EF-5FA3CDBAF70A}"/>
          </ac:picMkLst>
        </pc:picChg>
        <pc:picChg chg="add del mod">
          <ac:chgData name="Drew Nunnally" userId="4e7df4d7ac10f28f" providerId="LiveId" clId="{850CD7F5-99A8-4AD4-8C67-0557331CC611}" dt="2025-03-08T18:29:02.760" v="159" actId="34819"/>
          <ac:picMkLst>
            <pc:docMk/>
            <pc:sldMk cId="0" sldId="265"/>
            <ac:picMk id="9" creationId="{722676A1-FE38-6394-C592-B2E75FED267A}"/>
          </ac:picMkLst>
        </pc:picChg>
        <pc:picChg chg="add del mod">
          <ac:chgData name="Drew Nunnally" userId="4e7df4d7ac10f28f" providerId="LiveId" clId="{850CD7F5-99A8-4AD4-8C67-0557331CC611}" dt="2025-03-08T19:10:33.854" v="226"/>
          <ac:picMkLst>
            <pc:docMk/>
            <pc:sldMk cId="0" sldId="265"/>
            <ac:picMk id="10" creationId="{376A4A10-BECE-2111-A871-A17D751F1C43}"/>
          </ac:picMkLst>
        </pc:picChg>
      </pc:sldChg>
      <pc:sldChg chg="addSp delSp modSp mod modTransition delAnim modAnim">
        <pc:chgData name="Drew Nunnally" userId="4e7df4d7ac10f28f" providerId="LiveId" clId="{850CD7F5-99A8-4AD4-8C67-0557331CC611}" dt="2025-03-08T20:17:26.087" v="232" actId="478"/>
        <pc:sldMkLst>
          <pc:docMk/>
          <pc:sldMk cId="775578669" sldId="266"/>
        </pc:sldMkLst>
        <pc:picChg chg="add del mod">
          <ac:chgData name="Drew Nunnally" userId="4e7df4d7ac10f28f" providerId="LiveId" clId="{850CD7F5-99A8-4AD4-8C67-0557331CC611}" dt="2025-03-08T18:41:11.253" v="183"/>
          <ac:picMkLst>
            <pc:docMk/>
            <pc:sldMk cId="775578669" sldId="266"/>
            <ac:picMk id="3" creationId="{96493B42-6C11-881A-96FB-151669AE7563}"/>
          </ac:picMkLst>
        </pc:picChg>
        <pc:picChg chg="add del mod">
          <ac:chgData name="Drew Nunnally" userId="4e7df4d7ac10f28f" providerId="LiveId" clId="{850CD7F5-99A8-4AD4-8C67-0557331CC611}" dt="2025-03-08T18:28:02.144" v="151" actId="34819"/>
          <ac:picMkLst>
            <pc:docMk/>
            <pc:sldMk cId="775578669" sldId="266"/>
            <ac:picMk id="3" creationId="{C9D8D982-E5AB-35E8-4072-C72A8C1F9904}"/>
          </ac:picMkLst>
        </pc:picChg>
        <pc:picChg chg="add del mod ord">
          <ac:chgData name="Drew Nunnally" userId="4e7df4d7ac10f28f" providerId="LiveId" clId="{850CD7F5-99A8-4AD4-8C67-0557331CC611}" dt="2025-03-08T18:48:10.964" v="184"/>
          <ac:picMkLst>
            <pc:docMk/>
            <pc:sldMk cId="775578669" sldId="266"/>
            <ac:picMk id="5" creationId="{54223D3C-DEFC-7CCB-2B6D-C6CEDCF9290F}"/>
          </ac:picMkLst>
        </pc:picChg>
        <pc:picChg chg="add del mod">
          <ac:chgData name="Drew Nunnally" userId="4e7df4d7ac10f28f" providerId="LiveId" clId="{850CD7F5-99A8-4AD4-8C67-0557331CC611}" dt="2025-03-08T18:28:00.289" v="149" actId="34819"/>
          <ac:picMkLst>
            <pc:docMk/>
            <pc:sldMk cId="775578669" sldId="266"/>
            <ac:picMk id="5" creationId="{85F94819-03D0-BDD6-8E80-2AD57D0F2BA5}"/>
          </ac:picMkLst>
        </pc:picChg>
        <pc:picChg chg="add del mod">
          <ac:chgData name="Drew Nunnally" userId="4e7df4d7ac10f28f" providerId="LiveId" clId="{850CD7F5-99A8-4AD4-8C67-0557331CC611}" dt="2025-03-08T18:26:16.470" v="97" actId="478"/>
          <ac:picMkLst>
            <pc:docMk/>
            <pc:sldMk cId="775578669" sldId="266"/>
            <ac:picMk id="6" creationId="{09554286-1249-F883-1825-23EDB4257FA7}"/>
          </ac:picMkLst>
        </pc:picChg>
        <pc:picChg chg="add del mod">
          <ac:chgData name="Drew Nunnally" userId="4e7df4d7ac10f28f" providerId="LiveId" clId="{850CD7F5-99A8-4AD4-8C67-0557331CC611}" dt="2025-03-08T18:51:40.006" v="211"/>
          <ac:picMkLst>
            <pc:docMk/>
            <pc:sldMk cId="775578669" sldId="266"/>
            <ac:picMk id="6" creationId="{4523BBCB-ABCE-831A-6F15-FBC3C8007BC7}"/>
          </ac:picMkLst>
        </pc:picChg>
        <pc:picChg chg="add del mod ord">
          <ac:chgData name="Drew Nunnally" userId="4e7df4d7ac10f28f" providerId="LiveId" clId="{850CD7F5-99A8-4AD4-8C67-0557331CC611}" dt="2025-03-08T18:58:29.453" v="212"/>
          <ac:picMkLst>
            <pc:docMk/>
            <pc:sldMk cId="775578669" sldId="266"/>
            <ac:picMk id="7" creationId="{7FCAA457-E246-C785-CE3D-C25CBBFD547E}"/>
          </ac:picMkLst>
        </pc:picChg>
        <pc:picChg chg="add del mod">
          <ac:chgData name="Drew Nunnally" userId="4e7df4d7ac10f28f" providerId="LiveId" clId="{850CD7F5-99A8-4AD4-8C67-0557331CC611}" dt="2025-03-08T18:26:16.016" v="96" actId="478"/>
          <ac:picMkLst>
            <pc:docMk/>
            <pc:sldMk cId="775578669" sldId="266"/>
            <ac:picMk id="7" creationId="{80A438F0-611C-BF14-61AF-4C265D276CF1}"/>
          </ac:picMkLst>
        </pc:picChg>
        <pc:picChg chg="add del mod">
          <ac:chgData name="Drew Nunnally" userId="4e7df4d7ac10f28f" providerId="LiveId" clId="{850CD7F5-99A8-4AD4-8C67-0557331CC611}" dt="2025-03-08T18:26:15.619" v="95" actId="478"/>
          <ac:picMkLst>
            <pc:docMk/>
            <pc:sldMk cId="775578669" sldId="266"/>
            <ac:picMk id="8" creationId="{25C4FA19-AD21-4E5B-05A8-44A9EBC509A2}"/>
          </ac:picMkLst>
        </pc:picChg>
        <pc:picChg chg="add del mod">
          <ac:chgData name="Drew Nunnally" userId="4e7df4d7ac10f28f" providerId="LiveId" clId="{850CD7F5-99A8-4AD4-8C67-0557331CC611}" dt="2025-03-08T20:17:26.087" v="232" actId="478"/>
          <ac:picMkLst>
            <pc:docMk/>
            <pc:sldMk cId="775578669" sldId="266"/>
            <ac:picMk id="8" creationId="{570E1FE8-B67F-BDB9-7737-958024BAC108}"/>
          </ac:picMkLst>
        </pc:picChg>
        <pc:picChg chg="add del mod">
          <ac:chgData name="Drew Nunnally" userId="4e7df4d7ac10f28f" providerId="LiveId" clId="{850CD7F5-99A8-4AD4-8C67-0557331CC611}" dt="2025-03-08T18:28:38.892" v="154" actId="34819"/>
          <ac:picMkLst>
            <pc:docMk/>
            <pc:sldMk cId="775578669" sldId="266"/>
            <ac:picMk id="9" creationId="{9382D06B-4562-6483-36AD-EFC3F5C5D6C3}"/>
          </ac:picMkLst>
        </pc:picChg>
        <pc:picChg chg="add del mod">
          <ac:chgData name="Drew Nunnally" userId="4e7df4d7ac10f28f" providerId="LiveId" clId="{850CD7F5-99A8-4AD4-8C67-0557331CC611}" dt="2025-03-08T18:22:02.076" v="27" actId="34818"/>
          <ac:picMkLst>
            <pc:docMk/>
            <pc:sldMk cId="775578669" sldId="266"/>
            <ac:picMk id="9" creationId="{B527C568-AC8B-EA1D-C01D-151E925E5403}"/>
          </ac:picMkLst>
        </pc:picChg>
        <pc:picChg chg="add del mod">
          <ac:chgData name="Drew Nunnally" userId="4e7df4d7ac10f28f" providerId="LiveId" clId="{850CD7F5-99A8-4AD4-8C67-0557331CC611}" dt="2025-03-08T18:26:14.937" v="94" actId="478"/>
          <ac:picMkLst>
            <pc:docMk/>
            <pc:sldMk cId="775578669" sldId="266"/>
            <ac:picMk id="10" creationId="{BF26C64F-B0C9-CE6D-7DA3-97F0DDBB15F3}"/>
          </ac:picMkLst>
        </pc:picChg>
        <pc:picChg chg="add del mod">
          <ac:chgData name="Drew Nunnally" userId="4e7df4d7ac10f28f" providerId="LiveId" clId="{850CD7F5-99A8-4AD4-8C67-0557331CC611}" dt="2025-03-08T18:29:02.760" v="159" actId="34819"/>
          <ac:picMkLst>
            <pc:docMk/>
            <pc:sldMk cId="775578669" sldId="266"/>
            <ac:picMk id="11" creationId="{7ECFD245-36F2-267B-7A3D-BE846BD046FE}"/>
          </ac:picMkLst>
        </pc:picChg>
        <pc:picChg chg="add del mod">
          <ac:chgData name="Drew Nunnally" userId="4e7df4d7ac10f28f" providerId="LiveId" clId="{850CD7F5-99A8-4AD4-8C67-0557331CC611}" dt="2025-03-08T18:41:05.916" v="170"/>
          <ac:picMkLst>
            <pc:docMk/>
            <pc:sldMk cId="775578669" sldId="266"/>
            <ac:picMk id="12" creationId="{79B49E53-A2DD-1191-6A38-584EFC340523}"/>
          </ac:picMkLst>
        </pc:picChg>
      </pc:sldChg>
      <pc:sldChg chg="addSp delSp modSp mod modTransition delAnim modAnim modNotesTx">
        <pc:chgData name="Drew Nunnally" userId="4e7df4d7ac10f28f" providerId="LiveId" clId="{850CD7F5-99A8-4AD4-8C67-0557331CC611}" dt="2025-03-08T20:17:21.486" v="230" actId="478"/>
        <pc:sldMkLst>
          <pc:docMk/>
          <pc:sldMk cId="1195766081" sldId="267"/>
        </pc:sldMkLst>
        <pc:picChg chg="add del mod">
          <ac:chgData name="Drew Nunnally" userId="4e7df4d7ac10f28f" providerId="LiveId" clId="{850CD7F5-99A8-4AD4-8C67-0557331CC611}" dt="2025-03-08T18:28:02.144" v="151" actId="34819"/>
          <ac:picMkLst>
            <pc:docMk/>
            <pc:sldMk cId="1195766081" sldId="267"/>
            <ac:picMk id="3" creationId="{1DCE5B2F-FAAA-0E09-7CC2-390FFAFC9670}"/>
          </ac:picMkLst>
        </pc:picChg>
        <pc:picChg chg="add del mod">
          <ac:chgData name="Drew Nunnally" userId="4e7df4d7ac10f28f" providerId="LiveId" clId="{850CD7F5-99A8-4AD4-8C67-0557331CC611}" dt="2025-03-08T18:41:11.253" v="183"/>
          <ac:picMkLst>
            <pc:docMk/>
            <pc:sldMk cId="1195766081" sldId="267"/>
            <ac:picMk id="3" creationId="{BBA7F3AC-FFAC-1198-A0B1-BC4CA4C4FFFC}"/>
          </ac:picMkLst>
        </pc:picChg>
        <pc:picChg chg="add del mod ord">
          <ac:chgData name="Drew Nunnally" userId="4e7df4d7ac10f28f" providerId="LiveId" clId="{850CD7F5-99A8-4AD4-8C67-0557331CC611}" dt="2025-03-08T18:48:10.964" v="184"/>
          <ac:picMkLst>
            <pc:docMk/>
            <pc:sldMk cId="1195766081" sldId="267"/>
            <ac:picMk id="4" creationId="{4B4C1488-4ECD-90B4-F341-538B61C99C01}"/>
          </ac:picMkLst>
        </pc:picChg>
        <pc:picChg chg="add del mod">
          <ac:chgData name="Drew Nunnally" userId="4e7df4d7ac10f28f" providerId="LiveId" clId="{850CD7F5-99A8-4AD4-8C67-0557331CC611}" dt="2025-03-08T18:28:00.289" v="149" actId="34819"/>
          <ac:picMkLst>
            <pc:docMk/>
            <pc:sldMk cId="1195766081" sldId="267"/>
            <ac:picMk id="4" creationId="{C224B250-17A2-3BDB-D0F4-CCB625631EF5}"/>
          </ac:picMkLst>
        </pc:picChg>
        <pc:picChg chg="add del mod">
          <ac:chgData name="Drew Nunnally" userId="4e7df4d7ac10f28f" providerId="LiveId" clId="{850CD7F5-99A8-4AD4-8C67-0557331CC611}" dt="2025-03-08T18:26:02.411" v="89" actId="478"/>
          <ac:picMkLst>
            <pc:docMk/>
            <pc:sldMk cId="1195766081" sldId="267"/>
            <ac:picMk id="6" creationId="{877F6467-0FC9-0329-E879-044564422BE3}"/>
          </ac:picMkLst>
        </pc:picChg>
        <pc:picChg chg="add del mod">
          <ac:chgData name="Drew Nunnally" userId="4e7df4d7ac10f28f" providerId="LiveId" clId="{850CD7F5-99A8-4AD4-8C67-0557331CC611}" dt="2025-03-08T18:51:40.006" v="211"/>
          <ac:picMkLst>
            <pc:docMk/>
            <pc:sldMk cId="1195766081" sldId="267"/>
            <ac:picMk id="6" creationId="{98DEFFC4-76FC-DBC2-E589-F6D2167222B5}"/>
          </ac:picMkLst>
        </pc:picChg>
        <pc:picChg chg="add del mod ord">
          <ac:chgData name="Drew Nunnally" userId="4e7df4d7ac10f28f" providerId="LiveId" clId="{850CD7F5-99A8-4AD4-8C67-0557331CC611}" dt="2025-03-08T18:58:29.453" v="212"/>
          <ac:picMkLst>
            <pc:docMk/>
            <pc:sldMk cId="1195766081" sldId="267"/>
            <ac:picMk id="7" creationId="{22FAB6E2-2E36-DFFB-9120-1C255DC28650}"/>
          </ac:picMkLst>
        </pc:picChg>
        <pc:picChg chg="add del mod">
          <ac:chgData name="Drew Nunnally" userId="4e7df4d7ac10f28f" providerId="LiveId" clId="{850CD7F5-99A8-4AD4-8C67-0557331CC611}" dt="2025-03-08T18:26:01.732" v="88" actId="478"/>
          <ac:picMkLst>
            <pc:docMk/>
            <pc:sldMk cId="1195766081" sldId="267"/>
            <ac:picMk id="7" creationId="{DDEA8FB6-4710-D511-3F15-4335624A2219}"/>
          </ac:picMkLst>
        </pc:picChg>
        <pc:picChg chg="add del mod">
          <ac:chgData name="Drew Nunnally" userId="4e7df4d7ac10f28f" providerId="LiveId" clId="{850CD7F5-99A8-4AD4-8C67-0557331CC611}" dt="2025-03-08T18:25:37.254" v="87" actId="478"/>
          <ac:picMkLst>
            <pc:docMk/>
            <pc:sldMk cId="1195766081" sldId="267"/>
            <ac:picMk id="8" creationId="{642D554F-A9F7-8A95-A918-77E25553ED1B}"/>
          </ac:picMkLst>
        </pc:picChg>
        <pc:picChg chg="add del mod">
          <ac:chgData name="Drew Nunnally" userId="4e7df4d7ac10f28f" providerId="LiveId" clId="{850CD7F5-99A8-4AD4-8C67-0557331CC611}" dt="2025-03-08T20:17:21.486" v="230" actId="478"/>
          <ac:picMkLst>
            <pc:docMk/>
            <pc:sldMk cId="1195766081" sldId="267"/>
            <ac:picMk id="8" creationId="{732068B3-AFEA-A7BC-EC3D-60012D0FB115}"/>
          </ac:picMkLst>
        </pc:picChg>
        <pc:picChg chg="add del mod">
          <ac:chgData name="Drew Nunnally" userId="4e7df4d7ac10f28f" providerId="LiveId" clId="{850CD7F5-99A8-4AD4-8C67-0557331CC611}" dt="2025-03-08T18:25:36.559" v="86" actId="478"/>
          <ac:picMkLst>
            <pc:docMk/>
            <pc:sldMk cId="1195766081" sldId="267"/>
            <ac:picMk id="9" creationId="{02ACF253-D887-D792-E6D5-7E0C58E07B5E}"/>
          </ac:picMkLst>
        </pc:picChg>
        <pc:picChg chg="add del mod">
          <ac:chgData name="Drew Nunnally" userId="4e7df4d7ac10f28f" providerId="LiveId" clId="{850CD7F5-99A8-4AD4-8C67-0557331CC611}" dt="2025-03-08T18:22:02.076" v="27" actId="34818"/>
          <ac:picMkLst>
            <pc:docMk/>
            <pc:sldMk cId="1195766081" sldId="267"/>
            <ac:picMk id="10" creationId="{072AFC47-422C-9495-B054-9A0D7A4E8B94}"/>
          </ac:picMkLst>
        </pc:picChg>
        <pc:picChg chg="add del mod">
          <ac:chgData name="Drew Nunnally" userId="4e7df4d7ac10f28f" providerId="LiveId" clId="{850CD7F5-99A8-4AD4-8C67-0557331CC611}" dt="2025-03-08T18:28:38.892" v="154" actId="34819"/>
          <ac:picMkLst>
            <pc:docMk/>
            <pc:sldMk cId="1195766081" sldId="267"/>
            <ac:picMk id="10" creationId="{4C960F1E-3406-7808-B570-70B2E6C500B2}"/>
          </ac:picMkLst>
        </pc:picChg>
        <pc:picChg chg="add del mod">
          <ac:chgData name="Drew Nunnally" userId="4e7df4d7ac10f28f" providerId="LiveId" clId="{850CD7F5-99A8-4AD4-8C67-0557331CC611}" dt="2025-03-08T18:25:35.873" v="85" actId="478"/>
          <ac:picMkLst>
            <pc:docMk/>
            <pc:sldMk cId="1195766081" sldId="267"/>
            <ac:picMk id="11" creationId="{B98ED0AA-BFAD-82ED-8CD5-90C781BCDEF6}"/>
          </ac:picMkLst>
        </pc:picChg>
        <pc:picChg chg="add del mod">
          <ac:chgData name="Drew Nunnally" userId="4e7df4d7ac10f28f" providerId="LiveId" clId="{850CD7F5-99A8-4AD4-8C67-0557331CC611}" dt="2025-03-08T18:29:02.760" v="159" actId="34819"/>
          <ac:picMkLst>
            <pc:docMk/>
            <pc:sldMk cId="1195766081" sldId="267"/>
            <ac:picMk id="12" creationId="{EEC998AC-183C-3D7F-E6BA-D3CC34779131}"/>
          </ac:picMkLst>
        </pc:picChg>
        <pc:picChg chg="add del mod">
          <ac:chgData name="Drew Nunnally" userId="4e7df4d7ac10f28f" providerId="LiveId" clId="{850CD7F5-99A8-4AD4-8C67-0557331CC611}" dt="2025-03-08T18:41:05.916" v="170"/>
          <ac:picMkLst>
            <pc:docMk/>
            <pc:sldMk cId="1195766081" sldId="267"/>
            <ac:picMk id="13" creationId="{2912BE20-2544-55BD-1325-FA37777B06E8}"/>
          </ac:picMkLst>
        </pc:picChg>
      </pc:sldChg>
      <pc:sldChg chg="addSp delSp modSp mod modTransition delAnim modAnim">
        <pc:chgData name="Drew Nunnally" userId="4e7df4d7ac10f28f" providerId="LiveId" clId="{850CD7F5-99A8-4AD4-8C67-0557331CC611}" dt="2025-03-08T20:17:23.434" v="231" actId="478"/>
        <pc:sldMkLst>
          <pc:docMk/>
          <pc:sldMk cId="2639626991" sldId="268"/>
        </pc:sldMkLst>
        <pc:picChg chg="add del mod">
          <ac:chgData name="Drew Nunnally" userId="4e7df4d7ac10f28f" providerId="LiveId" clId="{850CD7F5-99A8-4AD4-8C67-0557331CC611}" dt="2025-03-08T18:28:02.144" v="151" actId="34819"/>
          <ac:picMkLst>
            <pc:docMk/>
            <pc:sldMk cId="2639626991" sldId="268"/>
            <ac:picMk id="3" creationId="{7C1AE8BC-DD42-ACCD-C1FC-F0E896397190}"/>
          </ac:picMkLst>
        </pc:picChg>
        <pc:picChg chg="add del mod">
          <ac:chgData name="Drew Nunnally" userId="4e7df4d7ac10f28f" providerId="LiveId" clId="{850CD7F5-99A8-4AD4-8C67-0557331CC611}" dt="2025-03-08T18:41:11.253" v="183"/>
          <ac:picMkLst>
            <pc:docMk/>
            <pc:sldMk cId="2639626991" sldId="268"/>
            <ac:picMk id="3" creationId="{BA2E5A41-480E-44CD-E627-87C26429FCA6}"/>
          </ac:picMkLst>
        </pc:picChg>
        <pc:picChg chg="add del mod">
          <ac:chgData name="Drew Nunnally" userId="4e7df4d7ac10f28f" providerId="LiveId" clId="{850CD7F5-99A8-4AD4-8C67-0557331CC611}" dt="2025-03-08T18:28:00.289" v="149" actId="34819"/>
          <ac:picMkLst>
            <pc:docMk/>
            <pc:sldMk cId="2639626991" sldId="268"/>
            <ac:picMk id="5" creationId="{0220F257-1D2B-D645-B58C-40AB8F1E51F6}"/>
          </ac:picMkLst>
        </pc:picChg>
        <pc:picChg chg="add del mod ord">
          <ac:chgData name="Drew Nunnally" userId="4e7df4d7ac10f28f" providerId="LiveId" clId="{850CD7F5-99A8-4AD4-8C67-0557331CC611}" dt="2025-03-08T18:48:10.964" v="184"/>
          <ac:picMkLst>
            <pc:docMk/>
            <pc:sldMk cId="2639626991" sldId="268"/>
            <ac:picMk id="5" creationId="{7E74C2E1-BF33-5FB2-7002-3317AB01FEC7}"/>
          </ac:picMkLst>
        </pc:picChg>
        <pc:picChg chg="add del mod">
          <ac:chgData name="Drew Nunnally" userId="4e7df4d7ac10f28f" providerId="LiveId" clId="{850CD7F5-99A8-4AD4-8C67-0557331CC611}" dt="2025-03-08T18:28:38.892" v="154" actId="34819"/>
          <ac:picMkLst>
            <pc:docMk/>
            <pc:sldMk cId="2639626991" sldId="268"/>
            <ac:picMk id="6" creationId="{3B11F219-23CF-A642-ACC0-30EBA2EC450C}"/>
          </ac:picMkLst>
        </pc:picChg>
        <pc:picChg chg="add del mod">
          <ac:chgData name="Drew Nunnally" userId="4e7df4d7ac10f28f" providerId="LiveId" clId="{850CD7F5-99A8-4AD4-8C67-0557331CC611}" dt="2025-03-08T18:51:40.006" v="211"/>
          <ac:picMkLst>
            <pc:docMk/>
            <pc:sldMk cId="2639626991" sldId="268"/>
            <ac:picMk id="6" creationId="{7DA12667-6F0B-1C5F-8BB1-90D353C811D0}"/>
          </ac:picMkLst>
        </pc:picChg>
        <pc:picChg chg="add del mod ord">
          <ac:chgData name="Drew Nunnally" userId="4e7df4d7ac10f28f" providerId="LiveId" clId="{850CD7F5-99A8-4AD4-8C67-0557331CC611}" dt="2025-03-08T18:58:29.453" v="212"/>
          <ac:picMkLst>
            <pc:docMk/>
            <pc:sldMk cId="2639626991" sldId="268"/>
            <ac:picMk id="7" creationId="{1EDA9C8A-89F1-0322-74A5-73BA2ACFA2FB}"/>
          </ac:picMkLst>
        </pc:picChg>
        <pc:picChg chg="add del mod">
          <ac:chgData name="Drew Nunnally" userId="4e7df4d7ac10f28f" providerId="LiveId" clId="{850CD7F5-99A8-4AD4-8C67-0557331CC611}" dt="2025-03-08T18:26:12.467" v="93" actId="478"/>
          <ac:picMkLst>
            <pc:docMk/>
            <pc:sldMk cId="2639626991" sldId="268"/>
            <ac:picMk id="7" creationId="{D2948F95-7130-A814-C560-7695CBD0150D}"/>
          </ac:picMkLst>
        </pc:picChg>
        <pc:picChg chg="add del mod">
          <ac:chgData name="Drew Nunnally" userId="4e7df4d7ac10f28f" providerId="LiveId" clId="{850CD7F5-99A8-4AD4-8C67-0557331CC611}" dt="2025-03-08T20:17:23.434" v="231" actId="478"/>
          <ac:picMkLst>
            <pc:docMk/>
            <pc:sldMk cId="2639626991" sldId="268"/>
            <ac:picMk id="8" creationId="{68C523A5-04BF-E6C4-EDF0-D979839C169F}"/>
          </ac:picMkLst>
        </pc:picChg>
        <pc:picChg chg="add del mod">
          <ac:chgData name="Drew Nunnally" userId="4e7df4d7ac10f28f" providerId="LiveId" clId="{850CD7F5-99A8-4AD4-8C67-0557331CC611}" dt="2025-03-08T18:26:11.909" v="92" actId="478"/>
          <ac:picMkLst>
            <pc:docMk/>
            <pc:sldMk cId="2639626991" sldId="268"/>
            <ac:picMk id="8" creationId="{BA32A001-28CA-4C86-1658-2349296F62E9}"/>
          </ac:picMkLst>
        </pc:picChg>
        <pc:picChg chg="add del mod">
          <ac:chgData name="Drew Nunnally" userId="4e7df4d7ac10f28f" providerId="LiveId" clId="{850CD7F5-99A8-4AD4-8C67-0557331CC611}" dt="2025-03-08T18:26:11.323" v="91" actId="478"/>
          <ac:picMkLst>
            <pc:docMk/>
            <pc:sldMk cId="2639626991" sldId="268"/>
            <ac:picMk id="9" creationId="{3AC65924-95A8-EFEE-DCBC-5A58532F2664}"/>
          </ac:picMkLst>
        </pc:picChg>
        <pc:picChg chg="add del mod">
          <ac:chgData name="Drew Nunnally" userId="4e7df4d7ac10f28f" providerId="LiveId" clId="{850CD7F5-99A8-4AD4-8C67-0557331CC611}" dt="2025-03-08T18:29:02.760" v="159" actId="34819"/>
          <ac:picMkLst>
            <pc:docMk/>
            <pc:sldMk cId="2639626991" sldId="268"/>
            <ac:picMk id="10" creationId="{38CEFA79-6F95-BED1-2C07-0C0D3BD89D36}"/>
          </ac:picMkLst>
        </pc:picChg>
        <pc:picChg chg="add del mod">
          <ac:chgData name="Drew Nunnally" userId="4e7df4d7ac10f28f" providerId="LiveId" clId="{850CD7F5-99A8-4AD4-8C67-0557331CC611}" dt="2025-03-08T18:22:02.076" v="27" actId="34818"/>
          <ac:picMkLst>
            <pc:docMk/>
            <pc:sldMk cId="2639626991" sldId="268"/>
            <ac:picMk id="10" creationId="{5AF8E421-7CA6-8EE8-FA76-06162A55E2FC}"/>
          </ac:picMkLst>
        </pc:picChg>
        <pc:picChg chg="add del mod">
          <ac:chgData name="Drew Nunnally" userId="4e7df4d7ac10f28f" providerId="LiveId" clId="{850CD7F5-99A8-4AD4-8C67-0557331CC611}" dt="2025-03-08T18:26:10.570" v="90" actId="478"/>
          <ac:picMkLst>
            <pc:docMk/>
            <pc:sldMk cId="2639626991" sldId="268"/>
            <ac:picMk id="11" creationId="{934F5C06-46BF-1E11-5DCB-7C7D69890582}"/>
          </ac:picMkLst>
        </pc:picChg>
        <pc:picChg chg="add del mod">
          <ac:chgData name="Drew Nunnally" userId="4e7df4d7ac10f28f" providerId="LiveId" clId="{850CD7F5-99A8-4AD4-8C67-0557331CC611}" dt="2025-03-08T18:41:05.916" v="170"/>
          <ac:picMkLst>
            <pc:docMk/>
            <pc:sldMk cId="2639626991" sldId="268"/>
            <ac:picMk id="12" creationId="{8CAA728F-19BA-E62F-8D22-56643A914997}"/>
          </ac:picMkLst>
        </pc:picChg>
        <pc:inkChg chg="add del">
          <ac:chgData name="Drew Nunnally" userId="4e7df4d7ac10f28f" providerId="LiveId" clId="{850CD7F5-99A8-4AD4-8C67-0557331CC611}" dt="2025-03-08T18:18:09.420" v="9"/>
          <ac:inkMkLst>
            <pc:docMk/>
            <pc:sldMk cId="2639626991" sldId="268"/>
            <ac:inkMk id="6" creationId="{5683633C-C557-813D-C3B9-59248BDD13FA}"/>
          </ac:inkMkLst>
        </pc:inkChg>
      </pc:sldChg>
      <pc:sldChg chg="addSp delSp modSp mod modTransition delAnim modAnim">
        <pc:chgData name="Drew Nunnally" userId="4e7df4d7ac10f28f" providerId="LiveId" clId="{850CD7F5-99A8-4AD4-8C67-0557331CC611}" dt="2025-03-08T20:17:29.885" v="234" actId="478"/>
        <pc:sldMkLst>
          <pc:docMk/>
          <pc:sldMk cId="4183792251" sldId="269"/>
        </pc:sldMkLst>
        <pc:picChg chg="add del mod">
          <ac:chgData name="Drew Nunnally" userId="4e7df4d7ac10f28f" providerId="LiveId" clId="{850CD7F5-99A8-4AD4-8C67-0557331CC611}" dt="2025-03-08T18:41:11.253" v="183"/>
          <ac:picMkLst>
            <pc:docMk/>
            <pc:sldMk cId="4183792251" sldId="269"/>
            <ac:picMk id="3" creationId="{A30B2F3A-65D3-9413-C694-8F86FAC2F475}"/>
          </ac:picMkLst>
        </pc:picChg>
        <pc:picChg chg="add del mod">
          <ac:chgData name="Drew Nunnally" userId="4e7df4d7ac10f28f" providerId="LiveId" clId="{850CD7F5-99A8-4AD4-8C67-0557331CC611}" dt="2025-03-08T18:28:02.144" v="151" actId="34819"/>
          <ac:picMkLst>
            <pc:docMk/>
            <pc:sldMk cId="4183792251" sldId="269"/>
            <ac:picMk id="3" creationId="{E8B9B67C-27FA-5752-9B51-6230328CFDDB}"/>
          </ac:picMkLst>
        </pc:picChg>
        <pc:picChg chg="add del mod ord">
          <ac:chgData name="Drew Nunnally" userId="4e7df4d7ac10f28f" providerId="LiveId" clId="{850CD7F5-99A8-4AD4-8C67-0557331CC611}" dt="2025-03-08T18:48:10.964" v="184"/>
          <ac:picMkLst>
            <pc:docMk/>
            <pc:sldMk cId="4183792251" sldId="269"/>
            <ac:picMk id="4" creationId="{1661D8F4-8CBF-9E77-BFC0-8472F7644434}"/>
          </ac:picMkLst>
        </pc:picChg>
        <pc:picChg chg="add del mod">
          <ac:chgData name="Drew Nunnally" userId="4e7df4d7ac10f28f" providerId="LiveId" clId="{850CD7F5-99A8-4AD4-8C67-0557331CC611}" dt="2025-03-08T18:28:00.289" v="149" actId="34819"/>
          <ac:picMkLst>
            <pc:docMk/>
            <pc:sldMk cId="4183792251" sldId="269"/>
            <ac:picMk id="4" creationId="{711067CB-46BA-0412-0306-445094C014AF}"/>
          </ac:picMkLst>
        </pc:picChg>
        <pc:picChg chg="add del mod">
          <ac:chgData name="Drew Nunnally" userId="4e7df4d7ac10f28f" providerId="LiveId" clId="{850CD7F5-99A8-4AD4-8C67-0557331CC611}" dt="2025-03-08T18:51:40.006" v="211"/>
          <ac:picMkLst>
            <pc:docMk/>
            <pc:sldMk cId="4183792251" sldId="269"/>
            <ac:picMk id="6" creationId="{150E67C3-FEB8-A181-3314-B42F20207553}"/>
          </ac:picMkLst>
        </pc:picChg>
        <pc:picChg chg="add del mod">
          <ac:chgData name="Drew Nunnally" userId="4e7df4d7ac10f28f" providerId="LiveId" clId="{850CD7F5-99A8-4AD4-8C67-0557331CC611}" dt="2025-03-08T18:26:26.212" v="105" actId="478"/>
          <ac:picMkLst>
            <pc:docMk/>
            <pc:sldMk cId="4183792251" sldId="269"/>
            <ac:picMk id="6" creationId="{40DB1E53-CB23-EDCC-09C4-6119E81A2FCF}"/>
          </ac:picMkLst>
        </pc:picChg>
        <pc:picChg chg="add del mod ord">
          <ac:chgData name="Drew Nunnally" userId="4e7df4d7ac10f28f" providerId="LiveId" clId="{850CD7F5-99A8-4AD4-8C67-0557331CC611}" dt="2025-03-08T18:58:29.453" v="212"/>
          <ac:picMkLst>
            <pc:docMk/>
            <pc:sldMk cId="4183792251" sldId="269"/>
            <ac:picMk id="8" creationId="{5B11A8D4-FD1B-6F3B-1D4E-3010BC835B86}"/>
          </ac:picMkLst>
        </pc:picChg>
        <pc:picChg chg="add del mod">
          <ac:chgData name="Drew Nunnally" userId="4e7df4d7ac10f28f" providerId="LiveId" clId="{850CD7F5-99A8-4AD4-8C67-0557331CC611}" dt="2025-03-08T18:26:25.577" v="104" actId="478"/>
          <ac:picMkLst>
            <pc:docMk/>
            <pc:sldMk cId="4183792251" sldId="269"/>
            <ac:picMk id="8" creationId="{A0EF5186-FC16-03F4-BA65-62F9D7823570}"/>
          </ac:picMkLst>
        </pc:picChg>
        <pc:picChg chg="add del mod">
          <ac:chgData name="Drew Nunnally" userId="4e7df4d7ac10f28f" providerId="LiveId" clId="{850CD7F5-99A8-4AD4-8C67-0557331CC611}" dt="2025-03-08T20:17:29.885" v="234" actId="478"/>
          <ac:picMkLst>
            <pc:docMk/>
            <pc:sldMk cId="4183792251" sldId="269"/>
            <ac:picMk id="9" creationId="{6A56CE1E-90A4-D8DD-D692-7AA02D965CFC}"/>
          </ac:picMkLst>
        </pc:picChg>
        <pc:picChg chg="add del mod">
          <ac:chgData name="Drew Nunnally" userId="4e7df4d7ac10f28f" providerId="LiveId" clId="{850CD7F5-99A8-4AD4-8C67-0557331CC611}" dt="2025-03-08T18:26:24.902" v="103" actId="478"/>
          <ac:picMkLst>
            <pc:docMk/>
            <pc:sldMk cId="4183792251" sldId="269"/>
            <ac:picMk id="9" creationId="{DC0CE3BF-2EB7-39B2-BC9F-7D741BBD2E16}"/>
          </ac:picMkLst>
        </pc:picChg>
        <pc:picChg chg="add del mod">
          <ac:chgData name="Drew Nunnally" userId="4e7df4d7ac10f28f" providerId="LiveId" clId="{850CD7F5-99A8-4AD4-8C67-0557331CC611}" dt="2025-03-08T18:28:38.892" v="154" actId="34819"/>
          <ac:picMkLst>
            <pc:docMk/>
            <pc:sldMk cId="4183792251" sldId="269"/>
            <ac:picMk id="10" creationId="{29791AE2-1994-CE8F-C6E1-61C5B89ECF7D}"/>
          </ac:picMkLst>
        </pc:picChg>
        <pc:picChg chg="add del mod">
          <ac:chgData name="Drew Nunnally" userId="4e7df4d7ac10f28f" providerId="LiveId" clId="{850CD7F5-99A8-4AD4-8C67-0557331CC611}" dt="2025-03-08T18:22:02.076" v="27" actId="34818"/>
          <ac:picMkLst>
            <pc:docMk/>
            <pc:sldMk cId="4183792251" sldId="269"/>
            <ac:picMk id="10" creationId="{777A7FD1-C476-ACC5-7DB8-AFE5AD6F8628}"/>
          </ac:picMkLst>
        </pc:picChg>
        <pc:picChg chg="add del mod">
          <ac:chgData name="Drew Nunnally" userId="4e7df4d7ac10f28f" providerId="LiveId" clId="{850CD7F5-99A8-4AD4-8C67-0557331CC611}" dt="2025-03-08T18:26:24.362" v="102" actId="478"/>
          <ac:picMkLst>
            <pc:docMk/>
            <pc:sldMk cId="4183792251" sldId="269"/>
            <ac:picMk id="11" creationId="{9D038DA8-CE19-DD62-6B0D-8AFED23CF9C1}"/>
          </ac:picMkLst>
        </pc:picChg>
        <pc:picChg chg="add del mod">
          <ac:chgData name="Drew Nunnally" userId="4e7df4d7ac10f28f" providerId="LiveId" clId="{850CD7F5-99A8-4AD4-8C67-0557331CC611}" dt="2025-03-08T18:29:02.760" v="159" actId="34819"/>
          <ac:picMkLst>
            <pc:docMk/>
            <pc:sldMk cId="4183792251" sldId="269"/>
            <ac:picMk id="12" creationId="{3FCA9515-2E60-9D5E-7CD0-90F576B84188}"/>
          </ac:picMkLst>
        </pc:picChg>
        <pc:picChg chg="add del mod">
          <ac:chgData name="Drew Nunnally" userId="4e7df4d7ac10f28f" providerId="LiveId" clId="{850CD7F5-99A8-4AD4-8C67-0557331CC611}" dt="2025-03-08T18:41:05.916" v="170"/>
          <ac:picMkLst>
            <pc:docMk/>
            <pc:sldMk cId="4183792251" sldId="269"/>
            <ac:picMk id="13" creationId="{CEBEB992-5563-84FF-CD8C-5F943E4A7C3F}"/>
          </ac:picMkLst>
        </pc:picChg>
      </pc:sldChg>
      <pc:sldChg chg="addSp delSp modSp mod modTransition delAnim modAnim">
        <pc:chgData name="Drew Nunnally" userId="4e7df4d7ac10f28f" providerId="LiveId" clId="{850CD7F5-99A8-4AD4-8C67-0557331CC611}" dt="2025-03-08T20:17:27.956" v="233" actId="478"/>
        <pc:sldMkLst>
          <pc:docMk/>
          <pc:sldMk cId="2258851910" sldId="270"/>
        </pc:sldMkLst>
        <pc:picChg chg="add del mod">
          <ac:chgData name="Drew Nunnally" userId="4e7df4d7ac10f28f" providerId="LiveId" clId="{850CD7F5-99A8-4AD4-8C67-0557331CC611}" dt="2025-03-08T18:41:11.253" v="183"/>
          <ac:picMkLst>
            <pc:docMk/>
            <pc:sldMk cId="2258851910" sldId="270"/>
            <ac:picMk id="3" creationId="{23ECDB08-054F-10FA-7C4A-D68B1A453B14}"/>
          </ac:picMkLst>
        </pc:picChg>
        <pc:picChg chg="add del mod">
          <ac:chgData name="Drew Nunnally" userId="4e7df4d7ac10f28f" providerId="LiveId" clId="{850CD7F5-99A8-4AD4-8C67-0557331CC611}" dt="2025-03-08T18:28:02.144" v="151" actId="34819"/>
          <ac:picMkLst>
            <pc:docMk/>
            <pc:sldMk cId="2258851910" sldId="270"/>
            <ac:picMk id="3" creationId="{9AEB1149-1D7E-3A47-2819-63D780AD1157}"/>
          </ac:picMkLst>
        </pc:picChg>
        <pc:picChg chg="add del mod ord">
          <ac:chgData name="Drew Nunnally" userId="4e7df4d7ac10f28f" providerId="LiveId" clId="{850CD7F5-99A8-4AD4-8C67-0557331CC611}" dt="2025-03-08T18:48:10.964" v="184"/>
          <ac:picMkLst>
            <pc:docMk/>
            <pc:sldMk cId="2258851910" sldId="270"/>
            <ac:picMk id="4" creationId="{1BDF4125-23DD-9D39-E248-F71540AA7DF2}"/>
          </ac:picMkLst>
        </pc:picChg>
        <pc:picChg chg="add del mod">
          <ac:chgData name="Drew Nunnally" userId="4e7df4d7ac10f28f" providerId="LiveId" clId="{850CD7F5-99A8-4AD4-8C67-0557331CC611}" dt="2025-03-08T18:28:00.289" v="149" actId="34819"/>
          <ac:picMkLst>
            <pc:docMk/>
            <pc:sldMk cId="2258851910" sldId="270"/>
            <ac:picMk id="4" creationId="{452D1870-350F-6F65-52AF-816E269483A5}"/>
          </ac:picMkLst>
        </pc:picChg>
        <pc:picChg chg="add del mod">
          <ac:chgData name="Drew Nunnally" userId="4e7df4d7ac10f28f" providerId="LiveId" clId="{850CD7F5-99A8-4AD4-8C67-0557331CC611}" dt="2025-03-08T18:26:20.660" v="101" actId="478"/>
          <ac:picMkLst>
            <pc:docMk/>
            <pc:sldMk cId="2258851910" sldId="270"/>
            <ac:picMk id="5" creationId="{487D62A0-45BB-31F7-B6EF-6964CE03890F}"/>
          </ac:picMkLst>
        </pc:picChg>
        <pc:picChg chg="add del mod">
          <ac:chgData name="Drew Nunnally" userId="4e7df4d7ac10f28f" providerId="LiveId" clId="{850CD7F5-99A8-4AD4-8C67-0557331CC611}" dt="2025-03-08T18:51:40.006" v="211"/>
          <ac:picMkLst>
            <pc:docMk/>
            <pc:sldMk cId="2258851910" sldId="270"/>
            <ac:picMk id="5" creationId="{BD0DD21B-21DA-5A1D-5F11-784B79F51507}"/>
          </ac:picMkLst>
        </pc:picChg>
        <pc:picChg chg="add del mod">
          <ac:chgData name="Drew Nunnally" userId="4e7df4d7ac10f28f" providerId="LiveId" clId="{850CD7F5-99A8-4AD4-8C67-0557331CC611}" dt="2025-03-08T18:26:19.858" v="100" actId="478"/>
          <ac:picMkLst>
            <pc:docMk/>
            <pc:sldMk cId="2258851910" sldId="270"/>
            <ac:picMk id="7" creationId="{80FF5061-9D05-5FB7-7EEA-359631C7E036}"/>
          </ac:picMkLst>
        </pc:picChg>
        <pc:picChg chg="add del mod ord">
          <ac:chgData name="Drew Nunnally" userId="4e7df4d7ac10f28f" providerId="LiveId" clId="{850CD7F5-99A8-4AD4-8C67-0557331CC611}" dt="2025-03-08T18:58:29.453" v="212"/>
          <ac:picMkLst>
            <pc:docMk/>
            <pc:sldMk cId="2258851910" sldId="270"/>
            <ac:picMk id="7" creationId="{EC3CF682-F66F-A599-2C48-AF0F99B48442}"/>
          </ac:picMkLst>
        </pc:picChg>
        <pc:picChg chg="add del mod">
          <ac:chgData name="Drew Nunnally" userId="4e7df4d7ac10f28f" providerId="LiveId" clId="{850CD7F5-99A8-4AD4-8C67-0557331CC611}" dt="2025-03-08T20:17:27.956" v="233" actId="478"/>
          <ac:picMkLst>
            <pc:docMk/>
            <pc:sldMk cId="2258851910" sldId="270"/>
            <ac:picMk id="9" creationId="{3F727515-D477-953C-EE0B-8303DBCCADBE}"/>
          </ac:picMkLst>
        </pc:picChg>
        <pc:picChg chg="add del mod">
          <ac:chgData name="Drew Nunnally" userId="4e7df4d7ac10f28f" providerId="LiveId" clId="{850CD7F5-99A8-4AD4-8C67-0557331CC611}" dt="2025-03-08T18:26:19.282" v="99" actId="478"/>
          <ac:picMkLst>
            <pc:docMk/>
            <pc:sldMk cId="2258851910" sldId="270"/>
            <ac:picMk id="9" creationId="{887E70DB-B690-AB3B-988E-EA0F56B89508}"/>
          </ac:picMkLst>
        </pc:picChg>
        <pc:picChg chg="add del mod">
          <ac:chgData name="Drew Nunnally" userId="4e7df4d7ac10f28f" providerId="LiveId" clId="{850CD7F5-99A8-4AD4-8C67-0557331CC611}" dt="2025-03-08T18:22:02.076" v="27" actId="34818"/>
          <ac:picMkLst>
            <pc:docMk/>
            <pc:sldMk cId="2258851910" sldId="270"/>
            <ac:picMk id="10" creationId="{8B881FAC-E1E4-1C5D-0EBD-8FB2C942D3FE}"/>
          </ac:picMkLst>
        </pc:picChg>
        <pc:picChg chg="add del mod">
          <ac:chgData name="Drew Nunnally" userId="4e7df4d7ac10f28f" providerId="LiveId" clId="{850CD7F5-99A8-4AD4-8C67-0557331CC611}" dt="2025-03-08T18:28:38.892" v="154" actId="34819"/>
          <ac:picMkLst>
            <pc:docMk/>
            <pc:sldMk cId="2258851910" sldId="270"/>
            <ac:picMk id="10" creationId="{C10F569D-7BC2-216A-7E88-AC56E604BEB5}"/>
          </ac:picMkLst>
        </pc:picChg>
        <pc:picChg chg="add del mod">
          <ac:chgData name="Drew Nunnally" userId="4e7df4d7ac10f28f" providerId="LiveId" clId="{850CD7F5-99A8-4AD4-8C67-0557331CC611}" dt="2025-03-08T18:26:18.745" v="98" actId="478"/>
          <ac:picMkLst>
            <pc:docMk/>
            <pc:sldMk cId="2258851910" sldId="270"/>
            <ac:picMk id="11" creationId="{3D607BBC-025B-8F04-9621-B867F7B457F3}"/>
          </ac:picMkLst>
        </pc:picChg>
        <pc:picChg chg="add del mod">
          <ac:chgData name="Drew Nunnally" userId="4e7df4d7ac10f28f" providerId="LiveId" clId="{850CD7F5-99A8-4AD4-8C67-0557331CC611}" dt="2025-03-08T18:29:02.760" v="159" actId="34819"/>
          <ac:picMkLst>
            <pc:docMk/>
            <pc:sldMk cId="2258851910" sldId="270"/>
            <ac:picMk id="12" creationId="{5CB38B06-514A-C62F-0A71-17C558EA5343}"/>
          </ac:picMkLst>
        </pc:picChg>
        <pc:picChg chg="add del mod">
          <ac:chgData name="Drew Nunnally" userId="4e7df4d7ac10f28f" providerId="LiveId" clId="{850CD7F5-99A8-4AD4-8C67-0557331CC611}" dt="2025-03-08T18:41:05.916" v="170"/>
          <ac:picMkLst>
            <pc:docMk/>
            <pc:sldMk cId="2258851910" sldId="270"/>
            <ac:picMk id="13" creationId="{2F45382A-EF28-4A49-57F7-A4940955F0F4}"/>
          </ac:picMkLst>
        </pc:picChg>
      </pc:sldChg>
      <pc:sldChg chg="addSp delSp modSp mod modTransition delAnim modAnim">
        <pc:chgData name="Drew Nunnally" userId="4e7df4d7ac10f28f" providerId="LiveId" clId="{850CD7F5-99A8-4AD4-8C67-0557331CC611}" dt="2025-03-08T20:17:33.065" v="235" actId="478"/>
        <pc:sldMkLst>
          <pc:docMk/>
          <pc:sldMk cId="4019486933" sldId="271"/>
        </pc:sldMkLst>
        <pc:picChg chg="add del mod">
          <ac:chgData name="Drew Nunnally" userId="4e7df4d7ac10f28f" providerId="LiveId" clId="{850CD7F5-99A8-4AD4-8C67-0557331CC611}" dt="2025-03-08T18:41:11.253" v="183"/>
          <ac:picMkLst>
            <pc:docMk/>
            <pc:sldMk cId="4019486933" sldId="271"/>
            <ac:picMk id="4" creationId="{46C8C33C-E327-1213-B4B2-2EC28FB1497C}"/>
          </ac:picMkLst>
        </pc:picChg>
        <pc:picChg chg="add del mod">
          <ac:chgData name="Drew Nunnally" userId="4e7df4d7ac10f28f" providerId="LiveId" clId="{850CD7F5-99A8-4AD4-8C67-0557331CC611}" dt="2025-03-08T18:28:02.144" v="151" actId="34819"/>
          <ac:picMkLst>
            <pc:docMk/>
            <pc:sldMk cId="4019486933" sldId="271"/>
            <ac:picMk id="4" creationId="{95F20DF7-C2A7-1FE3-A3AF-8FB3651EE936}"/>
          </ac:picMkLst>
        </pc:picChg>
        <pc:picChg chg="add del mod">
          <ac:chgData name="Drew Nunnally" userId="4e7df4d7ac10f28f" providerId="LiveId" clId="{850CD7F5-99A8-4AD4-8C67-0557331CC611}" dt="2025-03-08T18:28:00.289" v="149" actId="34819"/>
          <ac:picMkLst>
            <pc:docMk/>
            <pc:sldMk cId="4019486933" sldId="271"/>
            <ac:picMk id="5" creationId="{9AEBCF9B-AB22-FA8E-49D9-5D66DDAFD1A8}"/>
          </ac:picMkLst>
        </pc:picChg>
        <pc:picChg chg="add del mod ord">
          <ac:chgData name="Drew Nunnally" userId="4e7df4d7ac10f28f" providerId="LiveId" clId="{850CD7F5-99A8-4AD4-8C67-0557331CC611}" dt="2025-03-08T18:48:10.964" v="184"/>
          <ac:picMkLst>
            <pc:docMk/>
            <pc:sldMk cId="4019486933" sldId="271"/>
            <ac:picMk id="5" creationId="{FC95BC58-9781-875E-1B45-CC58E13B0602}"/>
          </ac:picMkLst>
        </pc:picChg>
        <pc:picChg chg="add del mod">
          <ac:chgData name="Drew Nunnally" userId="4e7df4d7ac10f28f" providerId="LiveId" clId="{850CD7F5-99A8-4AD4-8C67-0557331CC611}" dt="2025-03-08T18:26:35.106" v="112" actId="478"/>
          <ac:picMkLst>
            <pc:docMk/>
            <pc:sldMk cId="4019486933" sldId="271"/>
            <ac:picMk id="6" creationId="{29908252-D1C4-400A-C4DB-E5C89B939DAF}"/>
          </ac:picMkLst>
        </pc:picChg>
        <pc:picChg chg="add del mod">
          <ac:chgData name="Drew Nunnally" userId="4e7df4d7ac10f28f" providerId="LiveId" clId="{850CD7F5-99A8-4AD4-8C67-0557331CC611}" dt="2025-03-08T18:51:40.006" v="211"/>
          <ac:picMkLst>
            <pc:docMk/>
            <pc:sldMk cId="4019486933" sldId="271"/>
            <ac:picMk id="6" creationId="{DC903D0B-3CB8-DAE3-BE57-A33B900B21A1}"/>
          </ac:picMkLst>
        </pc:picChg>
        <pc:picChg chg="add del mod ord">
          <ac:chgData name="Drew Nunnally" userId="4e7df4d7ac10f28f" providerId="LiveId" clId="{850CD7F5-99A8-4AD4-8C67-0557331CC611}" dt="2025-03-08T18:58:29.453" v="212"/>
          <ac:picMkLst>
            <pc:docMk/>
            <pc:sldMk cId="4019486933" sldId="271"/>
            <ac:picMk id="7" creationId="{47C6539A-B42A-C407-4FA0-47E208FD543B}"/>
          </ac:picMkLst>
        </pc:picChg>
        <pc:picChg chg="add del mod">
          <ac:chgData name="Drew Nunnally" userId="4e7df4d7ac10f28f" providerId="LiveId" clId="{850CD7F5-99A8-4AD4-8C67-0557331CC611}" dt="2025-03-08T18:28:38.892" v="154" actId="34819"/>
          <ac:picMkLst>
            <pc:docMk/>
            <pc:sldMk cId="4019486933" sldId="271"/>
            <ac:picMk id="7" creationId="{520881BB-051D-1997-30CB-7D1F672BC8D7}"/>
          </ac:picMkLst>
        </pc:picChg>
        <pc:picChg chg="add del mod">
          <ac:chgData name="Drew Nunnally" userId="4e7df4d7ac10f28f" providerId="LiveId" clId="{850CD7F5-99A8-4AD4-8C67-0557331CC611}" dt="2025-03-08T18:29:02.760" v="159" actId="34819"/>
          <ac:picMkLst>
            <pc:docMk/>
            <pc:sldMk cId="4019486933" sldId="271"/>
            <ac:picMk id="8" creationId="{A257F60F-8891-B830-19C9-4051FBDA8218}"/>
          </ac:picMkLst>
        </pc:picChg>
        <pc:picChg chg="add del mod">
          <ac:chgData name="Drew Nunnally" userId="4e7df4d7ac10f28f" providerId="LiveId" clId="{850CD7F5-99A8-4AD4-8C67-0557331CC611}" dt="2025-03-08T20:17:33.065" v="235" actId="478"/>
          <ac:picMkLst>
            <pc:docMk/>
            <pc:sldMk cId="4019486933" sldId="271"/>
            <ac:picMk id="8" creationId="{AD1DB2F5-DECB-1A3A-8518-CEEB0AD421F4}"/>
          </ac:picMkLst>
        </pc:picChg>
        <pc:picChg chg="add del mod">
          <ac:chgData name="Drew Nunnally" userId="4e7df4d7ac10f28f" providerId="LiveId" clId="{850CD7F5-99A8-4AD4-8C67-0557331CC611}" dt="2025-03-08T18:26:34.479" v="111" actId="478"/>
          <ac:picMkLst>
            <pc:docMk/>
            <pc:sldMk cId="4019486933" sldId="271"/>
            <ac:picMk id="9" creationId="{94B02553-ACBC-947B-08C2-CBFE7C367993}"/>
          </ac:picMkLst>
        </pc:picChg>
        <pc:picChg chg="add del mod">
          <ac:chgData name="Drew Nunnally" userId="4e7df4d7ac10f28f" providerId="LiveId" clId="{850CD7F5-99A8-4AD4-8C67-0557331CC611}" dt="2025-03-08T18:22:02.076" v="27" actId="34818"/>
          <ac:picMkLst>
            <pc:docMk/>
            <pc:sldMk cId="4019486933" sldId="271"/>
            <ac:picMk id="10" creationId="{4DEF27D0-6468-458C-A7E8-B37CEB8C3A84}"/>
          </ac:picMkLst>
        </pc:picChg>
        <pc:picChg chg="add del mod">
          <ac:chgData name="Drew Nunnally" userId="4e7df4d7ac10f28f" providerId="LiveId" clId="{850CD7F5-99A8-4AD4-8C67-0557331CC611}" dt="2025-03-08T18:41:05.916" v="170"/>
          <ac:picMkLst>
            <pc:docMk/>
            <pc:sldMk cId="4019486933" sldId="271"/>
            <ac:picMk id="10" creationId="{55B9AD2F-B495-001D-02FE-E0904A0E06F3}"/>
          </ac:picMkLst>
        </pc:picChg>
        <pc:picChg chg="add del mod">
          <ac:chgData name="Drew Nunnally" userId="4e7df4d7ac10f28f" providerId="LiveId" clId="{850CD7F5-99A8-4AD4-8C67-0557331CC611}" dt="2025-03-08T18:26:33.857" v="110" actId="478"/>
          <ac:picMkLst>
            <pc:docMk/>
            <pc:sldMk cId="4019486933" sldId="271"/>
            <ac:picMk id="11" creationId="{3634CC6F-2041-B7A9-D692-EA3FCB4A18C9}"/>
          </ac:picMkLst>
        </pc:picChg>
      </pc:sldChg>
      <pc:sldChg chg="addSp delSp modSp mod modTransition delAnim modAnim">
        <pc:chgData name="Drew Nunnally" userId="4e7df4d7ac10f28f" providerId="LiveId" clId="{850CD7F5-99A8-4AD4-8C67-0557331CC611}" dt="2025-03-08T20:17:35.966" v="236" actId="478"/>
        <pc:sldMkLst>
          <pc:docMk/>
          <pc:sldMk cId="2918292876" sldId="272"/>
        </pc:sldMkLst>
        <pc:picChg chg="add del mod">
          <ac:chgData name="Drew Nunnally" userId="4e7df4d7ac10f28f" providerId="LiveId" clId="{850CD7F5-99A8-4AD4-8C67-0557331CC611}" dt="2025-03-08T18:28:02.144" v="151" actId="34819"/>
          <ac:picMkLst>
            <pc:docMk/>
            <pc:sldMk cId="2918292876" sldId="272"/>
            <ac:picMk id="3" creationId="{959EB0CF-4692-2EF8-B448-2B74F9516D4C}"/>
          </ac:picMkLst>
        </pc:picChg>
        <pc:picChg chg="add del mod">
          <ac:chgData name="Drew Nunnally" userId="4e7df4d7ac10f28f" providerId="LiveId" clId="{850CD7F5-99A8-4AD4-8C67-0557331CC611}" dt="2025-03-08T18:41:11.253" v="183"/>
          <ac:picMkLst>
            <pc:docMk/>
            <pc:sldMk cId="2918292876" sldId="272"/>
            <ac:picMk id="3" creationId="{C69FDC96-44AE-6084-63DD-8DCBB232E284}"/>
          </ac:picMkLst>
        </pc:picChg>
        <pc:picChg chg="add del mod ord">
          <ac:chgData name="Drew Nunnally" userId="4e7df4d7ac10f28f" providerId="LiveId" clId="{850CD7F5-99A8-4AD4-8C67-0557331CC611}" dt="2025-03-08T18:48:10.964" v="184"/>
          <ac:picMkLst>
            <pc:docMk/>
            <pc:sldMk cId="2918292876" sldId="272"/>
            <ac:picMk id="4" creationId="{AFC9C5B9-A788-7FA2-3098-FE188935E5CB}"/>
          </ac:picMkLst>
        </pc:picChg>
        <pc:picChg chg="add del mod">
          <ac:chgData name="Drew Nunnally" userId="4e7df4d7ac10f28f" providerId="LiveId" clId="{850CD7F5-99A8-4AD4-8C67-0557331CC611}" dt="2025-03-08T18:28:00.289" v="149" actId="34819"/>
          <ac:picMkLst>
            <pc:docMk/>
            <pc:sldMk cId="2918292876" sldId="272"/>
            <ac:picMk id="4" creationId="{FFA741E4-7123-41D6-F5FD-0A0596D033AE}"/>
          </ac:picMkLst>
        </pc:picChg>
        <pc:picChg chg="add del mod">
          <ac:chgData name="Drew Nunnally" userId="4e7df4d7ac10f28f" providerId="LiveId" clId="{850CD7F5-99A8-4AD4-8C67-0557331CC611}" dt="2025-03-08T18:26:38.785" v="115" actId="478"/>
          <ac:picMkLst>
            <pc:docMk/>
            <pc:sldMk cId="2918292876" sldId="272"/>
            <ac:picMk id="6" creationId="{B08D31F4-91DD-2FE0-3E06-9516299AD475}"/>
          </ac:picMkLst>
        </pc:picChg>
        <pc:picChg chg="add del mod">
          <ac:chgData name="Drew Nunnally" userId="4e7df4d7ac10f28f" providerId="LiveId" clId="{850CD7F5-99A8-4AD4-8C67-0557331CC611}" dt="2025-03-08T18:51:40.006" v="211"/>
          <ac:picMkLst>
            <pc:docMk/>
            <pc:sldMk cId="2918292876" sldId="272"/>
            <ac:picMk id="6" creationId="{D618E853-C8E8-D48A-75A7-99D0A16C973F}"/>
          </ac:picMkLst>
        </pc:picChg>
        <pc:picChg chg="add del mod ord">
          <ac:chgData name="Drew Nunnally" userId="4e7df4d7ac10f28f" providerId="LiveId" clId="{850CD7F5-99A8-4AD4-8C67-0557331CC611}" dt="2025-03-08T18:58:29.453" v="212"/>
          <ac:picMkLst>
            <pc:docMk/>
            <pc:sldMk cId="2918292876" sldId="272"/>
            <ac:picMk id="7" creationId="{CFB297E3-9DC8-ED68-D151-2F14282AB9C7}"/>
          </ac:picMkLst>
        </pc:picChg>
        <pc:picChg chg="add del mod">
          <ac:chgData name="Drew Nunnally" userId="4e7df4d7ac10f28f" providerId="LiveId" clId="{850CD7F5-99A8-4AD4-8C67-0557331CC611}" dt="2025-03-08T18:26:38.130" v="114" actId="478"/>
          <ac:picMkLst>
            <pc:docMk/>
            <pc:sldMk cId="2918292876" sldId="272"/>
            <ac:picMk id="7" creationId="{E7FE2EEE-110E-54C3-696D-BF082497C015}"/>
          </ac:picMkLst>
        </pc:picChg>
        <pc:picChg chg="add del mod">
          <ac:chgData name="Drew Nunnally" userId="4e7df4d7ac10f28f" providerId="LiveId" clId="{850CD7F5-99A8-4AD4-8C67-0557331CC611}" dt="2025-03-08T20:17:35.966" v="236" actId="478"/>
          <ac:picMkLst>
            <pc:docMk/>
            <pc:sldMk cId="2918292876" sldId="272"/>
            <ac:picMk id="8" creationId="{1C50D9B4-BD41-114F-9F12-CF5E0DEBF5AB}"/>
          </ac:picMkLst>
        </pc:picChg>
        <pc:picChg chg="add del mod">
          <ac:chgData name="Drew Nunnally" userId="4e7df4d7ac10f28f" providerId="LiveId" clId="{850CD7F5-99A8-4AD4-8C67-0557331CC611}" dt="2025-03-08T18:22:02.076" v="27" actId="34818"/>
          <ac:picMkLst>
            <pc:docMk/>
            <pc:sldMk cId="2918292876" sldId="272"/>
            <ac:picMk id="8" creationId="{7955DDA5-B6AE-48C0-4B4E-587354DE06E8}"/>
          </ac:picMkLst>
        </pc:picChg>
        <pc:picChg chg="add del mod">
          <ac:chgData name="Drew Nunnally" userId="4e7df4d7ac10f28f" providerId="LiveId" clId="{850CD7F5-99A8-4AD4-8C67-0557331CC611}" dt="2025-03-08T18:28:38.892" v="154" actId="34819"/>
          <ac:picMkLst>
            <pc:docMk/>
            <pc:sldMk cId="2918292876" sldId="272"/>
            <ac:picMk id="8" creationId="{85589663-737A-4F9E-C9E0-B933A0436F8C}"/>
          </ac:picMkLst>
        </pc:picChg>
        <pc:picChg chg="add del mod">
          <ac:chgData name="Drew Nunnally" userId="4e7df4d7ac10f28f" providerId="LiveId" clId="{850CD7F5-99A8-4AD4-8C67-0557331CC611}" dt="2025-03-08T18:26:37.431" v="113" actId="478"/>
          <ac:picMkLst>
            <pc:docMk/>
            <pc:sldMk cId="2918292876" sldId="272"/>
            <ac:picMk id="9" creationId="{4DE6ACB8-51BF-69A0-571B-F987464C7B04}"/>
          </ac:picMkLst>
        </pc:picChg>
        <pc:picChg chg="add del mod">
          <ac:chgData name="Drew Nunnally" userId="4e7df4d7ac10f28f" providerId="LiveId" clId="{850CD7F5-99A8-4AD4-8C67-0557331CC611}" dt="2025-03-08T18:29:02.760" v="159" actId="34819"/>
          <ac:picMkLst>
            <pc:docMk/>
            <pc:sldMk cId="2918292876" sldId="272"/>
            <ac:picMk id="10" creationId="{587AA7C8-498F-D55C-E9A7-FEB52BB37893}"/>
          </ac:picMkLst>
        </pc:picChg>
        <pc:picChg chg="add del mod">
          <ac:chgData name="Drew Nunnally" userId="4e7df4d7ac10f28f" providerId="LiveId" clId="{850CD7F5-99A8-4AD4-8C67-0557331CC611}" dt="2025-03-08T18:41:05.916" v="170"/>
          <ac:picMkLst>
            <pc:docMk/>
            <pc:sldMk cId="2918292876" sldId="272"/>
            <ac:picMk id="11" creationId="{C67AAC46-CA9C-9F98-29B4-5ECD1F0E91E8}"/>
          </ac:picMkLst>
        </pc:picChg>
      </pc:sldChg>
      <pc:sldChg chg="addSp delSp modSp mod modTransition delAnim modAnim">
        <pc:chgData name="Drew Nunnally" userId="4e7df4d7ac10f28f" providerId="LiveId" clId="{850CD7F5-99A8-4AD4-8C67-0557331CC611}" dt="2025-03-08T20:17:37.961" v="237" actId="478"/>
        <pc:sldMkLst>
          <pc:docMk/>
          <pc:sldMk cId="2596200919" sldId="273"/>
        </pc:sldMkLst>
        <pc:picChg chg="add del mod">
          <ac:chgData name="Drew Nunnally" userId="4e7df4d7ac10f28f" providerId="LiveId" clId="{850CD7F5-99A8-4AD4-8C67-0557331CC611}" dt="2025-03-08T18:26:42.465" v="118" actId="478"/>
          <ac:picMkLst>
            <pc:docMk/>
            <pc:sldMk cId="2596200919" sldId="273"/>
            <ac:picMk id="3" creationId="{3287B3EC-D159-0A3F-AD77-E7A22FF29FD9}"/>
          </ac:picMkLst>
        </pc:picChg>
        <pc:picChg chg="add del mod">
          <ac:chgData name="Drew Nunnally" userId="4e7df4d7ac10f28f" providerId="LiveId" clId="{850CD7F5-99A8-4AD4-8C67-0557331CC611}" dt="2025-03-08T18:41:11.253" v="183"/>
          <ac:picMkLst>
            <pc:docMk/>
            <pc:sldMk cId="2596200919" sldId="273"/>
            <ac:picMk id="3" creationId="{991911C7-0F26-D301-F7FE-FCCCD50BF61D}"/>
          </ac:picMkLst>
        </pc:picChg>
        <pc:picChg chg="add del mod">
          <ac:chgData name="Drew Nunnally" userId="4e7df4d7ac10f28f" providerId="LiveId" clId="{850CD7F5-99A8-4AD4-8C67-0557331CC611}" dt="2025-03-08T18:26:41.834" v="117" actId="478"/>
          <ac:picMkLst>
            <pc:docMk/>
            <pc:sldMk cId="2596200919" sldId="273"/>
            <ac:picMk id="5" creationId="{A42302CE-1830-717F-C185-EA78C7E7D255}"/>
          </ac:picMkLst>
        </pc:picChg>
        <pc:picChg chg="add del mod">
          <ac:chgData name="Drew Nunnally" userId="4e7df4d7ac10f28f" providerId="LiveId" clId="{850CD7F5-99A8-4AD4-8C67-0557331CC611}" dt="2025-03-08T18:28:02.144" v="151" actId="34819"/>
          <ac:picMkLst>
            <pc:docMk/>
            <pc:sldMk cId="2596200919" sldId="273"/>
            <ac:picMk id="6" creationId="{02D81D9E-5E81-D1E8-8A4B-BBA96F785E3F}"/>
          </ac:picMkLst>
        </pc:picChg>
        <pc:picChg chg="add del mod">
          <ac:chgData name="Drew Nunnally" userId="4e7df4d7ac10f28f" providerId="LiveId" clId="{850CD7F5-99A8-4AD4-8C67-0557331CC611}" dt="2025-03-08T18:22:02.076" v="27" actId="34818"/>
          <ac:picMkLst>
            <pc:docMk/>
            <pc:sldMk cId="2596200919" sldId="273"/>
            <ac:picMk id="6" creationId="{96AC657C-9652-B261-A8BC-FB7433A909CD}"/>
          </ac:picMkLst>
        </pc:picChg>
        <pc:picChg chg="add del mod ord">
          <ac:chgData name="Drew Nunnally" userId="4e7df4d7ac10f28f" providerId="LiveId" clId="{850CD7F5-99A8-4AD4-8C67-0557331CC611}" dt="2025-03-08T18:48:10.964" v="184"/>
          <ac:picMkLst>
            <pc:docMk/>
            <pc:sldMk cId="2596200919" sldId="273"/>
            <ac:picMk id="7" creationId="{28A80FBF-8284-C8AD-40A2-C09FC3AD35F1}"/>
          </ac:picMkLst>
        </pc:picChg>
        <pc:picChg chg="add del mod">
          <ac:chgData name="Drew Nunnally" userId="4e7df4d7ac10f28f" providerId="LiveId" clId="{850CD7F5-99A8-4AD4-8C67-0557331CC611}" dt="2025-03-08T18:26:41.180" v="116" actId="478"/>
          <ac:picMkLst>
            <pc:docMk/>
            <pc:sldMk cId="2596200919" sldId="273"/>
            <ac:picMk id="7" creationId="{5DE86E15-83ED-4182-0B7F-E925A6B0634E}"/>
          </ac:picMkLst>
        </pc:picChg>
        <pc:picChg chg="add del mod">
          <ac:chgData name="Drew Nunnally" userId="4e7df4d7ac10f28f" providerId="LiveId" clId="{850CD7F5-99A8-4AD4-8C67-0557331CC611}" dt="2025-03-08T18:28:00.289" v="149" actId="34819"/>
          <ac:picMkLst>
            <pc:docMk/>
            <pc:sldMk cId="2596200919" sldId="273"/>
            <ac:picMk id="8" creationId="{CAEEEAFB-4026-2818-75D2-6CCD81F32ED6}"/>
          </ac:picMkLst>
        </pc:picChg>
        <pc:picChg chg="add del mod">
          <ac:chgData name="Drew Nunnally" userId="4e7df4d7ac10f28f" providerId="LiveId" clId="{850CD7F5-99A8-4AD4-8C67-0557331CC611}" dt="2025-03-08T18:51:40.006" v="211"/>
          <ac:picMkLst>
            <pc:docMk/>
            <pc:sldMk cId="2596200919" sldId="273"/>
            <ac:picMk id="8" creationId="{F0CA8476-CE99-B6D3-2D3A-89032963C024}"/>
          </ac:picMkLst>
        </pc:picChg>
        <pc:picChg chg="add del mod">
          <ac:chgData name="Drew Nunnally" userId="4e7df4d7ac10f28f" providerId="LiveId" clId="{850CD7F5-99A8-4AD4-8C67-0557331CC611}" dt="2025-03-08T18:28:38.892" v="154" actId="34819"/>
          <ac:picMkLst>
            <pc:docMk/>
            <pc:sldMk cId="2596200919" sldId="273"/>
            <ac:picMk id="9" creationId="{1EE4EB69-83E4-D120-E110-D77B07C25D8F}"/>
          </ac:picMkLst>
        </pc:picChg>
        <pc:picChg chg="add del mod ord">
          <ac:chgData name="Drew Nunnally" userId="4e7df4d7ac10f28f" providerId="LiveId" clId="{850CD7F5-99A8-4AD4-8C67-0557331CC611}" dt="2025-03-08T18:58:29.453" v="212"/>
          <ac:picMkLst>
            <pc:docMk/>
            <pc:sldMk cId="2596200919" sldId="273"/>
            <ac:picMk id="9" creationId="{C72B7908-033A-116C-D1C1-E6BA46727591}"/>
          </ac:picMkLst>
        </pc:picChg>
        <pc:picChg chg="add del mod">
          <ac:chgData name="Drew Nunnally" userId="4e7df4d7ac10f28f" providerId="LiveId" clId="{850CD7F5-99A8-4AD4-8C67-0557331CC611}" dt="2025-03-08T18:29:02.760" v="159" actId="34819"/>
          <ac:picMkLst>
            <pc:docMk/>
            <pc:sldMk cId="2596200919" sldId="273"/>
            <ac:picMk id="10" creationId="{3B4DF30E-E050-5DD7-AA6E-9FDF56502EF2}"/>
          </ac:picMkLst>
        </pc:picChg>
        <pc:picChg chg="add del mod">
          <ac:chgData name="Drew Nunnally" userId="4e7df4d7ac10f28f" providerId="LiveId" clId="{850CD7F5-99A8-4AD4-8C67-0557331CC611}" dt="2025-03-08T20:17:37.961" v="237" actId="478"/>
          <ac:picMkLst>
            <pc:docMk/>
            <pc:sldMk cId="2596200919" sldId="273"/>
            <ac:picMk id="10" creationId="{92EF4DBC-EAA2-4B46-4413-76694B8D44DE}"/>
          </ac:picMkLst>
        </pc:picChg>
        <pc:picChg chg="add del mod">
          <ac:chgData name="Drew Nunnally" userId="4e7df4d7ac10f28f" providerId="LiveId" clId="{850CD7F5-99A8-4AD4-8C67-0557331CC611}" dt="2025-03-08T18:41:05.916" v="170"/>
          <ac:picMkLst>
            <pc:docMk/>
            <pc:sldMk cId="2596200919" sldId="273"/>
            <ac:picMk id="11" creationId="{7AE0FF53-6E73-C412-4571-200DAB3F489F}"/>
          </ac:picMkLst>
        </pc:picChg>
      </pc:sldChg>
      <pc:sldChg chg="addSp delSp modSp mod modTransition delAnim modAnim">
        <pc:chgData name="Drew Nunnally" userId="4e7df4d7ac10f28f" providerId="LiveId" clId="{850CD7F5-99A8-4AD4-8C67-0557331CC611}" dt="2025-03-08T20:17:41.022" v="238" actId="478"/>
        <pc:sldMkLst>
          <pc:docMk/>
          <pc:sldMk cId="3313470747" sldId="274"/>
        </pc:sldMkLst>
        <pc:picChg chg="add del mod">
          <ac:chgData name="Drew Nunnally" userId="4e7df4d7ac10f28f" providerId="LiveId" clId="{850CD7F5-99A8-4AD4-8C67-0557331CC611}" dt="2025-03-08T18:51:40.006" v="211"/>
          <ac:picMkLst>
            <pc:docMk/>
            <pc:sldMk cId="3313470747" sldId="274"/>
            <ac:picMk id="3" creationId="{48A02775-67C8-5A57-DCB5-F8BD42F4A58A}"/>
          </ac:picMkLst>
        </pc:picChg>
        <pc:picChg chg="add del mod">
          <ac:chgData name="Drew Nunnally" userId="4e7df4d7ac10f28f" providerId="LiveId" clId="{850CD7F5-99A8-4AD4-8C67-0557331CC611}" dt="2025-03-08T18:26:46.582" v="121" actId="478"/>
          <ac:picMkLst>
            <pc:docMk/>
            <pc:sldMk cId="3313470747" sldId="274"/>
            <ac:picMk id="3" creationId="{FC4E52E4-535B-7C27-629B-E0A2A2B79BB4}"/>
          </ac:picMkLst>
        </pc:picChg>
        <pc:picChg chg="add del mod">
          <ac:chgData name="Drew Nunnally" userId="4e7df4d7ac10f28f" providerId="LiveId" clId="{850CD7F5-99A8-4AD4-8C67-0557331CC611}" dt="2025-03-08T18:26:45.953" v="120" actId="478"/>
          <ac:picMkLst>
            <pc:docMk/>
            <pc:sldMk cId="3313470747" sldId="274"/>
            <ac:picMk id="5" creationId="{3FA0FBC8-8F60-A19A-72EE-835E79DC96CA}"/>
          </ac:picMkLst>
        </pc:picChg>
        <pc:picChg chg="add del mod ord">
          <ac:chgData name="Drew Nunnally" userId="4e7df4d7ac10f28f" providerId="LiveId" clId="{850CD7F5-99A8-4AD4-8C67-0557331CC611}" dt="2025-03-08T18:58:29.453" v="212"/>
          <ac:picMkLst>
            <pc:docMk/>
            <pc:sldMk cId="3313470747" sldId="274"/>
            <ac:picMk id="5" creationId="{CB279D3E-7D89-E4DC-8A68-B68D8079C90E}"/>
          </ac:picMkLst>
        </pc:picChg>
        <pc:picChg chg="add del mod">
          <ac:chgData name="Drew Nunnally" userId="4e7df4d7ac10f28f" providerId="LiveId" clId="{850CD7F5-99A8-4AD4-8C67-0557331CC611}" dt="2025-03-08T18:22:02.076" v="27" actId="34818"/>
          <ac:picMkLst>
            <pc:docMk/>
            <pc:sldMk cId="3313470747" sldId="274"/>
            <ac:picMk id="6" creationId="{62B04246-CDE2-893C-D7C2-336CE08F6990}"/>
          </ac:picMkLst>
        </pc:picChg>
        <pc:picChg chg="add del mod">
          <ac:chgData name="Drew Nunnally" userId="4e7df4d7ac10f28f" providerId="LiveId" clId="{850CD7F5-99A8-4AD4-8C67-0557331CC611}" dt="2025-03-08T20:17:41.022" v="238" actId="478"/>
          <ac:picMkLst>
            <pc:docMk/>
            <pc:sldMk cId="3313470747" sldId="274"/>
            <ac:picMk id="6" creationId="{858845D6-8509-0DCB-6096-3E2D56C83B1D}"/>
          </ac:picMkLst>
        </pc:picChg>
        <pc:picChg chg="add del mod">
          <ac:chgData name="Drew Nunnally" userId="4e7df4d7ac10f28f" providerId="LiveId" clId="{850CD7F5-99A8-4AD4-8C67-0557331CC611}" dt="2025-03-08T18:28:02.144" v="151" actId="34819"/>
          <ac:picMkLst>
            <pc:docMk/>
            <pc:sldMk cId="3313470747" sldId="274"/>
            <ac:picMk id="6" creationId="{EE0F6296-5EBA-9A50-BC53-3F5A0FFC5163}"/>
          </ac:picMkLst>
        </pc:picChg>
        <pc:picChg chg="add del mod">
          <ac:chgData name="Drew Nunnally" userId="4e7df4d7ac10f28f" providerId="LiveId" clId="{850CD7F5-99A8-4AD4-8C67-0557331CC611}" dt="2025-03-08T18:26:45.305" v="119" actId="478"/>
          <ac:picMkLst>
            <pc:docMk/>
            <pc:sldMk cId="3313470747" sldId="274"/>
            <ac:picMk id="7" creationId="{D5693A3D-0EC5-EFB0-899E-A22902AB57E4}"/>
          </ac:picMkLst>
        </pc:picChg>
        <pc:picChg chg="add del mod">
          <ac:chgData name="Drew Nunnally" userId="4e7df4d7ac10f28f" providerId="LiveId" clId="{850CD7F5-99A8-4AD4-8C67-0557331CC611}" dt="2025-03-08T18:28:00.289" v="149" actId="34819"/>
          <ac:picMkLst>
            <pc:docMk/>
            <pc:sldMk cId="3313470747" sldId="274"/>
            <ac:picMk id="8" creationId="{3351367B-B2C1-A358-8DF6-3B5D4A443550}"/>
          </ac:picMkLst>
        </pc:picChg>
        <pc:picChg chg="add del mod">
          <ac:chgData name="Drew Nunnally" userId="4e7df4d7ac10f28f" providerId="LiveId" clId="{850CD7F5-99A8-4AD4-8C67-0557331CC611}" dt="2025-03-08T18:28:38.892" v="154" actId="34819"/>
          <ac:picMkLst>
            <pc:docMk/>
            <pc:sldMk cId="3313470747" sldId="274"/>
            <ac:picMk id="9" creationId="{35E1AAF0-7971-A77B-ADC6-F81C63B54AB2}"/>
          </ac:picMkLst>
        </pc:picChg>
        <pc:picChg chg="add del mod">
          <ac:chgData name="Drew Nunnally" userId="4e7df4d7ac10f28f" providerId="LiveId" clId="{850CD7F5-99A8-4AD4-8C67-0557331CC611}" dt="2025-03-08T18:29:02.760" v="159" actId="34819"/>
          <ac:picMkLst>
            <pc:docMk/>
            <pc:sldMk cId="3313470747" sldId="274"/>
            <ac:picMk id="10" creationId="{6BA943E0-0DBE-ADBE-99F2-1CC6D3E5837A}"/>
          </ac:picMkLst>
        </pc:picChg>
        <pc:picChg chg="add del mod">
          <ac:chgData name="Drew Nunnally" userId="4e7df4d7ac10f28f" providerId="LiveId" clId="{850CD7F5-99A8-4AD4-8C67-0557331CC611}" dt="2025-03-08T18:48:10.964" v="184"/>
          <ac:picMkLst>
            <pc:docMk/>
            <pc:sldMk cId="3313470747" sldId="274"/>
            <ac:picMk id="11" creationId="{47A555E8-8921-9509-54AF-F83CE6A793CD}"/>
          </ac:picMkLst>
        </pc:picChg>
      </pc:sldChg>
      <pc:sldChg chg="addSp delSp modSp mod modTransition delAnim modAnim">
        <pc:chgData name="Drew Nunnally" userId="4e7df4d7ac10f28f" providerId="LiveId" clId="{850CD7F5-99A8-4AD4-8C67-0557331CC611}" dt="2025-03-08T20:17:47.350" v="241" actId="478"/>
        <pc:sldMkLst>
          <pc:docMk/>
          <pc:sldMk cId="785476015" sldId="275"/>
        </pc:sldMkLst>
        <pc:picChg chg="add del mod">
          <ac:chgData name="Drew Nunnally" userId="4e7df4d7ac10f28f" providerId="LiveId" clId="{850CD7F5-99A8-4AD4-8C67-0557331CC611}" dt="2025-03-08T18:51:40.006" v="211"/>
          <ac:picMkLst>
            <pc:docMk/>
            <pc:sldMk cId="785476015" sldId="275"/>
            <ac:picMk id="3" creationId="{3A11927F-82DC-3DBE-67C4-3708AB8A0D6F}"/>
          </ac:picMkLst>
        </pc:picChg>
        <pc:picChg chg="add del mod">
          <ac:chgData name="Drew Nunnally" userId="4e7df4d7ac10f28f" providerId="LiveId" clId="{850CD7F5-99A8-4AD4-8C67-0557331CC611}" dt="2025-03-08T18:26:57.167" v="130" actId="478"/>
          <ac:picMkLst>
            <pc:docMk/>
            <pc:sldMk cId="785476015" sldId="275"/>
            <ac:picMk id="3" creationId="{48F55F27-6C5F-F7F6-1A81-00946BAC79F9}"/>
          </ac:picMkLst>
        </pc:picChg>
        <pc:picChg chg="add del mod">
          <ac:chgData name="Drew Nunnally" userId="4e7df4d7ac10f28f" providerId="LiveId" clId="{850CD7F5-99A8-4AD4-8C67-0557331CC611}" dt="2025-03-08T18:26:56.578" v="129" actId="478"/>
          <ac:picMkLst>
            <pc:docMk/>
            <pc:sldMk cId="785476015" sldId="275"/>
            <ac:picMk id="4" creationId="{7EC780C5-2BC7-0501-C10E-8595A15E4139}"/>
          </ac:picMkLst>
        </pc:picChg>
        <pc:picChg chg="add del mod ord">
          <ac:chgData name="Drew Nunnally" userId="4e7df4d7ac10f28f" providerId="LiveId" clId="{850CD7F5-99A8-4AD4-8C67-0557331CC611}" dt="2025-03-08T18:58:29.453" v="212"/>
          <ac:picMkLst>
            <pc:docMk/>
            <pc:sldMk cId="785476015" sldId="275"/>
            <ac:picMk id="4" creationId="{A5EE65C9-E5B2-5AFC-81B0-D6C5C3B24B29}"/>
          </ac:picMkLst>
        </pc:picChg>
        <pc:picChg chg="add del mod">
          <ac:chgData name="Drew Nunnally" userId="4e7df4d7ac10f28f" providerId="LiveId" clId="{850CD7F5-99A8-4AD4-8C67-0557331CC611}" dt="2025-03-08T18:22:02.076" v="27" actId="34818"/>
          <ac:picMkLst>
            <pc:docMk/>
            <pc:sldMk cId="785476015" sldId="275"/>
            <ac:picMk id="5" creationId="{0805D0D3-F87C-AAC2-5079-E1AD5EB7E380}"/>
          </ac:picMkLst>
        </pc:picChg>
        <pc:picChg chg="add del mod">
          <ac:chgData name="Drew Nunnally" userId="4e7df4d7ac10f28f" providerId="LiveId" clId="{850CD7F5-99A8-4AD4-8C67-0557331CC611}" dt="2025-03-08T18:28:02.144" v="151" actId="34819"/>
          <ac:picMkLst>
            <pc:docMk/>
            <pc:sldMk cId="785476015" sldId="275"/>
            <ac:picMk id="5" creationId="{7031BFE1-84F0-CE1B-DD94-92D6D3EF6F73}"/>
          </ac:picMkLst>
        </pc:picChg>
        <pc:picChg chg="add del mod">
          <ac:chgData name="Drew Nunnally" userId="4e7df4d7ac10f28f" providerId="LiveId" clId="{850CD7F5-99A8-4AD4-8C67-0557331CC611}" dt="2025-03-08T20:17:47.350" v="241" actId="478"/>
          <ac:picMkLst>
            <pc:docMk/>
            <pc:sldMk cId="785476015" sldId="275"/>
            <ac:picMk id="5" creationId="{8A5435C9-1046-53B3-8B31-A0F5B253F97C}"/>
          </ac:picMkLst>
        </pc:picChg>
        <pc:picChg chg="add del mod">
          <ac:chgData name="Drew Nunnally" userId="4e7df4d7ac10f28f" providerId="LiveId" clId="{850CD7F5-99A8-4AD4-8C67-0557331CC611}" dt="2025-03-08T18:26:55.984" v="128" actId="478"/>
          <ac:picMkLst>
            <pc:docMk/>
            <pc:sldMk cId="785476015" sldId="275"/>
            <ac:picMk id="6" creationId="{114F5667-4665-B8BD-EFC3-C3BE514A4F55}"/>
          </ac:picMkLst>
        </pc:picChg>
        <pc:picChg chg="add del mod">
          <ac:chgData name="Drew Nunnally" userId="4e7df4d7ac10f28f" providerId="LiveId" clId="{850CD7F5-99A8-4AD4-8C67-0557331CC611}" dt="2025-03-08T18:28:00.289" v="149" actId="34819"/>
          <ac:picMkLst>
            <pc:docMk/>
            <pc:sldMk cId="785476015" sldId="275"/>
            <ac:picMk id="7" creationId="{15778375-798E-F97F-5332-0606A2368EF2}"/>
          </ac:picMkLst>
        </pc:picChg>
        <pc:picChg chg="add del mod">
          <ac:chgData name="Drew Nunnally" userId="4e7df4d7ac10f28f" providerId="LiveId" clId="{850CD7F5-99A8-4AD4-8C67-0557331CC611}" dt="2025-03-08T18:28:38.892" v="154" actId="34819"/>
          <ac:picMkLst>
            <pc:docMk/>
            <pc:sldMk cId="785476015" sldId="275"/>
            <ac:picMk id="12" creationId="{E409E783-7963-D2E8-E424-F7CCC62305A5}"/>
          </ac:picMkLst>
        </pc:picChg>
        <pc:picChg chg="add del mod">
          <ac:chgData name="Drew Nunnally" userId="4e7df4d7ac10f28f" providerId="LiveId" clId="{850CD7F5-99A8-4AD4-8C67-0557331CC611}" dt="2025-03-08T18:29:02.760" v="159" actId="34819"/>
          <ac:picMkLst>
            <pc:docMk/>
            <pc:sldMk cId="785476015" sldId="275"/>
            <ac:picMk id="14" creationId="{840D01B6-E1CC-6799-9D70-E6982B4AC23B}"/>
          </ac:picMkLst>
        </pc:picChg>
        <pc:picChg chg="add del mod">
          <ac:chgData name="Drew Nunnally" userId="4e7df4d7ac10f28f" providerId="LiveId" clId="{850CD7F5-99A8-4AD4-8C67-0557331CC611}" dt="2025-03-08T18:48:10.964" v="184"/>
          <ac:picMkLst>
            <pc:docMk/>
            <pc:sldMk cId="785476015" sldId="275"/>
            <ac:picMk id="17" creationId="{5504EFC3-0282-6527-7E12-76660134FF43}"/>
          </ac:picMkLst>
        </pc:picChg>
      </pc:sldChg>
      <pc:sldChg chg="addSp delSp modSp mod modTransition">
        <pc:chgData name="Drew Nunnally" userId="4e7df4d7ac10f28f" providerId="LiveId" clId="{850CD7F5-99A8-4AD4-8C67-0557331CC611}" dt="2025-03-08T20:17:55.592" v="246" actId="478"/>
        <pc:sldMkLst>
          <pc:docMk/>
          <pc:sldMk cId="1021805742" sldId="276"/>
        </pc:sldMkLst>
        <pc:picChg chg="add del mod">
          <ac:chgData name="Drew Nunnally" userId="4e7df4d7ac10f28f" providerId="LiveId" clId="{850CD7F5-99A8-4AD4-8C67-0557331CC611}" dt="2025-03-08T18:27:11.839" v="142" actId="478"/>
          <ac:picMkLst>
            <pc:docMk/>
            <pc:sldMk cId="1021805742" sldId="276"/>
            <ac:picMk id="4" creationId="{D385DA27-9674-A624-CD33-3FC0529DBC05}"/>
          </ac:picMkLst>
        </pc:picChg>
        <pc:picChg chg="add del mod">
          <ac:chgData name="Drew Nunnally" userId="4e7df4d7ac10f28f" providerId="LiveId" clId="{850CD7F5-99A8-4AD4-8C67-0557331CC611}" dt="2025-03-08T18:27:11.142" v="141" actId="478"/>
          <ac:picMkLst>
            <pc:docMk/>
            <pc:sldMk cId="1021805742" sldId="276"/>
            <ac:picMk id="5" creationId="{5E68B0D5-000A-E3C7-86A3-DB0FE87FD4B8}"/>
          </ac:picMkLst>
        </pc:picChg>
        <pc:picChg chg="add del mod">
          <ac:chgData name="Drew Nunnally" userId="4e7df4d7ac10f28f" providerId="LiveId" clId="{850CD7F5-99A8-4AD4-8C67-0557331CC611}" dt="2025-03-08T18:28:02.144" v="151" actId="34819"/>
          <ac:picMkLst>
            <pc:docMk/>
            <pc:sldMk cId="1021805742" sldId="276"/>
            <ac:picMk id="7" creationId="{A8593550-452E-ABF4-6D36-69C74AECFFCE}"/>
          </ac:picMkLst>
        </pc:picChg>
        <pc:picChg chg="add del mod">
          <ac:chgData name="Drew Nunnally" userId="4e7df4d7ac10f28f" providerId="LiveId" clId="{850CD7F5-99A8-4AD4-8C67-0557331CC611}" dt="2025-03-08T18:22:02.076" v="27" actId="34818"/>
          <ac:picMkLst>
            <pc:docMk/>
            <pc:sldMk cId="1021805742" sldId="276"/>
            <ac:picMk id="7" creationId="{B7D6E68A-1D79-FEC6-E908-9F332917904F}"/>
          </ac:picMkLst>
        </pc:picChg>
        <pc:picChg chg="add del mod">
          <ac:chgData name="Drew Nunnally" userId="4e7df4d7ac10f28f" providerId="LiveId" clId="{850CD7F5-99A8-4AD4-8C67-0557331CC611}" dt="2025-03-08T18:27:10.480" v="140" actId="478"/>
          <ac:picMkLst>
            <pc:docMk/>
            <pc:sldMk cId="1021805742" sldId="276"/>
            <ac:picMk id="8" creationId="{17717A40-78F9-6EAC-36B1-5DD5A08312EA}"/>
          </ac:picMkLst>
        </pc:picChg>
        <pc:picChg chg="add del mod">
          <ac:chgData name="Drew Nunnally" userId="4e7df4d7ac10f28f" providerId="LiveId" clId="{850CD7F5-99A8-4AD4-8C67-0557331CC611}" dt="2025-03-08T18:28:00.289" v="149" actId="34819"/>
          <ac:picMkLst>
            <pc:docMk/>
            <pc:sldMk cId="1021805742" sldId="276"/>
            <ac:picMk id="9" creationId="{521C1E23-530E-E7D4-C26A-AB6AA68FFE00}"/>
          </ac:picMkLst>
        </pc:picChg>
        <pc:picChg chg="add del mod">
          <ac:chgData name="Drew Nunnally" userId="4e7df4d7ac10f28f" providerId="LiveId" clId="{850CD7F5-99A8-4AD4-8C67-0557331CC611}" dt="2025-03-08T18:28:38.892" v="154" actId="34819"/>
          <ac:picMkLst>
            <pc:docMk/>
            <pc:sldMk cId="1021805742" sldId="276"/>
            <ac:picMk id="10" creationId="{003B4D82-4731-5A46-C44D-AC4DAFC8E214}"/>
          </ac:picMkLst>
        </pc:picChg>
        <pc:picChg chg="add del mod">
          <ac:chgData name="Drew Nunnally" userId="4e7df4d7ac10f28f" providerId="LiveId" clId="{850CD7F5-99A8-4AD4-8C67-0557331CC611}" dt="2025-03-08T18:29:02.760" v="159" actId="34819"/>
          <ac:picMkLst>
            <pc:docMk/>
            <pc:sldMk cId="1021805742" sldId="276"/>
            <ac:picMk id="12" creationId="{C592FE66-F5FF-57A9-281E-89CDEDB23511}"/>
          </ac:picMkLst>
        </pc:picChg>
        <pc:picChg chg="add del mod">
          <ac:chgData name="Drew Nunnally" userId="4e7df4d7ac10f28f" providerId="LiveId" clId="{850CD7F5-99A8-4AD4-8C67-0557331CC611}" dt="2025-03-08T20:17:55.592" v="246" actId="478"/>
          <ac:picMkLst>
            <pc:docMk/>
            <pc:sldMk cId="1021805742" sldId="276"/>
            <ac:picMk id="14" creationId="{C4D44062-F3FB-CAF6-9810-57B8BE2699D3}"/>
          </ac:picMkLst>
        </pc:picChg>
      </pc:sldChg>
      <pc:sldChg chg="addSp delSp modSp add mod modTransition">
        <pc:chgData name="Drew Nunnally" userId="4e7df4d7ac10f28f" providerId="LiveId" clId="{850CD7F5-99A8-4AD4-8C67-0557331CC611}" dt="2025-03-08T20:18:06.970" v="263" actId="20577"/>
        <pc:sldMkLst>
          <pc:docMk/>
          <pc:sldMk cId="15798362" sldId="277"/>
        </pc:sldMkLst>
        <pc:spChg chg="add del mod">
          <ac:chgData name="Drew Nunnally" userId="4e7df4d7ac10f28f" providerId="LiveId" clId="{850CD7F5-99A8-4AD4-8C67-0557331CC611}" dt="2025-03-08T18:50:32.948" v="191" actId="478"/>
          <ac:spMkLst>
            <pc:docMk/>
            <pc:sldMk cId="15798362" sldId="277"/>
            <ac:spMk id="5" creationId="{57797479-4BB1-4510-B0E2-1DC7F7E17612}"/>
          </ac:spMkLst>
        </pc:spChg>
        <pc:spChg chg="mod">
          <ac:chgData name="Drew Nunnally" userId="4e7df4d7ac10f28f" providerId="LiveId" clId="{850CD7F5-99A8-4AD4-8C67-0557331CC611}" dt="2025-03-08T20:18:06.970" v="263" actId="20577"/>
          <ac:spMkLst>
            <pc:docMk/>
            <pc:sldMk cId="15798362" sldId="277"/>
            <ac:spMk id="6" creationId="{C466400A-9307-3852-00E1-06EF5EFBBE1A}"/>
          </ac:spMkLst>
        </pc:spChg>
        <pc:picChg chg="del">
          <ac:chgData name="Drew Nunnally" userId="4e7df4d7ac10f28f" providerId="LiveId" clId="{850CD7F5-99A8-4AD4-8C67-0557331CC611}" dt="2025-03-08T18:50:26.485" v="188" actId="478"/>
          <ac:picMkLst>
            <pc:docMk/>
            <pc:sldMk cId="15798362" sldId="277"/>
            <ac:picMk id="3" creationId="{20E2176B-B041-91F1-5C15-54EEC3C154C9}"/>
          </ac:picMkLst>
        </pc:picChg>
        <pc:picChg chg="add mod">
          <ac:chgData name="Drew Nunnally" userId="4e7df4d7ac10f28f" providerId="LiveId" clId="{850CD7F5-99A8-4AD4-8C67-0557331CC611}" dt="2025-03-08T18:50:34.627" v="192" actId="1076"/>
          <ac:picMkLst>
            <pc:docMk/>
            <pc:sldMk cId="15798362" sldId="277"/>
            <ac:picMk id="7" creationId="{4269A09A-9FFD-5998-BB39-0FB2248F599B}"/>
          </ac:picMkLst>
        </pc:picChg>
        <pc:picChg chg="del">
          <ac:chgData name="Drew Nunnally" userId="4e7df4d7ac10f28f" providerId="LiveId" clId="{850CD7F5-99A8-4AD4-8C67-0557331CC611}" dt="2025-03-08T20:17:57.721" v="247" actId="478"/>
          <ac:picMkLst>
            <pc:docMk/>
            <pc:sldMk cId="15798362" sldId="277"/>
            <ac:picMk id="14" creationId="{1092A490-5150-B7E0-0514-F4CC17220B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C4D5B-7124-414A-BD91-E0F051A9FE1E}" type="datetimeFigureOut">
              <a:rPr lang="en-US" smtClean="0"/>
              <a:t>3/8/2025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CB96C-356F-4143-941F-A8CFFB9E1B58}" type="slidenum">
              <a:rPr lang="en-US" smtClean="0"/>
              <a:t>‹#›</a:t>
            </a:fld>
            <a:endParaRPr lang="en-US"/>
          </a:p>
        </p:txBody>
      </p:sp>
    </p:spTree>
    <p:extLst>
      <p:ext uri="{BB962C8B-B14F-4D97-AF65-F5344CB8AC3E}">
        <p14:creationId xmlns:p14="http://schemas.microsoft.com/office/powerpoint/2010/main" val="34274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No 730 and Yes 140</a:t>
            </a:r>
            <a:endParaRPr lang="en-US" dirty="0"/>
          </a:p>
        </p:txBody>
      </p:sp>
      <p:sp>
        <p:nvSpPr>
          <p:cNvPr id="4" name="Slide Number Placeholder 3"/>
          <p:cNvSpPr>
            <a:spLocks noGrp="1"/>
          </p:cNvSpPr>
          <p:nvPr>
            <p:ph type="sldNum" sz="quarter" idx="5"/>
          </p:nvPr>
        </p:nvSpPr>
        <p:spPr/>
        <p:txBody>
          <a:bodyPr/>
          <a:lstStyle/>
          <a:p>
            <a:fld id="{BFECB96C-356F-4143-941F-A8CFFB9E1B58}" type="slidenum">
              <a:rPr lang="en-US" smtClean="0"/>
              <a:t>4</a:t>
            </a:fld>
            <a:endParaRPr lang="en-US"/>
          </a:p>
        </p:txBody>
      </p:sp>
    </p:spTree>
    <p:extLst>
      <p:ext uri="{BB962C8B-B14F-4D97-AF65-F5344CB8AC3E}">
        <p14:creationId xmlns:p14="http://schemas.microsoft.com/office/powerpoint/2010/main" val="335295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08/03/2025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08/03/2025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08/03/2025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08/03/2025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42996" y="4267832"/>
            <a:ext cx="3604497" cy="1297115"/>
          </a:xfrm>
        </p:spPr>
        <p:txBody>
          <a:bodyPr anchor="t">
            <a:normAutofit/>
          </a:bodyPr>
          <a:lstStyle/>
          <a:p>
            <a:pPr algn="l">
              <a:lnSpc>
                <a:spcPct val="90000"/>
              </a:lnSpc>
            </a:pPr>
            <a:r>
              <a:rPr lang="en-US" sz="2700">
                <a:solidFill>
                  <a:schemeClr val="tx2"/>
                </a:solidFill>
              </a:rPr>
              <a:t>Case Study 1: Predicting Employee Attrition</a:t>
            </a:r>
          </a:p>
        </p:txBody>
      </p:sp>
      <p:sp>
        <p:nvSpPr>
          <p:cNvPr id="3" name="Subtitle 2"/>
          <p:cNvSpPr>
            <a:spLocks noGrp="1"/>
          </p:cNvSpPr>
          <p:nvPr>
            <p:ph type="subTitle" idx="1"/>
          </p:nvPr>
        </p:nvSpPr>
        <p:spPr>
          <a:xfrm>
            <a:off x="4943224" y="3428999"/>
            <a:ext cx="3604268" cy="838831"/>
          </a:xfrm>
        </p:spPr>
        <p:txBody>
          <a:bodyPr anchor="b">
            <a:normAutofit/>
          </a:bodyPr>
          <a:lstStyle/>
          <a:p>
            <a:pPr algn="l">
              <a:lnSpc>
                <a:spcPct val="90000"/>
              </a:lnSpc>
            </a:pPr>
            <a:r>
              <a:rPr lang="en-US" sz="1400">
                <a:solidFill>
                  <a:schemeClr val="tx2"/>
                </a:solidFill>
              </a:rPr>
              <a:t>Doing Data Science 6306
Drew Nunnally
03/03/2025</a:t>
            </a:r>
          </a:p>
        </p:txBody>
      </p:sp>
      <p:pic>
        <p:nvPicPr>
          <p:cNvPr id="7" name="Graphic 6" descr="Users">
            <a:extLst>
              <a:ext uri="{FF2B5EF4-FFF2-40B4-BE49-F238E27FC236}">
                <a16:creationId xmlns:a16="http://schemas.microsoft.com/office/drawing/2014/main" id="{3546B5B1-4DC6-AB0E-CD0C-58AD8761B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Tm="13369"/>
    </mc:Choice>
    <mc:Fallback xmlns="">
      <p:transition spd="slow" advTm="133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8A5168-719D-398C-C2B4-BEA241B21AA6}"/>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1E8CF-6AEF-2881-9BF7-931360780111}"/>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Top 3 Contributing Plots (2)</a:t>
            </a:r>
          </a:p>
        </p:txBody>
      </p:sp>
      <p:pic>
        <p:nvPicPr>
          <p:cNvPr id="5" name="Picture 4">
            <a:extLst>
              <a:ext uri="{FF2B5EF4-FFF2-40B4-BE49-F238E27FC236}">
                <a16:creationId xmlns:a16="http://schemas.microsoft.com/office/drawing/2014/main" id="{61F5C47D-6391-929E-F1A3-C0BBC952725B}"/>
              </a:ext>
            </a:extLst>
          </p:cNvPr>
          <p:cNvPicPr>
            <a:picLocks noChangeAspect="1"/>
          </p:cNvPicPr>
          <p:nvPr/>
        </p:nvPicPr>
        <p:blipFill>
          <a:blip r:embed="rId2"/>
          <a:stretch>
            <a:fillRect/>
          </a:stretch>
        </p:blipFill>
        <p:spPr>
          <a:xfrm>
            <a:off x="1422036" y="1675227"/>
            <a:ext cx="6299927" cy="4394199"/>
          </a:xfrm>
          <a:prstGeom prst="rect">
            <a:avLst/>
          </a:prstGeom>
        </p:spPr>
      </p:pic>
    </p:spTree>
    <p:extLst>
      <p:ext uri="{BB962C8B-B14F-4D97-AF65-F5344CB8AC3E}">
        <p14:creationId xmlns:p14="http://schemas.microsoft.com/office/powerpoint/2010/main" val="2918292876"/>
      </p:ext>
    </p:extLst>
  </p:cSld>
  <p:clrMapOvr>
    <a:masterClrMapping/>
  </p:clrMapOvr>
  <mc:AlternateContent xmlns:mc="http://schemas.openxmlformats.org/markup-compatibility/2006" xmlns:p14="http://schemas.microsoft.com/office/powerpoint/2010/main">
    <mc:Choice Requires="p14">
      <p:transition spd="slow" p14:dur="2000" advTm="9124"/>
    </mc:Choice>
    <mc:Fallback xmlns="">
      <p:transition spd="slow" advTm="912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F1A6C4-BE1E-2DB3-2655-7D0B85B5EDC5}"/>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732F5-FB56-FD19-4813-423871D434FE}"/>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Top 3 Contributing Plots (3)</a:t>
            </a:r>
          </a:p>
        </p:txBody>
      </p:sp>
      <p:pic>
        <p:nvPicPr>
          <p:cNvPr id="4" name="Picture 3">
            <a:extLst>
              <a:ext uri="{FF2B5EF4-FFF2-40B4-BE49-F238E27FC236}">
                <a16:creationId xmlns:a16="http://schemas.microsoft.com/office/drawing/2014/main" id="{BFB66D2A-B9C1-3898-A27D-7C50270C6BC4}"/>
              </a:ext>
            </a:extLst>
          </p:cNvPr>
          <p:cNvPicPr>
            <a:picLocks noChangeAspect="1"/>
          </p:cNvPicPr>
          <p:nvPr/>
        </p:nvPicPr>
        <p:blipFill>
          <a:blip r:embed="rId2"/>
          <a:stretch>
            <a:fillRect/>
          </a:stretch>
        </p:blipFill>
        <p:spPr>
          <a:xfrm>
            <a:off x="1422036" y="1675227"/>
            <a:ext cx="6299927" cy="4394199"/>
          </a:xfrm>
          <a:prstGeom prst="rect">
            <a:avLst/>
          </a:prstGeom>
        </p:spPr>
      </p:pic>
    </p:spTree>
    <p:extLst>
      <p:ext uri="{BB962C8B-B14F-4D97-AF65-F5344CB8AC3E}">
        <p14:creationId xmlns:p14="http://schemas.microsoft.com/office/powerpoint/2010/main" val="2596200919"/>
      </p:ext>
    </p:extLst>
  </p:cSld>
  <p:clrMapOvr>
    <a:masterClrMapping/>
  </p:clrMapOvr>
  <mc:AlternateContent xmlns:mc="http://schemas.openxmlformats.org/markup-compatibility/2006" xmlns:p14="http://schemas.microsoft.com/office/powerpoint/2010/main">
    <mc:Choice Requires="p14">
      <p:transition spd="slow" p14:dur="2000" advTm="8289"/>
    </mc:Choice>
    <mc:Fallback xmlns="">
      <p:transition spd="slow" advTm="82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075B50-A1E4-0C0B-5BCD-F35E296C21F4}"/>
            </a:ext>
          </a:extLst>
        </p:cNvPr>
        <p:cNvGrpSpPr/>
        <p:nvPr/>
      </p:nvGrpSpPr>
      <p:grpSpPr>
        <a:xfrm>
          <a:off x="0" y="0"/>
          <a:ext cx="0" cy="0"/>
          <a:chOff x="0" y="0"/>
          <a:chExt cx="0" cy="0"/>
        </a:xfrm>
      </p:grpSpPr>
      <p:sp>
        <p:nvSpPr>
          <p:cNvPr id="40" name="Rectangle 3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B13E1-F517-CF74-25CA-E1AA33A17AE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**Extra </a:t>
            </a:r>
            <a:r>
              <a:rPr lang="en-US" sz="2800" kern="1200">
                <a:solidFill>
                  <a:schemeClr val="bg1"/>
                </a:solidFill>
                <a:latin typeface="+mj-lt"/>
                <a:ea typeface="+mj-ea"/>
                <a:cs typeface="+mj-cs"/>
              </a:rPr>
              <a:t>Interesting Find**</a:t>
            </a:r>
            <a:endParaRPr lang="en-US" sz="28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AD7147F1-9E79-C257-8D02-8D745680FAF2}"/>
              </a:ext>
            </a:extLst>
          </p:cNvPr>
          <p:cNvPicPr>
            <a:picLocks noChangeAspect="1"/>
          </p:cNvPicPr>
          <p:nvPr/>
        </p:nvPicPr>
        <p:blipFill>
          <a:blip r:embed="rId2"/>
          <a:stretch>
            <a:fillRect/>
          </a:stretch>
        </p:blipFill>
        <p:spPr>
          <a:xfrm>
            <a:off x="1292746" y="1675227"/>
            <a:ext cx="6558507" cy="4394199"/>
          </a:xfrm>
          <a:prstGeom prst="rect">
            <a:avLst/>
          </a:prstGeom>
        </p:spPr>
      </p:pic>
    </p:spTree>
    <p:extLst>
      <p:ext uri="{BB962C8B-B14F-4D97-AF65-F5344CB8AC3E}">
        <p14:creationId xmlns:p14="http://schemas.microsoft.com/office/powerpoint/2010/main" val="3313470747"/>
      </p:ext>
    </p:extLst>
  </p:cSld>
  <p:clrMapOvr>
    <a:masterClrMapping/>
  </p:clrMapOvr>
  <mc:AlternateContent xmlns:mc="http://schemas.openxmlformats.org/markup-compatibility/2006" xmlns:p14="http://schemas.microsoft.com/office/powerpoint/2010/main">
    <mc:Choice Requires="p14">
      <p:transition spd="slow" p14:dur="2000" advTm="14243"/>
    </mc:Choice>
    <mc:Fallback xmlns="">
      <p:transition spd="slow" advTm="142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8610" y="991443"/>
            <a:ext cx="3332365" cy="1087819"/>
          </a:xfrm>
        </p:spPr>
        <p:txBody>
          <a:bodyPr anchor="b">
            <a:normAutofit/>
          </a:bodyPr>
          <a:lstStyle/>
          <a:p>
            <a:r>
              <a:rPr lang="en-US" sz="3000"/>
              <a:t>Modeling Approach</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7773" y="45651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2285541"/>
            <a:ext cx="32918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199F33B7-90FB-5567-F6E1-FB98230527AF}"/>
              </a:ext>
            </a:extLst>
          </p:cNvPr>
          <p:cNvSpPr>
            <a:spLocks noGrp="1" noChangeArrowheads="1"/>
          </p:cNvSpPr>
          <p:nvPr>
            <p:ph idx="1"/>
          </p:nvPr>
        </p:nvSpPr>
        <p:spPr bwMode="auto">
          <a:xfrm>
            <a:off x="308610" y="2510108"/>
            <a:ext cx="4119374" cy="36668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228600" marR="0" lvl="0" indent="-2286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1000" b="1" i="0" u="none" strike="noStrike" cap="none" normalizeH="0" baseline="0" dirty="0">
                <a:ln>
                  <a:noFill/>
                </a:ln>
                <a:effectLst/>
              </a:rPr>
              <a:t>Data Preparation</a:t>
            </a:r>
          </a:p>
          <a:p>
            <a:pPr marL="628650" lvl="1" indent="-228600" eaLnBrk="0" fontAlgn="base" hangingPunct="0">
              <a:lnSpc>
                <a:spcPct val="90000"/>
              </a:lnSpc>
              <a:spcBef>
                <a:spcPct val="0"/>
              </a:spcBef>
              <a:spcAft>
                <a:spcPts val="600"/>
              </a:spcAft>
            </a:pPr>
            <a:r>
              <a:rPr kumimoji="0" lang="en-US" altLang="en-US" sz="1000" b="0" i="0" u="none" strike="noStrike" cap="none" normalizeH="0" baseline="0" dirty="0">
                <a:ln>
                  <a:noFill/>
                </a:ln>
                <a:effectLst/>
              </a:rPr>
              <a:t>Converted categorical variables into numerical factors.</a:t>
            </a:r>
          </a:p>
          <a:p>
            <a:pPr marL="628650" lvl="1" indent="-228600" eaLnBrk="0" fontAlgn="base" hangingPunct="0">
              <a:lnSpc>
                <a:spcPct val="90000"/>
              </a:lnSpc>
              <a:spcBef>
                <a:spcPct val="0"/>
              </a:spcBef>
              <a:spcAft>
                <a:spcPts val="600"/>
              </a:spcAft>
            </a:pPr>
            <a:r>
              <a:rPr kumimoji="0" lang="en-US" altLang="en-US" sz="1000" b="0" i="0" u="none" strike="noStrike" cap="none" normalizeH="0" baseline="0" dirty="0">
                <a:ln>
                  <a:noFill/>
                </a:ln>
                <a:effectLst/>
              </a:rPr>
              <a:t>Scaled numeric features (excluding ID and Monthly Income) for consistency.</a:t>
            </a:r>
          </a:p>
          <a:p>
            <a:pPr marL="628650" lvl="1" indent="-228600" eaLnBrk="0" fontAlgn="base" hangingPunct="0">
              <a:lnSpc>
                <a:spcPct val="90000"/>
              </a:lnSpc>
              <a:spcBef>
                <a:spcPct val="0"/>
              </a:spcBef>
              <a:spcAft>
                <a:spcPts val="600"/>
              </a:spcAft>
            </a:pPr>
            <a:r>
              <a:rPr kumimoji="0" lang="en-US" altLang="en-US" sz="1000" b="0" i="0" u="none" strike="noStrike" cap="none" normalizeH="0" baseline="0" dirty="0">
                <a:ln>
                  <a:noFill/>
                </a:ln>
                <a:effectLst/>
              </a:rPr>
              <a:t>Reordered columns to prioritize Attrition as the target variable.</a:t>
            </a:r>
          </a:p>
          <a:p>
            <a:pPr marL="228600" marR="0" lvl="0" indent="-228600" defTabSz="914400" rtl="0" eaLnBrk="0" fontAlgn="base" latinLnBrk="0" hangingPunct="0">
              <a:lnSpc>
                <a:spcPct val="90000"/>
              </a:lnSpc>
              <a:spcBef>
                <a:spcPct val="0"/>
              </a:spcBef>
              <a:spcAft>
                <a:spcPts val="600"/>
              </a:spcAft>
              <a:buClrTx/>
              <a:buSzTx/>
              <a:buAutoNum type="arabicPeriod" startAt="2"/>
              <a:tabLst/>
            </a:pPr>
            <a:r>
              <a:rPr kumimoji="0" lang="en-US" altLang="en-US" sz="1000" b="1" i="0" u="none" strike="noStrike" cap="none" normalizeH="0" baseline="0" dirty="0">
                <a:ln>
                  <a:noFill/>
                </a:ln>
                <a:effectLst/>
              </a:rPr>
              <a:t>Model Selection</a:t>
            </a:r>
          </a:p>
          <a:p>
            <a:pPr marL="628650" lvl="1" indent="-228600" eaLnBrk="0" fontAlgn="base" hangingPunct="0">
              <a:lnSpc>
                <a:spcPct val="90000"/>
              </a:lnSpc>
              <a:spcBef>
                <a:spcPct val="0"/>
              </a:spcBef>
              <a:spcAft>
                <a:spcPts val="600"/>
              </a:spcAft>
            </a:pPr>
            <a:r>
              <a:rPr kumimoji="0" lang="en-US" altLang="en-US" sz="1000" b="1" i="0" u="none" strike="noStrike" cap="none" normalizeH="0" baseline="0" dirty="0">
                <a:ln>
                  <a:noFill/>
                </a:ln>
                <a:effectLst/>
              </a:rPr>
              <a:t>K-Nearest Neighbors (KNN)</a:t>
            </a:r>
            <a:r>
              <a:rPr kumimoji="0" lang="en-US" altLang="en-US" sz="1000" b="0" i="0" u="none" strike="noStrike" cap="none" normalizeH="0" baseline="0" dirty="0">
                <a:ln>
                  <a:noFill/>
                </a:ln>
                <a:effectLst/>
              </a:rPr>
              <a:t>:</a:t>
            </a:r>
          </a:p>
          <a:p>
            <a:pPr marL="1028700" lvl="2" eaLnBrk="0" fontAlgn="base" hangingPunct="0">
              <a:lnSpc>
                <a:spcPct val="90000"/>
              </a:lnSpc>
              <a:spcBef>
                <a:spcPct val="0"/>
              </a:spcBef>
              <a:spcAft>
                <a:spcPts val="600"/>
              </a:spcAft>
            </a:pPr>
            <a:r>
              <a:rPr kumimoji="0" lang="en-US" altLang="en-US" sz="1000" b="0" i="0" u="none" strike="noStrike" cap="none" normalizeH="0" baseline="0" dirty="0">
                <a:ln>
                  <a:noFill/>
                </a:ln>
                <a:effectLst/>
              </a:rPr>
              <a:t>Ran </a:t>
            </a:r>
            <a:r>
              <a:rPr kumimoji="0" lang="en-US" altLang="en-US" sz="1000" i="0" u="none" strike="noStrike" cap="none" normalizeH="0" baseline="0" dirty="0">
                <a:ln>
                  <a:noFill/>
                </a:ln>
                <a:effectLst/>
              </a:rPr>
              <a:t>100 (seed) iterations </a:t>
            </a:r>
            <a:r>
              <a:rPr kumimoji="0" lang="en-US" altLang="en-US" sz="1000" b="0" i="0" u="none" strike="noStrike" cap="none" normalizeH="0" baseline="0" dirty="0">
                <a:ln>
                  <a:noFill/>
                </a:ln>
                <a:effectLst/>
              </a:rPr>
              <a:t>with varying values of </a:t>
            </a:r>
            <a:r>
              <a:rPr kumimoji="0" lang="en-US" altLang="en-US" sz="1000" i="0" u="none" strike="noStrike" cap="none" normalizeH="0" baseline="0" dirty="0">
                <a:ln>
                  <a:noFill/>
                </a:ln>
                <a:effectLst/>
              </a:rPr>
              <a:t>K (1-30).</a:t>
            </a:r>
          </a:p>
          <a:p>
            <a:pPr marL="1028700" lvl="2" eaLnBrk="0" fontAlgn="base" hangingPunct="0">
              <a:lnSpc>
                <a:spcPct val="90000"/>
              </a:lnSpc>
              <a:spcBef>
                <a:spcPct val="0"/>
              </a:spcBef>
              <a:spcAft>
                <a:spcPts val="600"/>
              </a:spcAft>
            </a:pPr>
            <a:r>
              <a:rPr kumimoji="0" lang="en-US" altLang="en-US" sz="1000" b="0" i="0" u="none" strike="noStrike" cap="none" normalizeH="0" baseline="0" dirty="0">
                <a:ln>
                  <a:noFill/>
                </a:ln>
                <a:effectLst/>
              </a:rPr>
              <a:t>Evaluated accuracy, sensitivity, and specificity.</a:t>
            </a:r>
          </a:p>
          <a:p>
            <a:pPr marL="628650" lvl="1" indent="-228600" eaLnBrk="0" fontAlgn="base" hangingPunct="0">
              <a:lnSpc>
                <a:spcPct val="90000"/>
              </a:lnSpc>
              <a:spcBef>
                <a:spcPct val="0"/>
              </a:spcBef>
              <a:spcAft>
                <a:spcPts val="600"/>
              </a:spcAft>
            </a:pPr>
            <a:r>
              <a:rPr kumimoji="0" lang="en-US" altLang="en-US" sz="1000" b="1" i="0" u="none" strike="noStrike" cap="none" normalizeH="0" baseline="0" dirty="0">
                <a:ln>
                  <a:noFill/>
                </a:ln>
                <a:effectLst/>
              </a:rPr>
              <a:t>Naive Bayes (NB)</a:t>
            </a:r>
            <a:r>
              <a:rPr kumimoji="0" lang="en-US" altLang="en-US" sz="1000" b="0" i="0" u="none" strike="noStrike" cap="none" normalizeH="0" baseline="0" dirty="0">
                <a:ln>
                  <a:noFill/>
                </a:ln>
                <a:effectLst/>
              </a:rPr>
              <a:t>:</a:t>
            </a:r>
          </a:p>
          <a:p>
            <a:pPr marL="1028700" lvl="2" eaLnBrk="0" fontAlgn="base" hangingPunct="0">
              <a:lnSpc>
                <a:spcPct val="90000"/>
              </a:lnSpc>
              <a:spcBef>
                <a:spcPct val="0"/>
              </a:spcBef>
              <a:spcAft>
                <a:spcPts val="600"/>
              </a:spcAft>
            </a:pPr>
            <a:r>
              <a:rPr kumimoji="0" lang="en-US" altLang="en-US" sz="1000" b="0" i="0" u="none" strike="noStrike" cap="none" normalizeH="0" baseline="0" dirty="0">
                <a:ln>
                  <a:noFill/>
                </a:ln>
                <a:effectLst/>
              </a:rPr>
              <a:t>Conducted </a:t>
            </a:r>
            <a:r>
              <a:rPr kumimoji="0" lang="en-US" altLang="en-US" sz="1000" i="0" u="none" strike="noStrike" cap="none" normalizeH="0" baseline="0" dirty="0">
                <a:ln>
                  <a:noFill/>
                </a:ln>
                <a:effectLst/>
              </a:rPr>
              <a:t>200 (seed) iterations.</a:t>
            </a:r>
          </a:p>
          <a:p>
            <a:pPr marL="1028700" lvl="2" eaLnBrk="0" fontAlgn="base" hangingPunct="0">
              <a:lnSpc>
                <a:spcPct val="90000"/>
              </a:lnSpc>
              <a:spcBef>
                <a:spcPct val="0"/>
              </a:spcBef>
              <a:spcAft>
                <a:spcPts val="600"/>
              </a:spcAft>
            </a:pPr>
            <a:r>
              <a:rPr kumimoji="0" lang="en-US" altLang="en-US" sz="1000" b="0" i="0" u="none" strike="noStrike" cap="none" normalizeH="0" baseline="0" dirty="0">
                <a:ln>
                  <a:noFill/>
                </a:ln>
                <a:effectLst/>
              </a:rPr>
              <a:t>Measured performance using confusion matrices.</a:t>
            </a:r>
          </a:p>
          <a:p>
            <a:pPr marL="228600" marR="0" lvl="0" indent="-228600" defTabSz="914400" rtl="0" eaLnBrk="0" fontAlgn="base" latinLnBrk="0" hangingPunct="0">
              <a:lnSpc>
                <a:spcPct val="90000"/>
              </a:lnSpc>
              <a:spcBef>
                <a:spcPct val="0"/>
              </a:spcBef>
              <a:spcAft>
                <a:spcPts val="600"/>
              </a:spcAft>
              <a:buClrTx/>
              <a:buSzTx/>
              <a:buAutoNum type="arabicPeriod" startAt="3"/>
              <a:tabLst/>
            </a:pPr>
            <a:r>
              <a:rPr kumimoji="0" lang="en-US" altLang="en-US" sz="1000" b="1" i="0" u="none" strike="noStrike" cap="none" normalizeH="0" baseline="0" dirty="0">
                <a:ln>
                  <a:noFill/>
                </a:ln>
                <a:effectLst/>
              </a:rPr>
              <a:t>Train/Test Strategy</a:t>
            </a:r>
          </a:p>
          <a:p>
            <a:pPr marL="628650" lvl="1" indent="-228600" eaLnBrk="0" fontAlgn="base" hangingPunct="0">
              <a:lnSpc>
                <a:spcPct val="90000"/>
              </a:lnSpc>
              <a:spcBef>
                <a:spcPct val="0"/>
              </a:spcBef>
              <a:spcAft>
                <a:spcPts val="600"/>
              </a:spcAft>
            </a:pPr>
            <a:r>
              <a:rPr kumimoji="0" lang="en-US" altLang="en-US" sz="1000" i="0" u="none" strike="noStrike" cap="none" normalizeH="0" baseline="0" dirty="0">
                <a:ln>
                  <a:noFill/>
                </a:ln>
                <a:effectLst/>
              </a:rPr>
              <a:t>70/30 split </a:t>
            </a:r>
            <a:r>
              <a:rPr kumimoji="0" lang="en-US" altLang="en-US" sz="1000" b="0" i="0" u="none" strike="noStrike" cap="none" normalizeH="0" baseline="0" dirty="0">
                <a:ln>
                  <a:noFill/>
                </a:ln>
                <a:effectLst/>
              </a:rPr>
              <a:t>for training and testing.</a:t>
            </a:r>
          </a:p>
          <a:p>
            <a:pPr marL="628650" lvl="1" indent="-228600" eaLnBrk="0" fontAlgn="base" hangingPunct="0">
              <a:lnSpc>
                <a:spcPct val="90000"/>
              </a:lnSpc>
              <a:spcBef>
                <a:spcPct val="0"/>
              </a:spcBef>
              <a:spcAft>
                <a:spcPts val="600"/>
              </a:spcAft>
            </a:pPr>
            <a:r>
              <a:rPr kumimoji="0" lang="en-US" altLang="en-US" sz="1000" b="0" i="0" u="none" strike="noStrike" cap="none" normalizeH="0" baseline="0" dirty="0">
                <a:ln>
                  <a:noFill/>
                </a:ln>
                <a:effectLst/>
              </a:rPr>
              <a:t>Randomized multiple seeds for robust model validation.</a:t>
            </a:r>
          </a:p>
          <a:p>
            <a:pPr marL="228600" marR="0" lvl="0" indent="-228600" defTabSz="914400" rtl="0" eaLnBrk="0" fontAlgn="base" latinLnBrk="0" hangingPunct="0">
              <a:lnSpc>
                <a:spcPct val="90000"/>
              </a:lnSpc>
              <a:spcBef>
                <a:spcPct val="0"/>
              </a:spcBef>
              <a:spcAft>
                <a:spcPts val="600"/>
              </a:spcAft>
              <a:buClrTx/>
              <a:buSzTx/>
              <a:buAutoNum type="arabicPeriod" startAt="4"/>
              <a:tabLst/>
            </a:pPr>
            <a:r>
              <a:rPr kumimoji="0" lang="en-US" altLang="en-US" sz="1000" b="1" i="0" u="none" strike="noStrike" cap="none" normalizeH="0" baseline="0" dirty="0">
                <a:ln>
                  <a:noFill/>
                </a:ln>
                <a:effectLst/>
              </a:rPr>
              <a:t>Objective</a:t>
            </a:r>
          </a:p>
          <a:p>
            <a:pPr marL="628650" lvl="1" indent="-228600" eaLnBrk="0" fontAlgn="base" hangingPunct="0">
              <a:lnSpc>
                <a:spcPct val="90000"/>
              </a:lnSpc>
              <a:spcBef>
                <a:spcPct val="0"/>
              </a:spcBef>
              <a:spcAft>
                <a:spcPts val="600"/>
              </a:spcAft>
            </a:pPr>
            <a:r>
              <a:rPr kumimoji="0" lang="en-US" altLang="en-US" sz="1000" b="0" i="0" u="none" strike="noStrike" cap="none" normalizeH="0" baseline="0" dirty="0">
                <a:ln>
                  <a:noFill/>
                </a:ln>
                <a:effectLst/>
              </a:rPr>
              <a:t>Identify the best-performing model for attrition prediction.</a:t>
            </a:r>
          </a:p>
        </p:txBody>
      </p:sp>
      <p:pic>
        <p:nvPicPr>
          <p:cNvPr id="5" name="Picture 4" descr="Adjustable measurement tool">
            <a:extLst>
              <a:ext uri="{FF2B5EF4-FFF2-40B4-BE49-F238E27FC236}">
                <a16:creationId xmlns:a16="http://schemas.microsoft.com/office/drawing/2014/main" id="{155FED5C-E81D-27C1-2F8E-28ACB9488FBA}"/>
              </a:ext>
            </a:extLst>
          </p:cNvPr>
          <p:cNvPicPr>
            <a:picLocks noChangeAspect="1"/>
          </p:cNvPicPr>
          <p:nvPr/>
        </p:nvPicPr>
        <p:blipFill>
          <a:blip r:embed="rId3"/>
          <a:srcRect l="29696" r="9655" b="-1"/>
          <a:stretch/>
        </p:blipFill>
        <p:spPr>
          <a:xfrm>
            <a:off x="4572000" y="625683"/>
            <a:ext cx="4355508" cy="573735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9454"/>
    </mc:Choice>
    <mc:Fallback xmlns="">
      <p:transition spd="slow" advTm="194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fade">
                                      <p:cBhvr>
                                        <p:cTn id="50" dur="500"/>
                                        <p:tgtEl>
                                          <p:spTgt spid="4">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fade">
                                      <p:cBhvr>
                                        <p:cTn id="55" dur="500"/>
                                        <p:tgtEl>
                                          <p:spTgt spid="4">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fade">
                                      <p:cBhvr>
                                        <p:cTn id="58"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2725" x="1804988" y="6505575"/>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Optimizing KNN Model</a:t>
            </a:r>
            <a:endParaRPr dirty="0"/>
          </a:p>
        </p:txBody>
      </p:sp>
      <p:sp>
        <p:nvSpPr>
          <p:cNvPr id="12" name="TextBox 11">
            <a:extLst>
              <a:ext uri="{FF2B5EF4-FFF2-40B4-BE49-F238E27FC236}">
                <a16:creationId xmlns:a16="http://schemas.microsoft.com/office/drawing/2014/main" id="{B5BD8E96-9EE9-13FF-8112-1EEBA552494D}"/>
              </a:ext>
            </a:extLst>
          </p:cNvPr>
          <p:cNvSpPr txBox="1"/>
          <p:nvPr/>
        </p:nvSpPr>
        <p:spPr>
          <a:xfrm>
            <a:off x="872712" y="1359548"/>
            <a:ext cx="7398569" cy="2062103"/>
          </a:xfrm>
          <a:prstGeom prst="rect">
            <a:avLst/>
          </a:prstGeom>
          <a:noFill/>
        </p:spPr>
        <p:txBody>
          <a:bodyPr wrap="square">
            <a:spAutoFit/>
          </a:bodyPr>
          <a:lstStyle/>
          <a:p>
            <a:r>
              <a:rPr lang="en-US" sz="1600" dirty="0"/>
              <a:t>In our KNN model for predicting attrition, we addressed imbalanced data (~730 “No” vs. ~140 “Yes”) by adjusting the decision threshold, the probability cutoff used to classify employees as at risk, to improve sensitivity and reduce false negatives.</a:t>
            </a:r>
          </a:p>
          <a:p>
            <a:r>
              <a:rPr lang="en-US" sz="1600" b="1" dirty="0"/>
              <a:t>Key Points</a:t>
            </a:r>
            <a:endParaRPr lang="en-US" sz="1600" dirty="0"/>
          </a:p>
          <a:p>
            <a:pPr>
              <a:buFont typeface="Arial" panose="020B0604020202020204" pitchFamily="34" charset="0"/>
              <a:buChar char="•"/>
            </a:pPr>
            <a:r>
              <a:rPr lang="en-US" sz="1600" dirty="0"/>
              <a:t>Set 30% threshold</a:t>
            </a:r>
          </a:p>
          <a:p>
            <a:pPr>
              <a:buFont typeface="Arial" panose="020B0604020202020204" pitchFamily="34" charset="0"/>
              <a:buChar char="•"/>
            </a:pPr>
            <a:r>
              <a:rPr lang="en-US" sz="1600" dirty="0"/>
              <a:t>Loop through 100 different train/test splits</a:t>
            </a:r>
          </a:p>
          <a:p>
            <a:pPr>
              <a:buFont typeface="Arial" panose="020B0604020202020204" pitchFamily="34" charset="0"/>
              <a:buChar char="•"/>
            </a:pPr>
            <a:r>
              <a:rPr lang="en-US" sz="1600" dirty="0"/>
              <a:t>Test K values from 1 to 30</a:t>
            </a:r>
          </a:p>
          <a:p>
            <a:pPr>
              <a:buFont typeface="Arial" panose="020B0604020202020204" pitchFamily="34" charset="0"/>
              <a:buChar char="•"/>
            </a:pPr>
            <a:r>
              <a:rPr lang="en-US" sz="1600" dirty="0"/>
              <a:t>Prioritizing sensitivity helps catch potential quitters early, reducing high attrition costs</a:t>
            </a:r>
          </a:p>
        </p:txBody>
      </p:sp>
      <p:graphicFrame>
        <p:nvGraphicFramePr>
          <p:cNvPr id="3" name="Table 2">
            <a:extLst>
              <a:ext uri="{FF2B5EF4-FFF2-40B4-BE49-F238E27FC236}">
                <a16:creationId xmlns:a16="http://schemas.microsoft.com/office/drawing/2014/main" id="{6A3A1972-7A15-E142-70C0-1FF6FE298997}"/>
              </a:ext>
            </a:extLst>
          </p:cNvPr>
          <p:cNvGraphicFramePr>
            <a:graphicFrameLocks noGrp="1"/>
          </p:cNvGraphicFramePr>
          <p:nvPr>
            <p:extLst>
              <p:ext uri="{D42A27DB-BD31-4B8C-83A1-F6EECF244321}">
                <p14:modId xmlns:p14="http://schemas.microsoft.com/office/powerpoint/2010/main" val="331478951"/>
              </p:ext>
            </p:extLst>
          </p:nvPr>
        </p:nvGraphicFramePr>
        <p:xfrm>
          <a:off x="875116" y="5373216"/>
          <a:ext cx="4317999" cy="762000"/>
        </p:xfrm>
        <a:graphic>
          <a:graphicData uri="http://schemas.openxmlformats.org/drawingml/2006/table">
            <a:tbl>
              <a:tblPr>
                <a:tableStyleId>{5C22544A-7EE6-4342-B048-85BDC9FD1C3A}</a:tableStyleId>
              </a:tblPr>
              <a:tblGrid>
                <a:gridCol w="2227413">
                  <a:extLst>
                    <a:ext uri="{9D8B030D-6E8A-4147-A177-3AD203B41FA5}">
                      <a16:colId xmlns:a16="http://schemas.microsoft.com/office/drawing/2014/main" val="4083345233"/>
                    </a:ext>
                  </a:extLst>
                </a:gridCol>
                <a:gridCol w="1040520">
                  <a:extLst>
                    <a:ext uri="{9D8B030D-6E8A-4147-A177-3AD203B41FA5}">
                      <a16:colId xmlns:a16="http://schemas.microsoft.com/office/drawing/2014/main" val="1106549998"/>
                    </a:ext>
                  </a:extLst>
                </a:gridCol>
                <a:gridCol w="1050066">
                  <a:extLst>
                    <a:ext uri="{9D8B030D-6E8A-4147-A177-3AD203B41FA5}">
                      <a16:colId xmlns:a16="http://schemas.microsoft.com/office/drawing/2014/main" val="1854764331"/>
                    </a:ext>
                  </a:extLst>
                </a:gridCol>
              </a:tblGrid>
              <a:tr h="190500">
                <a:tc>
                  <a:txBody>
                    <a:bodyPr/>
                    <a:lstStyle/>
                    <a:p>
                      <a:pPr algn="ctr" fontAlgn="b"/>
                      <a:r>
                        <a:rPr lang="en-US" sz="1100" b="1" u="none" strike="noStrike" dirty="0">
                          <a:effectLst/>
                        </a:rPr>
                        <a:t>Predicted</a:t>
                      </a:r>
                      <a:endParaRPr lang="en-US" sz="11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algn="ctr" fontAlgn="b"/>
                      <a:r>
                        <a:rPr lang="en-US" sz="1100" b="1" u="none" strike="noStrike" dirty="0">
                          <a:effectLst/>
                        </a:rPr>
                        <a:t>Actual</a:t>
                      </a:r>
                      <a:endParaRPr lang="en-US" sz="11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15137989"/>
                  </a:ext>
                </a:extLst>
              </a:tr>
              <a:tr h="190500">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Quit</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Did Not Quit</a:t>
                      </a:r>
                      <a:endParaRPr lang="en-US" sz="11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16185"/>
                  </a:ext>
                </a:extLst>
              </a:tr>
              <a:tr h="190500">
                <a:tc>
                  <a:txBody>
                    <a:bodyPr/>
                    <a:lstStyle/>
                    <a:p>
                      <a:pPr algn="ctr" fontAlgn="b"/>
                      <a:r>
                        <a:rPr lang="en-US" sz="1100" u="none" strike="noStrike">
                          <a:effectLst/>
                        </a:rPr>
                        <a:t>Quit</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117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234</a:t>
                      </a:r>
                      <a:endParaRPr lang="en-US" sz="11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9069895"/>
                  </a:ext>
                </a:extLst>
              </a:tr>
              <a:tr h="190500">
                <a:tc>
                  <a:txBody>
                    <a:bodyPr/>
                    <a:lstStyle/>
                    <a:p>
                      <a:pPr algn="ctr" fontAlgn="b"/>
                      <a:r>
                        <a:rPr lang="en-US" sz="1100" u="none" strike="noStrike">
                          <a:effectLst/>
                        </a:rPr>
                        <a:t>Did Not Quit</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23</a:t>
                      </a:r>
                      <a:endParaRPr lang="en-US" sz="11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496</a:t>
                      </a:r>
                      <a:endParaRPr lang="en-US" sz="11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396479"/>
                  </a:ext>
                </a:extLst>
              </a:tr>
            </a:tbl>
          </a:graphicData>
        </a:graphic>
      </p:graphicFrame>
      <p:sp>
        <p:nvSpPr>
          <p:cNvPr id="4" name="TextBox 3">
            <a:extLst>
              <a:ext uri="{FF2B5EF4-FFF2-40B4-BE49-F238E27FC236}">
                <a16:creationId xmlns:a16="http://schemas.microsoft.com/office/drawing/2014/main" id="{FA00C74A-3CB4-DEBF-802F-08E8CCB79811}"/>
              </a:ext>
            </a:extLst>
          </p:cNvPr>
          <p:cNvSpPr txBox="1"/>
          <p:nvPr/>
        </p:nvSpPr>
        <p:spPr>
          <a:xfrm>
            <a:off x="2206020" y="5003884"/>
            <a:ext cx="1656187" cy="369332"/>
          </a:xfrm>
          <a:prstGeom prst="rect">
            <a:avLst/>
          </a:prstGeom>
          <a:noFill/>
        </p:spPr>
        <p:txBody>
          <a:bodyPr wrap="square" rtlCol="0">
            <a:spAutoFit/>
          </a:bodyPr>
          <a:lstStyle/>
          <a:p>
            <a:r>
              <a:rPr lang="en-US" dirty="0"/>
              <a:t>With Threshold</a:t>
            </a:r>
          </a:p>
        </p:txBody>
      </p:sp>
      <p:graphicFrame>
        <p:nvGraphicFramePr>
          <p:cNvPr id="5" name="Table 4">
            <a:extLst>
              <a:ext uri="{FF2B5EF4-FFF2-40B4-BE49-F238E27FC236}">
                <a16:creationId xmlns:a16="http://schemas.microsoft.com/office/drawing/2014/main" id="{3210C576-F36C-A2D1-1493-ADBAC472C990}"/>
              </a:ext>
            </a:extLst>
          </p:cNvPr>
          <p:cNvGraphicFramePr>
            <a:graphicFrameLocks noGrp="1"/>
          </p:cNvGraphicFramePr>
          <p:nvPr>
            <p:extLst>
              <p:ext uri="{D42A27DB-BD31-4B8C-83A1-F6EECF244321}">
                <p14:modId xmlns:p14="http://schemas.microsoft.com/office/powerpoint/2010/main" val="2054846012"/>
              </p:ext>
            </p:extLst>
          </p:nvPr>
        </p:nvGraphicFramePr>
        <p:xfrm>
          <a:off x="872712" y="3991099"/>
          <a:ext cx="4317999" cy="762000"/>
        </p:xfrm>
        <a:graphic>
          <a:graphicData uri="http://schemas.openxmlformats.org/drawingml/2006/table">
            <a:tbl>
              <a:tblPr>
                <a:tableStyleId>{5C22544A-7EE6-4342-B048-85BDC9FD1C3A}</a:tableStyleId>
              </a:tblPr>
              <a:tblGrid>
                <a:gridCol w="2227413">
                  <a:extLst>
                    <a:ext uri="{9D8B030D-6E8A-4147-A177-3AD203B41FA5}">
                      <a16:colId xmlns:a16="http://schemas.microsoft.com/office/drawing/2014/main" val="2593347291"/>
                    </a:ext>
                  </a:extLst>
                </a:gridCol>
                <a:gridCol w="1040520">
                  <a:extLst>
                    <a:ext uri="{9D8B030D-6E8A-4147-A177-3AD203B41FA5}">
                      <a16:colId xmlns:a16="http://schemas.microsoft.com/office/drawing/2014/main" val="424340059"/>
                    </a:ext>
                  </a:extLst>
                </a:gridCol>
                <a:gridCol w="1050066">
                  <a:extLst>
                    <a:ext uri="{9D8B030D-6E8A-4147-A177-3AD203B41FA5}">
                      <a16:colId xmlns:a16="http://schemas.microsoft.com/office/drawing/2014/main" val="410196322"/>
                    </a:ext>
                  </a:extLst>
                </a:gridCol>
              </a:tblGrid>
              <a:tr h="190500">
                <a:tc>
                  <a:txBody>
                    <a:bodyPr/>
                    <a:lstStyle/>
                    <a:p>
                      <a:pPr algn="ctr" fontAlgn="b"/>
                      <a:r>
                        <a:rPr lang="en-US" sz="1100" b="1" u="none" strike="noStrike" dirty="0">
                          <a:effectLst/>
                        </a:rPr>
                        <a:t>Predicted</a:t>
                      </a:r>
                      <a:endParaRPr lang="en-US" sz="11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algn="ctr" fontAlgn="b"/>
                      <a:r>
                        <a:rPr lang="en-US" sz="1100" b="1" u="none" strike="noStrike" dirty="0">
                          <a:effectLst/>
                        </a:rPr>
                        <a:t>Actual</a:t>
                      </a:r>
                      <a:endParaRPr lang="en-US" sz="11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3935335999"/>
                  </a:ext>
                </a:extLst>
              </a:tr>
              <a:tr h="190500">
                <a:tc>
                  <a:txBody>
                    <a:bodyPr/>
                    <a:lstStyle/>
                    <a:p>
                      <a:pPr algn="ctr" fontAlgn="b"/>
                      <a:r>
                        <a:rPr lang="en-US" sz="1100" u="none" strike="noStrike" dirty="0">
                          <a:effectLst/>
                        </a:rPr>
                        <a:t> </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Quit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Did Not Quit</a:t>
                      </a:r>
                      <a:endParaRPr lang="en-US" sz="11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921061"/>
                  </a:ext>
                </a:extLst>
              </a:tr>
              <a:tr h="190500">
                <a:tc>
                  <a:txBody>
                    <a:bodyPr/>
                    <a:lstStyle/>
                    <a:p>
                      <a:pPr algn="ctr" fontAlgn="b"/>
                      <a:r>
                        <a:rPr lang="en-US" sz="1100" u="none" strike="noStrike">
                          <a:effectLst/>
                        </a:rPr>
                        <a:t>Quit</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40</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31</a:t>
                      </a:r>
                      <a:endParaRPr lang="en-US" sz="11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6681643"/>
                  </a:ext>
                </a:extLst>
              </a:tr>
              <a:tr h="190500">
                <a:tc>
                  <a:txBody>
                    <a:bodyPr/>
                    <a:lstStyle/>
                    <a:p>
                      <a:pPr algn="ctr" fontAlgn="b"/>
                      <a:r>
                        <a:rPr lang="en-US" sz="1100" u="none" strike="noStrike">
                          <a:effectLst/>
                        </a:rPr>
                        <a:t>Did Not Quit</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100</a:t>
                      </a:r>
                      <a:endParaRPr lang="en-US" sz="11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699</a:t>
                      </a:r>
                      <a:endParaRPr lang="en-US" sz="11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25195"/>
                  </a:ext>
                </a:extLst>
              </a:tr>
            </a:tbl>
          </a:graphicData>
        </a:graphic>
      </p:graphicFrame>
      <p:sp>
        <p:nvSpPr>
          <p:cNvPr id="6" name="TextBox 5">
            <a:extLst>
              <a:ext uri="{FF2B5EF4-FFF2-40B4-BE49-F238E27FC236}">
                <a16:creationId xmlns:a16="http://schemas.microsoft.com/office/drawing/2014/main" id="{3B4DA279-B5D7-AEF7-05BC-AF49C3C26EED}"/>
              </a:ext>
            </a:extLst>
          </p:cNvPr>
          <p:cNvSpPr txBox="1"/>
          <p:nvPr/>
        </p:nvSpPr>
        <p:spPr>
          <a:xfrm>
            <a:off x="2047880" y="3590409"/>
            <a:ext cx="2016224" cy="369332"/>
          </a:xfrm>
          <a:prstGeom prst="rect">
            <a:avLst/>
          </a:prstGeom>
          <a:noFill/>
        </p:spPr>
        <p:txBody>
          <a:bodyPr wrap="square" rtlCol="0">
            <a:spAutoFit/>
          </a:bodyPr>
          <a:lstStyle/>
          <a:p>
            <a:r>
              <a:rPr lang="en-US" dirty="0"/>
              <a:t>Without Threshold</a:t>
            </a:r>
          </a:p>
        </p:txBody>
      </p:sp>
      <p:graphicFrame>
        <p:nvGraphicFramePr>
          <p:cNvPr id="10" name="Table 9">
            <a:extLst>
              <a:ext uri="{FF2B5EF4-FFF2-40B4-BE49-F238E27FC236}">
                <a16:creationId xmlns:a16="http://schemas.microsoft.com/office/drawing/2014/main" id="{BAB9D5BA-F8B4-1B57-BEC6-F597B58D9FB6}"/>
              </a:ext>
            </a:extLst>
          </p:cNvPr>
          <p:cNvGraphicFramePr>
            <a:graphicFrameLocks noGrp="1"/>
          </p:cNvGraphicFramePr>
          <p:nvPr>
            <p:extLst>
              <p:ext uri="{D42A27DB-BD31-4B8C-83A1-F6EECF244321}">
                <p14:modId xmlns:p14="http://schemas.microsoft.com/office/powerpoint/2010/main" val="3853553669"/>
              </p:ext>
            </p:extLst>
          </p:nvPr>
        </p:nvGraphicFramePr>
        <p:xfrm>
          <a:off x="5796136" y="4753099"/>
          <a:ext cx="2692399" cy="571500"/>
        </p:xfrm>
        <a:graphic>
          <a:graphicData uri="http://schemas.openxmlformats.org/drawingml/2006/table">
            <a:tbl>
              <a:tblPr>
                <a:tableStyleId>{5C22544A-7EE6-4342-B048-85BDC9FD1C3A}</a:tableStyleId>
              </a:tblPr>
              <a:tblGrid>
                <a:gridCol w="672307">
                  <a:extLst>
                    <a:ext uri="{9D8B030D-6E8A-4147-A177-3AD203B41FA5}">
                      <a16:colId xmlns:a16="http://schemas.microsoft.com/office/drawing/2014/main" val="1397268332"/>
                    </a:ext>
                  </a:extLst>
                </a:gridCol>
                <a:gridCol w="599368">
                  <a:extLst>
                    <a:ext uri="{9D8B030D-6E8A-4147-A177-3AD203B41FA5}">
                      <a16:colId xmlns:a16="http://schemas.microsoft.com/office/drawing/2014/main" val="3044419319"/>
                    </a:ext>
                  </a:extLst>
                </a:gridCol>
                <a:gridCol w="710362">
                  <a:extLst>
                    <a:ext uri="{9D8B030D-6E8A-4147-A177-3AD203B41FA5}">
                      <a16:colId xmlns:a16="http://schemas.microsoft.com/office/drawing/2014/main" val="199641780"/>
                    </a:ext>
                  </a:extLst>
                </a:gridCol>
                <a:gridCol w="710362">
                  <a:extLst>
                    <a:ext uri="{9D8B030D-6E8A-4147-A177-3AD203B41FA5}">
                      <a16:colId xmlns:a16="http://schemas.microsoft.com/office/drawing/2014/main" val="2599508271"/>
                    </a:ext>
                  </a:extLst>
                </a:gridCol>
              </a:tblGrid>
              <a:tr h="190500">
                <a:tc>
                  <a:txBody>
                    <a:bodyPr/>
                    <a:lstStyle/>
                    <a:p>
                      <a:pPr algn="ctr" fontAlgn="b"/>
                      <a:r>
                        <a:rPr lang="en-US" sz="1100" b="1" u="none" strike="noStrike" dirty="0">
                          <a:effectLst/>
                        </a:rPr>
                        <a:t>Threshold</a:t>
                      </a:r>
                      <a:endParaRPr lang="en-US" sz="11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b="1" u="none" strike="noStrike" dirty="0">
                          <a:effectLst/>
                        </a:rPr>
                        <a:t>Accuracy</a:t>
                      </a:r>
                      <a:endParaRPr lang="en-US" sz="1100" b="1" i="0" u="none" strike="noStrike" dirty="0">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b="1" u="none" strike="noStrike" dirty="0">
                          <a:effectLst/>
                        </a:rPr>
                        <a:t>Sensitivity</a:t>
                      </a:r>
                      <a:endParaRPr lang="en-US" sz="1100" b="1" i="0" u="none" strike="noStrike" dirty="0">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b="1" u="none" strike="noStrike" dirty="0">
                          <a:effectLst/>
                        </a:rPr>
                        <a:t>Specificity</a:t>
                      </a:r>
                      <a:endParaRPr lang="en-US" sz="11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63393012"/>
                  </a:ext>
                </a:extLst>
              </a:tr>
              <a:tr h="190500">
                <a:tc>
                  <a:txBody>
                    <a:bodyPr/>
                    <a:lstStyle/>
                    <a:p>
                      <a:pPr algn="ctr" fontAlgn="b"/>
                      <a:r>
                        <a:rPr lang="en-US" sz="1100" b="1" u="none" strike="noStrike">
                          <a:effectLst/>
                        </a:rPr>
                        <a:t>No</a:t>
                      </a:r>
                      <a:endParaRPr lang="en-US" sz="11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28%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96%</a:t>
                      </a:r>
                      <a:endParaRPr lang="en-US" sz="11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27028705"/>
                  </a:ext>
                </a:extLst>
              </a:tr>
              <a:tr h="190500">
                <a:tc>
                  <a:txBody>
                    <a:bodyPr/>
                    <a:lstStyle/>
                    <a:p>
                      <a:pPr algn="ctr" fontAlgn="b"/>
                      <a:r>
                        <a:rPr lang="en-US" sz="1100" b="1" u="none" strike="noStrike" dirty="0">
                          <a:effectLst/>
                        </a:rPr>
                        <a:t>Yes</a:t>
                      </a:r>
                      <a:endParaRPr lang="en-US" sz="11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70%</a:t>
                      </a:r>
                      <a:endParaRPr lang="en-US" sz="11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83%</a:t>
                      </a:r>
                      <a:endParaRPr lang="en-US" sz="1100" b="0" i="0" u="none" strike="noStrike">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68%</a:t>
                      </a:r>
                      <a:endParaRPr lang="en-US" sz="11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945643"/>
                  </a:ext>
                </a:extLst>
              </a:tr>
            </a:tbl>
          </a:graphicData>
        </a:graphic>
      </p:graphicFrame>
      <p:sp>
        <p:nvSpPr>
          <p:cNvPr id="19" name="TextBox 18">
            <a:extLst>
              <a:ext uri="{FF2B5EF4-FFF2-40B4-BE49-F238E27FC236}">
                <a16:creationId xmlns:a16="http://schemas.microsoft.com/office/drawing/2014/main" id="{4E67911D-A803-2BE2-B543-606DF0CF29E4}"/>
              </a:ext>
            </a:extLst>
          </p:cNvPr>
          <p:cNvSpPr txBox="1"/>
          <p:nvPr/>
        </p:nvSpPr>
        <p:spPr>
          <a:xfrm>
            <a:off x="4813176" y="6352529"/>
            <a:ext cx="4330824" cy="461665"/>
          </a:xfrm>
          <a:prstGeom prst="rect">
            <a:avLst/>
          </a:prstGeom>
          <a:noFill/>
        </p:spPr>
        <p:txBody>
          <a:bodyPr wrap="square">
            <a:spAutoFit/>
          </a:bodyPr>
          <a:lstStyle/>
          <a:p>
            <a:r>
              <a:rPr lang="en-US" sz="1200" dirty="0"/>
              <a:t>Sensitivity: The proportion of actual positives correctly predicted.</a:t>
            </a:r>
          </a:p>
          <a:p>
            <a:r>
              <a:rPr lang="en-US" sz="1200" dirty="0"/>
              <a:t>Specificity: The proportion of actual negatives correctly predicted.</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5583"/>
    </mc:Choice>
    <mc:Fallback xmlns="">
      <p:transition spd="slow" advTm="755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9" grpId="0"/>
    </p:bldLst>
  </p:timing>
  <p:extLst>
    <p:ext uri="{3A86A75C-4F4B-4683-9AE1-C65F6400EC91}">
      <p14:laserTraceLst xmlns:p14="http://schemas.microsoft.com/office/powerpoint/2010/main">
        <p14:tracePtLst>
          <p14:tracePt t="840" x="1139825" y="6840538"/>
          <p14:tracePt t="840" x="1146175" y="6835775"/>
          <p14:tracePt t="843" x="1150938" y="6818313"/>
          <p14:tracePt t="844" x="1157288" y="6811963"/>
          <p14:tracePt t="844" x="1163638" y="6807200"/>
          <p14:tracePt t="858" x="1219200" y="6686550"/>
          <p14:tracePt t="859" x="1225550" y="6669088"/>
          <p14:tracePt t="859" x="1231900" y="6657975"/>
          <p14:tracePt t="875" x="1317625" y="6464300"/>
          <p14:tracePt t="875" x="1322388" y="6446838"/>
          <p14:tracePt t="876" x="1328738" y="6435725"/>
          <p14:tracePt t="891" x="1425575" y="6237288"/>
          <p14:tracePt t="892" x="1430338" y="6219825"/>
          <p14:tracePt t="909" x="1527175" y="6019800"/>
          <p14:tracePt t="926" x="1601788" y="5872163"/>
          <p14:tracePt t="927" x="1608138" y="5861050"/>
          <p14:tracePt t="942" x="1652588" y="5768975"/>
          <p14:tracePt t="959" x="1681163" y="5707063"/>
          <p14:tracePt t="976" x="1698625" y="5661025"/>
          <p14:tracePt t="992" x="1709738" y="5638800"/>
          <p14:tracePt t="1009" x="1716088" y="5621338"/>
          <p14:tracePt t="1025" x="1716088" y="5603875"/>
          <p14:tracePt t="1042" x="1720850" y="5586413"/>
          <p14:tracePt t="1058" x="1727200" y="5575300"/>
          <p14:tracePt t="1075" x="1727200" y="5564188"/>
          <p14:tracePt t="1091" x="1733550" y="5553075"/>
          <p14:tracePt t="1092" x="1733550" y="5546725"/>
          <p14:tracePt t="1108" x="1738313" y="5540375"/>
          <p14:tracePt t="1125" x="1738313" y="5535613"/>
          <p14:tracePt t="1169" x="1738313" y="5529263"/>
          <p14:tracePt t="1176" x="1738313" y="5524500"/>
          <p14:tracePt t="1192" x="1727200" y="5513388"/>
          <p14:tracePt t="1209" x="1716088" y="5495925"/>
          <p14:tracePt t="1209" x="1716088" y="5489575"/>
          <p14:tracePt t="1226" x="1704975" y="5484813"/>
          <p14:tracePt t="1226" x="1704975" y="5478463"/>
          <p14:tracePt t="1242" x="1698625" y="5472113"/>
          <p14:tracePt t="1243" x="1693863" y="5472113"/>
          <p14:tracePt t="1259" x="1681163" y="5456238"/>
          <p14:tracePt t="1259" x="1676400" y="5456238"/>
          <p14:tracePt t="1275" x="1658938" y="5443538"/>
          <p14:tracePt t="1952" x="1665288" y="5443538"/>
          <p14:tracePt t="1954" x="1670050" y="5438775"/>
          <p14:tracePt t="1960" x="1687513" y="5432425"/>
          <p14:tracePt t="1976" x="1749425" y="5399088"/>
          <p14:tracePt t="1992" x="1806575" y="5364163"/>
          <p14:tracePt t="2009" x="1874838" y="5318125"/>
          <p14:tracePt t="2009" x="1881188" y="5313363"/>
          <p14:tracePt t="2025" x="1960563" y="5267325"/>
          <p14:tracePt t="2042" x="2057400" y="5210175"/>
          <p14:tracePt t="2043" x="2063750" y="5205413"/>
          <p14:tracePt t="2059" x="2143125" y="5159375"/>
          <p14:tracePt t="2075" x="2189163" y="5124450"/>
          <p14:tracePt t="2092" x="2171700" y="5119688"/>
          <p14:tracePt t="2109" x="2120900" y="5102225"/>
          <p14:tracePt t="2573" x="2125663" y="5102225"/>
          <p14:tracePt t="2575" x="2138363" y="5102225"/>
          <p14:tracePt t="2576" x="2149475" y="5102225"/>
          <p14:tracePt t="2576" x="2154238" y="5095875"/>
          <p14:tracePt t="2577" x="2160588" y="5095875"/>
          <p14:tracePt t="2593" x="2263775" y="5073650"/>
          <p14:tracePt t="2594" x="2268538" y="5073650"/>
          <p14:tracePt t="2609" x="2354263" y="5038725"/>
          <p14:tracePt t="2626" x="2451100" y="4994275"/>
          <p14:tracePt t="2627" x="2457450" y="4994275"/>
          <p14:tracePt t="2644" x="2559050" y="4941888"/>
          <p14:tracePt t="2676" x="2684463" y="4857750"/>
          <p14:tracePt t="2677" x="2690813" y="4857750"/>
          <p14:tracePt t="2692" x="2781300" y="4794250"/>
          <p14:tracePt t="2693" x="2794000" y="4787900"/>
          <p14:tracePt t="2709" x="2919413" y="4708525"/>
          <p14:tracePt t="2726" x="3084513" y="4600575"/>
          <p14:tracePt t="2726" x="3089275" y="4589463"/>
          <p14:tracePt t="2743" x="3267075" y="4446588"/>
          <p14:tracePt t="2743" x="3278188" y="4435475"/>
          <p14:tracePt t="2744" x="3289300" y="4429125"/>
          <p14:tracePt t="2759" x="3449638" y="4270375"/>
          <p14:tracePt t="2776" x="3597275" y="4081463"/>
          <p14:tracePt t="2776" x="3608388" y="4070350"/>
          <p14:tracePt t="2777" x="3614738" y="4059238"/>
          <p14:tracePt t="2792" x="3733800" y="3848100"/>
          <p14:tracePt t="2793" x="3740150" y="3836988"/>
          <p14:tracePt t="2794" x="3744913" y="3825875"/>
          <p14:tracePt t="2809" x="3802063" y="3676650"/>
          <p14:tracePt t="2826" x="3836988" y="3551238"/>
          <p14:tracePt t="2826" x="3836988" y="3546475"/>
          <p14:tracePt t="2842" x="3848100" y="3471863"/>
          <p14:tracePt t="2859" x="3841750" y="3436938"/>
          <p14:tracePt t="2876" x="3841750" y="3414713"/>
          <p14:tracePt t="2892" x="3830638" y="3403600"/>
          <p14:tracePt t="2910" x="3830638" y="3397250"/>
          <p14:tracePt t="3068" x="3830638" y="3403600"/>
          <p14:tracePt t="3093" x="3854450" y="3517900"/>
          <p14:tracePt t="3093" x="3859213" y="3522663"/>
          <p14:tracePt t="3109" x="3887788" y="3625850"/>
          <p14:tracePt t="3127" x="3905250" y="3729038"/>
          <p14:tracePt t="3128" x="3905250" y="3744913"/>
          <p14:tracePt t="3128" x="3905250" y="3751263"/>
          <p14:tracePt t="3160" x="3944938" y="3938588"/>
          <p14:tracePt t="3177" x="3973513" y="4019550"/>
          <p14:tracePt t="3177" x="3973513" y="4024313"/>
          <p14:tracePt t="3193" x="3995738" y="4081463"/>
          <p14:tracePt t="3193" x="3995738" y="4087813"/>
          <p14:tracePt t="3209" x="4013200" y="4138613"/>
          <p14:tracePt t="3210" x="4013200" y="4144963"/>
          <p14:tracePt t="3226" x="4019550" y="4184650"/>
          <p14:tracePt t="3243" x="4024313" y="4206875"/>
          <p14:tracePt t="3259" x="4030663" y="4230688"/>
          <p14:tracePt t="3276" x="4030663" y="4257675"/>
          <p14:tracePt t="3293" x="4035425" y="4281488"/>
          <p14:tracePt t="3309" x="4035425" y="4292600"/>
          <p14:tracePt t="3326" x="4035425" y="4298950"/>
          <p14:tracePt t="3974" x="4035425" y="4292600"/>
          <p14:tracePt t="3975" x="4041775" y="4292600"/>
          <p14:tracePt t="3977" x="4048125" y="4292600"/>
          <p14:tracePt t="3977" x="4048125" y="4286250"/>
          <p14:tracePt t="3994" x="4081463" y="4246563"/>
          <p14:tracePt t="4027" x="4138613" y="4127500"/>
          <p14:tracePt t="4027" x="4144963" y="4121150"/>
          <p14:tracePt t="4044" x="4178300" y="4035425"/>
          <p14:tracePt t="4045" x="4178300" y="4030663"/>
          <p14:tracePt t="4060" x="4217988" y="3910013"/>
          <p14:tracePt t="4061" x="4217988" y="3905250"/>
          <p14:tracePt t="4076" x="4257675" y="3779838"/>
          <p14:tracePt t="4077" x="4264025" y="3762375"/>
          <p14:tracePt t="4078" x="4264025" y="3751263"/>
          <p14:tracePt t="4093" x="4310063" y="3603625"/>
          <p14:tracePt t="4110" x="4349750" y="3449638"/>
          <p14:tracePt t="4111" x="4349750" y="3443288"/>
          <p14:tracePt t="4111" x="4349750" y="3432175"/>
          <p14:tracePt t="4127" x="4383088" y="3282950"/>
          <p14:tracePt t="4127" x="4383088" y="3278188"/>
          <p14:tracePt t="4160" x="4411663" y="2963863"/>
          <p14:tracePt t="4161" x="4411663" y="2959100"/>
          <p14:tracePt t="4177" x="4400550" y="2833688"/>
          <p14:tracePt t="4194" x="4378325" y="2747963"/>
          <p14:tracePt t="4194" x="4378325" y="2741613"/>
          <p14:tracePt t="4211" x="4356100" y="2690813"/>
          <p14:tracePt t="4211" x="4356100" y="2684463"/>
          <p14:tracePt t="4227" x="4343400" y="2651125"/>
          <p14:tracePt t="4244" x="4327525" y="2616200"/>
          <p14:tracePt t="4260" x="4314825" y="2582863"/>
          <p14:tracePt t="4277" x="4303713" y="2536825"/>
          <p14:tracePt t="4294" x="4292600" y="2479675"/>
          <p14:tracePt t="4294" x="4292600" y="2474913"/>
          <p14:tracePt t="4310" x="4286250" y="2417763"/>
          <p14:tracePt t="4310" x="4286250" y="2411413"/>
          <p14:tracePt t="4326" x="4286250" y="2354263"/>
          <p14:tracePt t="4327" x="4286250" y="2349500"/>
          <p14:tracePt t="4343" x="4281488" y="2297113"/>
          <p14:tracePt t="4360" x="4270375" y="2263775"/>
          <p14:tracePt t="4376" x="4257675" y="2228850"/>
          <p14:tracePt t="4393" x="4246563" y="2211388"/>
          <p14:tracePt t="4410" x="4241800" y="2195513"/>
          <p14:tracePt t="4427" x="4235450" y="2189163"/>
          <p14:tracePt t="4700" x="4241800" y="2189163"/>
          <p14:tracePt t="4704" x="4246563" y="2189163"/>
          <p14:tracePt t="4711" x="4264025" y="2182813"/>
          <p14:tracePt t="4727" x="4332288" y="2182813"/>
          <p14:tracePt t="4728" x="4338638" y="2182813"/>
          <p14:tracePt t="4744" x="4418013" y="2182813"/>
          <p14:tracePt t="4745" x="4429125" y="2182813"/>
          <p14:tracePt t="4745" x="4435475" y="2182813"/>
          <p14:tracePt t="4761" x="4514850" y="2182813"/>
          <p14:tracePt t="4761" x="4521200" y="2182813"/>
          <p14:tracePt t="4778" x="4594225" y="2182813"/>
          <p14:tracePt t="4778" x="4600575" y="2182813"/>
          <p14:tracePt t="4779" x="4606925" y="2182813"/>
          <p14:tracePt t="4794" x="4668838" y="2182813"/>
          <p14:tracePt t="4811" x="4732338" y="2182813"/>
          <p14:tracePt t="4811" x="4737100" y="2182813"/>
          <p14:tracePt t="4812" x="4743450" y="2182813"/>
          <p14:tracePt t="4827" x="4787900" y="2171700"/>
          <p14:tracePt t="4827" x="4794250" y="2171700"/>
          <p14:tracePt t="4844" x="4857750" y="2160588"/>
          <p14:tracePt t="4844" x="4862513" y="2160588"/>
          <p14:tracePt t="4860" x="4930775" y="2149475"/>
          <p14:tracePt t="4877" x="4983163" y="2143125"/>
          <p14:tracePt t="4877" x="4987925" y="2143125"/>
          <p14:tracePt t="4893" x="5027613" y="2138363"/>
          <p14:tracePt t="4910" x="5045075" y="2132013"/>
          <p14:tracePt t="4927" x="5062538" y="2132013"/>
          <p14:tracePt t="4944" x="5080000" y="2125663"/>
          <p14:tracePt t="4960" x="5095875" y="2114550"/>
          <p14:tracePt t="4961" x="5102225" y="2114550"/>
          <p14:tracePt t="4977" x="5124450" y="2097088"/>
          <p14:tracePt t="4994" x="5153025" y="2074863"/>
          <p14:tracePt t="5011" x="5164138" y="2057400"/>
          <p14:tracePt t="5028" x="5170488" y="2046288"/>
          <p14:tracePt t="5044" x="5170488" y="2035175"/>
          <p14:tracePt t="5060" x="5170488" y="2012950"/>
          <p14:tracePt t="5077" x="5159375" y="1984375"/>
          <p14:tracePt t="5094" x="5148263" y="1966913"/>
          <p14:tracePt t="5110" x="5124450" y="1949450"/>
          <p14:tracePt t="5111" x="5119688" y="1944688"/>
          <p14:tracePt t="5127" x="5084763" y="1920875"/>
          <p14:tracePt t="5144" x="5038725" y="1898650"/>
          <p14:tracePt t="5145" x="5033963" y="1898650"/>
          <p14:tracePt t="5145" x="5033963" y="1892300"/>
          <p14:tracePt t="5161" x="4970463" y="1870075"/>
          <p14:tracePt t="5177" x="4919663" y="1846263"/>
          <p14:tracePt t="5194" x="4868863" y="1841500"/>
          <p14:tracePt t="5210" x="4833938" y="1841500"/>
          <p14:tracePt t="5211" x="4829175" y="1841500"/>
          <p14:tracePt t="5228" x="4800600" y="1841500"/>
          <p14:tracePt t="5228" x="4794250" y="1841500"/>
          <p14:tracePt t="5244" x="4754563" y="1852613"/>
          <p14:tracePt t="5245" x="4748213" y="1852613"/>
          <p14:tracePt t="5261" x="4686300" y="1874838"/>
          <p14:tracePt t="5277" x="4606925" y="1903413"/>
          <p14:tracePt t="5293" x="4514850" y="1931988"/>
          <p14:tracePt t="5294" x="4508500" y="1938338"/>
          <p14:tracePt t="5310" x="4424363" y="1960563"/>
          <p14:tracePt t="5327" x="4338638" y="1989138"/>
          <p14:tracePt t="5344" x="4281488" y="2006600"/>
          <p14:tracePt t="5344" x="4275138" y="2006600"/>
          <p14:tracePt t="5360" x="4241800" y="2017713"/>
          <p14:tracePt t="5377" x="4217988" y="2028825"/>
          <p14:tracePt t="5394" x="4206875" y="2041525"/>
          <p14:tracePt t="5411" x="4195763" y="2052638"/>
          <p14:tracePt t="5411" x="4195763" y="2057400"/>
          <p14:tracePt t="5427" x="4189413" y="2074863"/>
          <p14:tracePt t="5444" x="4184650" y="2103438"/>
          <p14:tracePt t="5461" x="4184650" y="2120900"/>
          <p14:tracePt t="5477" x="4184650" y="2132013"/>
          <p14:tracePt t="5494" x="4184650" y="2138363"/>
          <p14:tracePt t="5510" x="4189413" y="2143125"/>
          <p14:tracePt t="5527" x="4195763" y="2143125"/>
          <p14:tracePt t="5544" x="4195763" y="2149475"/>
          <p14:tracePt t="5544" x="4202113" y="2149475"/>
          <p14:tracePt t="5577" x="4206875" y="2149475"/>
          <p14:tracePt t="5594" x="4213225" y="2149475"/>
          <p14:tracePt t="5634" x="4213225" y="2143125"/>
          <p14:tracePt t="5780" x="4213225" y="2138363"/>
          <p14:tracePt t="5783" x="4217988" y="2132013"/>
          <p14:tracePt t="5794" x="4224338" y="2114550"/>
          <p14:tracePt t="5810" x="4241800" y="2081213"/>
          <p14:tracePt t="6163" x="4246563" y="2081213"/>
          <p14:tracePt t="6178" x="4298950" y="2092325"/>
          <p14:tracePt t="6178" x="4303713" y="2097088"/>
          <p14:tracePt t="6195" x="4367213" y="2114550"/>
          <p14:tracePt t="6211" x="4395788" y="2114550"/>
          <p14:tracePt t="6244" x="4435475" y="2120900"/>
          <p14:tracePt t="6261" x="4440238" y="2120900"/>
          <p14:tracePt t="6277" x="4446588" y="2120900"/>
          <p14:tracePt t="6294" x="4446588" y="2114550"/>
          <p14:tracePt t="6311" x="4452938" y="2114550"/>
          <p14:tracePt t="8368" x="4457700" y="2114550"/>
          <p14:tracePt t="8371" x="4464050" y="2114550"/>
          <p14:tracePt t="8379" x="4475163" y="2109788"/>
          <p14:tracePt t="8396" x="4497388" y="2103438"/>
          <p14:tracePt t="8396" x="4503738" y="2103438"/>
          <p14:tracePt t="8397" x="4503738" y="2097088"/>
          <p14:tracePt t="8412" x="4525963" y="2092325"/>
          <p14:tracePt t="8446" x="4611688" y="2063750"/>
          <p14:tracePt t="8446" x="4618038" y="2057400"/>
          <p14:tracePt t="8462" x="4657725" y="2046288"/>
          <p14:tracePt t="8479" x="4697413" y="2041525"/>
          <p14:tracePt t="8495" x="4725988" y="2041525"/>
          <p14:tracePt t="8512" x="4743450" y="2035175"/>
          <p14:tracePt t="8529" x="4772025" y="2035175"/>
          <p14:tracePt t="8545" x="4800600" y="2046288"/>
          <p14:tracePt t="8546" x="4805363" y="2046288"/>
          <p14:tracePt t="8562" x="4833938" y="2046288"/>
          <p14:tracePt t="8579" x="4851400" y="2046288"/>
          <p14:tracePt t="8596" x="4862513" y="2046288"/>
          <p14:tracePt t="8612" x="4873625" y="2046288"/>
          <p14:tracePt t="8629" x="4886325" y="2041525"/>
          <p14:tracePt t="8646" x="4897438" y="2028825"/>
          <p14:tracePt t="8646" x="4902200" y="2028825"/>
          <p14:tracePt t="8662" x="4908550" y="2024063"/>
          <p14:tracePt t="8679" x="4908550" y="2017713"/>
          <p14:tracePt t="8768" x="4908550" y="2012950"/>
          <p14:tracePt t="8770" x="4902200" y="2012950"/>
          <p14:tracePt t="8796" x="4829175" y="1955800"/>
          <p14:tracePt t="8812" x="4760913" y="1931988"/>
          <p14:tracePt t="8813" x="4754563" y="1931988"/>
          <p14:tracePt t="8829" x="4697413" y="1927225"/>
          <p14:tracePt t="8846" x="4640263" y="1931988"/>
          <p14:tracePt t="8863" x="4589463" y="1949450"/>
          <p14:tracePt t="8879" x="4554538" y="1966913"/>
          <p14:tracePt t="8880" x="4549775" y="1971675"/>
          <p14:tracePt t="8895" x="4521200" y="1984375"/>
          <p14:tracePt t="8896" x="4521200" y="1989138"/>
          <p14:tracePt t="8897" x="4514850" y="1989138"/>
          <p14:tracePt t="8912" x="4497388" y="1995488"/>
          <p14:tracePt t="8929" x="4481513" y="2000250"/>
          <p14:tracePt t="8945" x="4464050" y="2000250"/>
          <p14:tracePt t="8962" x="4440238" y="2000250"/>
          <p14:tracePt t="8979" x="4424363" y="2000250"/>
          <p14:tracePt t="8995" x="4418013" y="2000250"/>
          <p14:tracePt t="9012" x="4400550" y="2012950"/>
          <p14:tracePt t="9029" x="4378325" y="2035175"/>
          <p14:tracePt t="9046" x="4360863" y="2070100"/>
          <p14:tracePt t="9063" x="4349750" y="2097088"/>
          <p14:tracePt t="9079" x="4349750" y="2109788"/>
          <p14:tracePt t="9095" x="4356100" y="2125663"/>
          <p14:tracePt t="9096" x="4360863" y="2125663"/>
          <p14:tracePt t="9113" x="4378325" y="2143125"/>
          <p14:tracePt t="9114" x="4383088" y="2143125"/>
          <p14:tracePt t="9129" x="4418013" y="2154238"/>
          <p14:tracePt t="9146" x="4475163" y="2166938"/>
          <p14:tracePt t="9147" x="4481513" y="2166938"/>
          <p14:tracePt t="9163" x="4554538" y="2166938"/>
          <p14:tracePt t="9179" x="4635500" y="2166938"/>
          <p14:tracePt t="9180" x="4640263" y="2166938"/>
          <p14:tracePt t="9196" x="4708525" y="2166938"/>
          <p14:tracePt t="9197" x="4714875" y="2166938"/>
          <p14:tracePt t="9213" x="4754563" y="2166938"/>
          <p14:tracePt t="9229" x="4783138" y="2166938"/>
          <p14:tracePt t="9246" x="4794250" y="2166938"/>
          <p14:tracePt t="9263" x="4794250" y="2160588"/>
          <p14:tracePt t="9279" x="4800600" y="2160588"/>
          <p14:tracePt t="9355" x="4794250" y="2160588"/>
          <p14:tracePt t="9359" x="4787900" y="2160588"/>
          <p14:tracePt t="9362" x="4787900" y="2154238"/>
          <p14:tracePt t="9363" x="4783138" y="2154238"/>
          <p14:tracePt t="9380" x="4732338" y="2132013"/>
          <p14:tracePt t="9380" x="4725988" y="2132013"/>
          <p14:tracePt t="9396" x="4679950" y="2120900"/>
          <p14:tracePt t="9413" x="4651375" y="2109788"/>
          <p14:tracePt t="9809" x="4657725" y="2109788"/>
          <p14:tracePt t="9813" x="4662488" y="2109788"/>
          <p14:tracePt t="9829" x="4725988" y="2109788"/>
          <p14:tracePt t="9846" x="4816475" y="2109788"/>
          <p14:tracePt t="9880" x="5011738" y="2085975"/>
          <p14:tracePt t="9897" x="5080000" y="2046288"/>
          <p14:tracePt t="9897" x="5084763" y="2046288"/>
          <p14:tracePt t="9913" x="5124450" y="1995488"/>
          <p14:tracePt t="9914" x="5130800" y="1989138"/>
          <p14:tracePt t="9914" x="5130800" y="1984375"/>
          <p14:tracePt t="9930" x="5148263" y="1909763"/>
          <p14:tracePt t="9930" x="5148263" y="1903413"/>
          <p14:tracePt t="9946" x="5130800" y="1830388"/>
          <p14:tracePt t="9947" x="5130800" y="1824038"/>
          <p14:tracePt t="9963" x="5045075" y="1755775"/>
          <p14:tracePt t="9964" x="5033963" y="1749425"/>
          <p14:tracePt t="9980" x="4891088" y="1698625"/>
          <p14:tracePt t="9997" x="4743450" y="1687513"/>
          <p14:tracePt t="9997" x="4737100" y="1687513"/>
          <p14:tracePt t="10013" x="4618038" y="1693863"/>
          <p14:tracePt t="10014" x="4606925" y="1693863"/>
          <p14:tracePt t="10030" x="4492625" y="1720850"/>
          <p14:tracePt t="10031" x="4481513" y="1720850"/>
          <p14:tracePt t="10047" x="4411663" y="1744663"/>
          <p14:tracePt t="10047" x="4406900" y="1744663"/>
          <p14:tracePt t="10063" x="4389438" y="1755775"/>
          <p14:tracePt t="10119" x="4383088" y="1755775"/>
          <p14:tracePt t="10122" x="4383088" y="1762125"/>
          <p14:tracePt t="10130" x="4371975" y="1778000"/>
          <p14:tracePt t="10147" x="4321175" y="1824038"/>
          <p14:tracePt t="10163" x="4246563" y="1881188"/>
          <p14:tracePt t="10164" x="4241800" y="1887538"/>
          <p14:tracePt t="10165" x="4235450" y="1892300"/>
          <p14:tracePt t="10180" x="4160838" y="1955800"/>
          <p14:tracePt t="10197" x="4110038" y="2006600"/>
          <p14:tracePt t="10197" x="4105275" y="2012950"/>
          <p14:tracePt t="10198" x="4105275" y="2017713"/>
          <p14:tracePt t="10214" x="4076700" y="2052638"/>
          <p14:tracePt t="10230" x="4064000" y="2070100"/>
          <p14:tracePt t="10247" x="4064000" y="2085975"/>
          <p14:tracePt t="10263" x="4070350" y="2103438"/>
          <p14:tracePt t="10279" x="4081463" y="2125663"/>
          <p14:tracePt t="10296" x="4105275" y="2143125"/>
          <p14:tracePt t="10297" x="4105275" y="2149475"/>
          <p14:tracePt t="10313" x="4127500" y="2166938"/>
          <p14:tracePt t="10330" x="4156075" y="2182813"/>
          <p14:tracePt t="10330" x="4160838" y="2182813"/>
          <p14:tracePt t="10346" x="4178300" y="2195513"/>
          <p14:tracePt t="10363" x="4195763" y="2206625"/>
          <p14:tracePt t="10380" x="4217988" y="2211388"/>
          <p14:tracePt t="10397" x="4252913" y="2217738"/>
          <p14:tracePt t="10413" x="4264025" y="2217738"/>
          <p14:tracePt t="11443" x="4270375" y="2217738"/>
          <p14:tracePt t="11447" x="4275138" y="2217738"/>
          <p14:tracePt t="11449" x="4281488" y="2217738"/>
          <p14:tracePt t="11463" x="4321175" y="2217738"/>
          <p14:tracePt t="11480" x="4371975" y="2228850"/>
          <p14:tracePt t="11497" x="4435475" y="2239963"/>
          <p14:tracePt t="11513" x="4514850" y="2251075"/>
          <p14:tracePt t="11530" x="4594225" y="2257425"/>
          <p14:tracePt t="11547" x="4679950" y="2257425"/>
          <p14:tracePt t="11563" x="4748213" y="2257425"/>
          <p14:tracePt t="11580" x="4805363" y="2246313"/>
          <p14:tracePt t="11598" x="4851400" y="2235200"/>
          <p14:tracePt t="11614" x="4891088" y="2228850"/>
          <p14:tracePt t="11630" x="4937125" y="2217738"/>
          <p14:tracePt t="11631" x="4937125" y="2211388"/>
          <p14:tracePt t="11632" x="4941888" y="2211388"/>
          <p14:tracePt t="11648" x="4983163" y="2200275"/>
          <p14:tracePt t="11664" x="5011738" y="2189163"/>
          <p14:tracePt t="11664" x="5016500" y="2189163"/>
          <p14:tracePt t="11680" x="5056188" y="2178050"/>
          <p14:tracePt t="11697" x="5113338" y="2166938"/>
          <p14:tracePt t="11713" x="5159375" y="2149475"/>
          <p14:tracePt t="11730" x="5192713" y="2125663"/>
          <p14:tracePt t="11731" x="5199063" y="2125663"/>
          <p14:tracePt t="11747" x="5216525" y="2114550"/>
          <p14:tracePt t="11763" x="5227638" y="2097088"/>
          <p14:tracePt t="11780" x="5233988" y="2070100"/>
          <p14:tracePt t="11797" x="5233988" y="2041525"/>
          <p14:tracePt t="11814" x="5233988" y="2012950"/>
          <p14:tracePt t="11830" x="5221288" y="1989138"/>
          <p14:tracePt t="11847" x="5210175" y="1966913"/>
          <p14:tracePt t="11864" x="5199063" y="1944688"/>
          <p14:tracePt t="11881" x="5187950" y="1920875"/>
          <p14:tracePt t="11898" x="5170488" y="1892300"/>
          <p14:tracePt t="11914" x="5148263" y="1863725"/>
          <p14:tracePt t="11914" x="5141913" y="1858963"/>
          <p14:tracePt t="11930" x="5108575" y="1830388"/>
          <p14:tracePt t="11931" x="5108575" y="1824038"/>
          <p14:tracePt t="11932" x="5102225" y="1824038"/>
          <p14:tracePt t="11947" x="5067300" y="1801813"/>
          <p14:tracePt t="11964" x="5033963" y="1778000"/>
          <p14:tracePt t="11964" x="5027613" y="1773238"/>
          <p14:tracePt t="11980" x="4983163" y="1755775"/>
          <p14:tracePt t="11981" x="4976813" y="1755775"/>
          <p14:tracePt t="11997" x="4926013" y="1733550"/>
          <p14:tracePt t="11998" x="4919663" y="1733550"/>
          <p14:tracePt t="12014" x="4851400" y="1720850"/>
          <p14:tracePt t="12015" x="4851400" y="1716088"/>
          <p14:tracePt t="12030" x="4783138" y="1704975"/>
          <p14:tracePt t="12047" x="4725988" y="1698625"/>
          <p14:tracePt t="12064" x="4662488" y="1698625"/>
          <p14:tracePt t="12081" x="4618038" y="1698625"/>
          <p14:tracePt t="12082" x="4611688" y="1698625"/>
          <p14:tracePt t="12098" x="4560888" y="1704975"/>
          <p14:tracePt t="12115" x="4497388" y="1709738"/>
          <p14:tracePt t="12115" x="4492625" y="1709738"/>
          <p14:tracePt t="12116" x="4486275" y="1709738"/>
          <p14:tracePt t="12131" x="4418013" y="1720850"/>
          <p14:tracePt t="12131" x="4411663" y="1727200"/>
          <p14:tracePt t="12132" x="4406900" y="1727200"/>
          <p14:tracePt t="12147" x="4338638" y="1738313"/>
          <p14:tracePt t="12164" x="4264025" y="1749425"/>
          <p14:tracePt t="12180" x="4217988" y="1755775"/>
          <p14:tracePt t="12197" x="4189413" y="1766888"/>
          <p14:tracePt t="12214" x="4178300" y="1778000"/>
          <p14:tracePt t="12230" x="4167188" y="1784350"/>
          <p14:tracePt t="12231" x="4167188" y="1790700"/>
          <p14:tracePt t="12247" x="4144963" y="1806575"/>
          <p14:tracePt t="12264" x="4132263" y="1830388"/>
          <p14:tracePt t="12280" x="4121150" y="1852613"/>
          <p14:tracePt t="12297" x="4121150" y="1858963"/>
          <p14:tracePt t="12450" x="4121150" y="1863725"/>
          <p14:tracePt t="12455" x="4116388" y="1863725"/>
          <p14:tracePt t="12464" x="4116388" y="1881188"/>
          <p14:tracePt t="12480" x="4105275" y="1903413"/>
          <p14:tracePt t="12498" x="4105275" y="1927225"/>
          <p14:tracePt t="12499" x="4098925" y="1927225"/>
          <p14:tracePt t="12514" x="4092575" y="1949450"/>
          <p14:tracePt t="12515" x="4092575" y="1955800"/>
          <p14:tracePt t="12531" x="4081463" y="1984375"/>
          <p14:tracePt t="12532" x="4076700" y="1989138"/>
          <p14:tracePt t="12548" x="4064000" y="2017713"/>
          <p14:tracePt t="12565" x="4052888" y="2052638"/>
          <p14:tracePt t="12581" x="4041775" y="2074863"/>
          <p14:tracePt t="12597" x="4041775" y="2097088"/>
          <p14:tracePt t="12614" x="4041775" y="2109788"/>
          <p14:tracePt t="12631" x="4035425" y="2114550"/>
          <p14:tracePt t="12647" x="4035425" y="2120900"/>
          <p14:tracePt t="12664" x="4035425" y="2125663"/>
          <p14:tracePt t="12699" x="4035425" y="2132013"/>
          <p14:tracePt t="12716" x="4035425" y="2138363"/>
          <p14:tracePt t="12731" x="4048125" y="2138363"/>
          <p14:tracePt t="12748" x="4059238" y="2143125"/>
          <p14:tracePt t="12788" x="4064000" y="2143125"/>
          <p14:tracePt t="12797" x="4064000" y="2149475"/>
          <p14:tracePt t="12814" x="4081463" y="2171700"/>
          <p14:tracePt t="12831" x="4116388" y="2206625"/>
          <p14:tracePt t="12848" x="4160838" y="2235200"/>
          <p14:tracePt t="12865" x="4206875" y="2251075"/>
          <p14:tracePt t="12865" x="4213225" y="2251075"/>
          <p14:tracePt t="12866" x="4213225" y="2257425"/>
          <p14:tracePt t="12881" x="4252913" y="2263775"/>
          <p14:tracePt t="12882" x="4257675" y="2263775"/>
          <p14:tracePt t="12898" x="4303713" y="2263775"/>
          <p14:tracePt t="12915" x="4349750" y="2263775"/>
          <p14:tracePt t="12931" x="4395788" y="2251075"/>
          <p14:tracePt t="12932" x="4400550" y="2251075"/>
          <p14:tracePt t="12948" x="4435475" y="2239963"/>
          <p14:tracePt t="12965" x="4457700" y="2235200"/>
          <p14:tracePt t="12966" x="4464050" y="2235200"/>
          <p14:tracePt t="12981" x="4475163" y="2228850"/>
          <p14:tracePt t="12982" x="4481513" y="2228850"/>
          <p14:tracePt t="12997" x="4497388" y="2222500"/>
          <p14:tracePt t="13015" x="4514850" y="2222500"/>
          <p14:tracePt t="13032" x="4521200" y="2217738"/>
          <p14:tracePt t="13048" x="4532313" y="2217738"/>
          <p14:tracePt t="13065" x="4543425" y="2211388"/>
          <p14:tracePt t="13081" x="4572000" y="2200275"/>
          <p14:tracePt t="13098" x="4618038" y="2182813"/>
          <p14:tracePt t="13099" x="4622800" y="2182813"/>
          <p14:tracePt t="13115" x="4675188" y="2160588"/>
          <p14:tracePt t="13115" x="4679950" y="2160588"/>
          <p14:tracePt t="13131" x="4737100" y="2149475"/>
          <p14:tracePt t="13132" x="4743450" y="2149475"/>
          <p14:tracePt t="13148" x="4794250" y="2138363"/>
          <p14:tracePt t="13165" x="4845050" y="2125663"/>
          <p14:tracePt t="13181" x="4886325" y="2120900"/>
          <p14:tracePt t="13198" x="4913313" y="2120900"/>
          <p14:tracePt t="13199" x="4919663" y="2120900"/>
          <p14:tracePt t="13215" x="4948238" y="2120900"/>
          <p14:tracePt t="13232" x="4983163" y="2120900"/>
          <p14:tracePt t="13232" x="4987925" y="2120900"/>
          <p14:tracePt t="13248" x="5033963" y="2120900"/>
          <p14:tracePt t="13249" x="5038725" y="2120900"/>
          <p14:tracePt t="13265" x="5102225" y="2120900"/>
          <p14:tracePt t="13266" x="5108575" y="2120900"/>
          <p14:tracePt t="13281" x="5170488" y="2120900"/>
          <p14:tracePt t="13282" x="5176838" y="2120900"/>
          <p14:tracePt t="13299" x="5256213" y="2109788"/>
          <p14:tracePt t="13300" x="5262563" y="2109788"/>
          <p14:tracePt t="13301" x="5267325" y="2109788"/>
          <p14:tracePt t="13314" x="5330825" y="2103438"/>
          <p14:tracePt t="13331" x="5387975" y="2092325"/>
          <p14:tracePt t="13332" x="5392738" y="2092325"/>
          <p14:tracePt t="13348" x="5427663" y="2085975"/>
          <p14:tracePt t="13349" x="5427663" y="2081213"/>
          <p14:tracePt t="13365" x="5443538" y="2074863"/>
          <p14:tracePt t="13381" x="5461000" y="2063750"/>
          <p14:tracePt t="13398" x="5467350" y="2052638"/>
          <p14:tracePt t="13414" x="5472113" y="2041525"/>
          <p14:tracePt t="13431" x="5478463" y="2017713"/>
          <p14:tracePt t="13448" x="5484813" y="1984375"/>
          <p14:tracePt t="13464" x="5484813" y="1955800"/>
          <p14:tracePt t="13481" x="5472113" y="1920875"/>
          <p14:tracePt t="13498" x="5432425" y="1892300"/>
          <p14:tracePt t="13499" x="5427663" y="1892300"/>
          <p14:tracePt t="13514" x="5381625" y="1874838"/>
          <p14:tracePt t="13531" x="5335588" y="1870075"/>
          <p14:tracePt t="13532" x="5330825" y="1870075"/>
          <p14:tracePt t="13548" x="5295900" y="1863725"/>
          <p14:tracePt t="13564" x="5273675" y="1863725"/>
          <p14:tracePt t="13582" x="5256213" y="1863725"/>
          <p14:tracePt t="13598" x="5249863" y="1863725"/>
          <p14:tracePt t="13614" x="5245100" y="1863725"/>
          <p14:tracePt t="13669" x="5238750" y="1863725"/>
          <p14:tracePt t="13671" x="5238750" y="1870075"/>
          <p14:tracePt t="13681" x="5233988" y="1870075"/>
          <p14:tracePt t="13698" x="5221288" y="1874838"/>
          <p14:tracePt t="13714" x="5192713" y="1887538"/>
          <p14:tracePt t="13731" x="5164138" y="1892300"/>
          <p14:tracePt t="13748" x="5119688" y="1898650"/>
          <p14:tracePt t="13749" x="5113338" y="1898650"/>
          <p14:tracePt t="13765" x="5080000" y="1898650"/>
          <p14:tracePt t="13781" x="5051425" y="1898650"/>
          <p14:tracePt t="13782" x="5045075" y="1898650"/>
          <p14:tracePt t="13798" x="5027613" y="1898650"/>
          <p14:tracePt t="13814" x="5016500" y="1898650"/>
          <p14:tracePt t="13815" x="5011738" y="1898650"/>
          <p14:tracePt t="13832" x="4999038" y="1898650"/>
          <p14:tracePt t="13848" x="4970463" y="1892300"/>
          <p14:tracePt t="13864" x="4937125" y="1892300"/>
          <p14:tracePt t="13865" x="4930775" y="1892300"/>
          <p14:tracePt t="13881" x="4897438" y="1887538"/>
          <p14:tracePt t="13898" x="4857750" y="1887538"/>
          <p14:tracePt t="13915" x="4811713" y="1887538"/>
          <p14:tracePt t="13915" x="4805363" y="1881188"/>
          <p14:tracePt t="13916" x="4800600" y="1881188"/>
          <p14:tracePt t="13931" x="4743450" y="1881188"/>
          <p14:tracePt t="13932" x="4737100" y="1881188"/>
          <p14:tracePt t="13948" x="4662488" y="1881188"/>
          <p14:tracePt t="13965" x="4572000" y="1881188"/>
          <p14:tracePt t="13981" x="4492625" y="1881188"/>
          <p14:tracePt t="13982" x="4486275" y="1881188"/>
          <p14:tracePt t="13983" x="4481513" y="1881188"/>
          <p14:tracePt t="13998" x="4400550" y="1881188"/>
          <p14:tracePt t="13999" x="4395788" y="1881188"/>
          <p14:tracePt t="14015" x="4332288" y="1881188"/>
          <p14:tracePt t="14031" x="4298950" y="1881188"/>
          <p14:tracePt t="14048" x="4286250" y="1887538"/>
          <p14:tracePt t="14065" x="4281488" y="1887538"/>
          <p14:tracePt t="14082" x="4275138" y="1887538"/>
          <p14:tracePt t="14100" x="4270375" y="1887538"/>
          <p14:tracePt t="14115" x="4264025" y="1892300"/>
          <p14:tracePt t="14131" x="4257675" y="1892300"/>
          <p14:tracePt t="14148" x="4246563" y="1898650"/>
          <p14:tracePt t="14165" x="4235450" y="1903413"/>
          <p14:tracePt t="14182" x="4224338" y="1909763"/>
          <p14:tracePt t="14198" x="4202113" y="1927225"/>
          <p14:tracePt t="14215" x="4173538" y="1938338"/>
          <p14:tracePt t="14232" x="4149725" y="1955800"/>
          <p14:tracePt t="14248" x="4127500" y="1966913"/>
          <p14:tracePt t="14265" x="4116388" y="1978025"/>
          <p14:tracePt t="14281" x="4092575" y="2000250"/>
          <p14:tracePt t="14298" x="4070350" y="2028825"/>
          <p14:tracePt t="14315" x="4041775" y="2063750"/>
          <p14:tracePt t="14316" x="4041775" y="2070100"/>
          <p14:tracePt t="14317" x="4035425" y="2070100"/>
          <p14:tracePt t="14332" x="4006850" y="2103438"/>
          <p14:tracePt t="14348" x="3962400" y="2149475"/>
          <p14:tracePt t="14349" x="3956050" y="2149475"/>
          <p14:tracePt t="14365" x="3894138" y="2206625"/>
          <p14:tracePt t="14381" x="3825875" y="2268538"/>
          <p14:tracePt t="14382" x="3819525" y="2274888"/>
          <p14:tracePt t="14383" x="3813175" y="2279650"/>
          <p14:tracePt t="14398" x="3733800" y="2354263"/>
          <p14:tracePt t="14399" x="3729038" y="2360613"/>
          <p14:tracePt t="14415" x="3630613" y="2439988"/>
          <p14:tracePt t="14431" x="3529013" y="2508250"/>
          <p14:tracePt t="14432" x="3522663" y="2514600"/>
          <p14:tracePt t="14448" x="3449638" y="2554288"/>
          <p14:tracePt t="14449" x="3449638" y="2559050"/>
          <p14:tracePt t="14450" x="3443288" y="2559050"/>
          <p14:tracePt t="14465" x="3397250" y="2582863"/>
          <p14:tracePt t="14482" x="3375025" y="2593975"/>
          <p14:tracePt t="15609" x="3379788" y="2593975"/>
          <p14:tracePt t="15611" x="3386138" y="2593975"/>
          <p14:tracePt t="15615" x="3408363" y="2587625"/>
          <p14:tracePt t="15616" x="3421063" y="2587625"/>
          <p14:tracePt t="15617" x="3425825" y="2587625"/>
          <p14:tracePt t="15633" x="3575050" y="2559050"/>
          <p14:tracePt t="15634" x="3586163" y="2554288"/>
          <p14:tracePt t="15650" x="3733800" y="2519363"/>
          <p14:tracePt t="15650" x="3740150" y="2519363"/>
          <p14:tracePt t="15651" x="3751263" y="2514600"/>
          <p14:tracePt t="15665" x="3841750" y="2497138"/>
          <p14:tracePt t="15666" x="3854450" y="2497138"/>
          <p14:tracePt t="15683" x="3973513" y="2479675"/>
          <p14:tracePt t="15699" x="4081463" y="2468563"/>
          <p14:tracePt t="15716" x="4173538" y="2468563"/>
          <p14:tracePt t="15733" x="4264025" y="2462213"/>
          <p14:tracePt t="15749" x="4367213" y="2457450"/>
          <p14:tracePt t="15765" x="4492625" y="2451100"/>
          <p14:tracePt t="15766" x="4497388" y="2446338"/>
          <p14:tracePt t="15767" x="4508500" y="2446338"/>
          <p14:tracePt t="15782" x="4646613" y="2433638"/>
          <p14:tracePt t="15799" x="4765675" y="2411413"/>
          <p14:tracePt t="15816" x="4845050" y="2393950"/>
          <p14:tracePt t="15833" x="4891088" y="2382838"/>
          <p14:tracePt t="15849" x="4908550" y="2382838"/>
          <p14:tracePt t="15950" x="4908550" y="2376488"/>
          <p14:tracePt t="15984" x="4913313" y="2376488"/>
          <p14:tracePt t="16134" x="4919663" y="2376488"/>
          <p14:tracePt t="16137" x="4926013" y="2376488"/>
          <p14:tracePt t="16150" x="4948238" y="2365375"/>
          <p14:tracePt t="16166" x="4994275" y="2349500"/>
          <p14:tracePt t="16183" x="5062538" y="2332038"/>
          <p14:tracePt t="16200" x="5148263" y="2314575"/>
          <p14:tracePt t="16216" x="5227638" y="2303463"/>
          <p14:tracePt t="16233" x="5273675" y="2292350"/>
          <p14:tracePt t="16250" x="5284788" y="2286000"/>
          <p14:tracePt t="16462" x="5278438" y="2292350"/>
          <p14:tracePt t="16483" x="5267325" y="2303463"/>
          <p14:tracePt t="16500" x="5256213" y="2308225"/>
          <p14:tracePt t="16517" x="5256213" y="2314575"/>
          <p14:tracePt t="19168" x="5245100" y="2314575"/>
          <p14:tracePt t="19168" x="5245100" y="2308225"/>
          <p14:tracePt t="19169" x="5238750" y="2308225"/>
          <p14:tracePt t="19171" x="5227638" y="2303463"/>
          <p14:tracePt t="19184" x="5124450" y="2251075"/>
          <p14:tracePt t="19200" x="4926013" y="2182813"/>
          <p14:tracePt t="19234" x="4549775" y="2206625"/>
          <p14:tracePt t="19250" x="4475163" y="2235200"/>
          <p14:tracePt t="19283" x="4475163" y="2228850"/>
          <p14:tracePt t="19287" x="4475163" y="2222500"/>
          <p14:tracePt t="19301" x="4446588" y="2171700"/>
          <p14:tracePt t="19302" x="4446588" y="2166938"/>
          <p14:tracePt t="19318" x="4338638" y="2041525"/>
          <p14:tracePt t="19319" x="4327525" y="2028825"/>
          <p14:tracePt t="19335" x="4160838" y="1887538"/>
          <p14:tracePt t="19336" x="4144963" y="1881188"/>
          <p14:tracePt t="19352" x="3962400" y="1773238"/>
          <p14:tracePt t="19368" x="3836988" y="1749425"/>
          <p14:tracePt t="19369" x="3825875" y="1744663"/>
          <p14:tracePt t="19385" x="3648075" y="1744663"/>
          <p14:tracePt t="19386" x="3636963" y="1744663"/>
          <p14:tracePt t="19401" x="3397250" y="1755775"/>
          <p14:tracePt t="19402" x="3379788" y="1755775"/>
          <p14:tracePt t="19403" x="3363913" y="1755775"/>
          <p14:tracePt t="19418" x="3055938" y="1766888"/>
          <p14:tracePt t="19419" x="3044825" y="1766888"/>
          <p14:tracePt t="19434" x="2770188" y="1773238"/>
          <p14:tracePt t="19434" x="2759075" y="1773238"/>
          <p14:tracePt t="19451" x="2543175" y="1801813"/>
          <p14:tracePt t="19452" x="2530475" y="1801813"/>
          <p14:tracePt t="19467" x="2354263" y="1846263"/>
          <p14:tracePt t="19468" x="2343150" y="1852613"/>
          <p14:tracePt t="19484" x="2206625" y="1916113"/>
          <p14:tracePt t="19485" x="2200275" y="1916113"/>
          <p14:tracePt t="19501" x="2085975" y="1984375"/>
          <p14:tracePt t="19517" x="1955800" y="2092325"/>
          <p14:tracePt t="19518" x="1949450" y="2097088"/>
          <p14:tracePt t="19518" x="1931988" y="2109788"/>
          <p14:tracePt t="19535" x="1762125" y="2251075"/>
          <p14:tracePt t="19536" x="1749425" y="2263775"/>
          <p14:tracePt t="19551" x="1568450" y="2389188"/>
          <p14:tracePt t="19552" x="1555750" y="2400300"/>
          <p14:tracePt t="19568" x="1390650" y="2479675"/>
          <p14:tracePt t="19569" x="1373188" y="2490788"/>
          <p14:tracePt t="19585" x="1271588" y="2519363"/>
          <p14:tracePt t="19585" x="1265238" y="2525713"/>
          <p14:tracePt t="19586" x="1260475" y="2525713"/>
          <p14:tracePt t="19601" x="1192213" y="2543175"/>
          <p14:tracePt t="19618" x="1150938" y="2554288"/>
          <p14:tracePt t="19619" x="1146175" y="2554288"/>
          <p14:tracePt t="19635" x="1135063" y="2559050"/>
          <p14:tracePt t="19664" x="1135063" y="2565400"/>
          <p14:tracePt t="19674" x="1135063" y="2571750"/>
          <p14:tracePt t="19684" x="1146175" y="2587625"/>
          <p14:tracePt t="19701" x="1150938" y="2622550"/>
          <p14:tracePt t="19718" x="1150938" y="2668588"/>
          <p14:tracePt t="19734" x="1139825" y="2725738"/>
          <p14:tracePt t="19735" x="1139825" y="2730500"/>
          <p14:tracePt t="19736" x="1139825" y="2736850"/>
          <p14:tracePt t="19751" x="1150938" y="2816225"/>
          <p14:tracePt t="19752" x="1150938" y="2822575"/>
          <p14:tracePt t="19768" x="1219200" y="2952750"/>
          <p14:tracePt t="19785" x="1362075" y="3089275"/>
          <p14:tracePt t="19786" x="1368425" y="3095625"/>
          <p14:tracePt t="19801" x="1527175" y="3203575"/>
          <p14:tracePt t="19802" x="1550988" y="3221038"/>
          <p14:tracePt t="19803" x="1562100" y="3227388"/>
          <p14:tracePt t="19818" x="1749425" y="3328988"/>
          <p14:tracePt t="19819" x="1762125" y="3335338"/>
          <p14:tracePt t="19834" x="1971675" y="3425825"/>
          <p14:tracePt t="19835" x="1989138" y="3432175"/>
          <p14:tracePt t="19836" x="2000250" y="3436938"/>
          <p14:tracePt t="19852" x="2206625" y="3505200"/>
          <p14:tracePt t="19853" x="2228850" y="3511550"/>
          <p14:tracePt t="19868" x="2400300" y="3546475"/>
          <p14:tracePt t="19885" x="2530475" y="3551238"/>
          <p14:tracePt t="19901" x="2576513" y="3546475"/>
          <p14:tracePt t="19941" x="2576513" y="3540125"/>
          <p14:tracePt t="19945" x="2576513" y="3533775"/>
          <p14:tracePt t="19951" x="2576513" y="3529013"/>
          <p14:tracePt t="19968" x="2576513" y="3511550"/>
          <p14:tracePt t="19984" x="2576513" y="3494088"/>
          <p14:tracePt t="19985" x="2582863" y="3489325"/>
          <p14:tracePt t="20001" x="2600325" y="3471863"/>
          <p14:tracePt t="20018" x="2616200" y="3460750"/>
          <p14:tracePt t="20035" x="2633663" y="3460750"/>
          <p14:tracePt t="20051" x="2673350" y="3478213"/>
          <p14:tracePt t="20052" x="2679700" y="3478213"/>
          <p14:tracePt t="20053" x="2684463" y="3482975"/>
          <p14:tracePt t="20068" x="2752725" y="3540125"/>
          <p14:tracePt t="20069" x="2759075" y="3546475"/>
          <p14:tracePt t="20086" x="2862263" y="3648075"/>
          <p14:tracePt t="20101" x="2947988" y="3756025"/>
          <p14:tracePt t="20102" x="2952750" y="3762375"/>
          <p14:tracePt t="20103" x="2959100" y="3773488"/>
          <p14:tracePt t="20118" x="3049588" y="3898900"/>
          <p14:tracePt t="20118" x="3049588" y="3905250"/>
          <p14:tracePt t="20134" x="3117850" y="4019550"/>
          <p14:tracePt t="20135" x="3124200" y="4030663"/>
          <p14:tracePt t="20151" x="3157538" y="4116388"/>
          <p14:tracePt t="20168" x="3163888" y="4178300"/>
          <p14:tracePt t="20184" x="3163888" y="4230688"/>
          <p14:tracePt t="20185" x="3163888" y="4235450"/>
          <p14:tracePt t="20201" x="3157538" y="4270375"/>
          <p14:tracePt t="20202" x="3157538" y="4275138"/>
          <p14:tracePt t="20218" x="3146425" y="4298950"/>
          <p14:tracePt t="20235" x="3141663" y="4303713"/>
          <p14:tracePt t="20270" x="3135313" y="4303713"/>
          <p14:tracePt t="20280" x="3128963" y="4303713"/>
          <p14:tracePt t="20284" x="3117850" y="4310063"/>
          <p14:tracePt t="20285" x="3113088" y="4310063"/>
          <p14:tracePt t="20302" x="3038475" y="4314825"/>
          <p14:tracePt t="20303" x="3032125" y="4314825"/>
          <p14:tracePt t="20318" x="2970213" y="4338638"/>
          <p14:tracePt t="20319" x="2963863" y="4338638"/>
          <p14:tracePt t="20335" x="2895600" y="4389438"/>
          <p14:tracePt t="20336" x="2890838" y="4389438"/>
          <p14:tracePt t="20352" x="2838450" y="4468813"/>
          <p14:tracePt t="20353" x="2827338" y="4481513"/>
          <p14:tracePt t="20368" x="2781300" y="4594225"/>
          <p14:tracePt t="20369" x="2776538" y="4600575"/>
          <p14:tracePt t="20370" x="2770188" y="4618038"/>
          <p14:tracePt t="20384" x="2719388" y="4743450"/>
          <p14:tracePt t="20385" x="2713038" y="4748213"/>
          <p14:tracePt t="20401" x="2662238" y="4879975"/>
          <p14:tracePt t="20402" x="2662238" y="4886325"/>
          <p14:tracePt t="20418" x="2627313" y="4994275"/>
          <p14:tracePt t="20419" x="2627313" y="4999038"/>
          <p14:tracePt t="20435" x="2611438" y="5102225"/>
          <p14:tracePt t="20451" x="2600325" y="5176838"/>
          <p14:tracePt t="20452" x="2600325" y="5181600"/>
          <p14:tracePt t="20453" x="2600325" y="5187950"/>
          <p14:tracePt t="20468" x="2587625" y="5245100"/>
          <p14:tracePt t="20484" x="2582863" y="5284788"/>
          <p14:tracePt t="20502" x="2582863" y="5313363"/>
          <p14:tracePt t="20518" x="2582863" y="5318125"/>
          <p14:tracePt t="20547" x="2587625" y="5313363"/>
          <p14:tracePt t="20552" x="2587625" y="5307013"/>
          <p14:tracePt t="20568" x="2593975" y="5284788"/>
          <p14:tracePt t="20602" x="2576513" y="5284788"/>
          <p14:tracePt t="20806" x="2576513" y="5278438"/>
          <p14:tracePt t="20807" x="2571750" y="5278438"/>
          <p14:tracePt t="20809" x="2559050" y="5273675"/>
          <p14:tracePt t="20819" x="2508250" y="5256213"/>
          <p14:tracePt t="20820" x="2497138" y="5256213"/>
          <p14:tracePt t="20836" x="2422525" y="5262563"/>
          <p14:tracePt t="20837" x="2411413" y="5262563"/>
          <p14:tracePt t="20852" x="2320925" y="5284788"/>
          <p14:tracePt t="20868" x="2200275" y="5346700"/>
          <p14:tracePt t="20885" x="2085975" y="5432425"/>
          <p14:tracePt t="20886" x="2074863" y="5438775"/>
          <p14:tracePt t="20901" x="1966913" y="5529263"/>
          <p14:tracePt t="20902" x="1960563" y="5540375"/>
          <p14:tracePt t="20918" x="1819275" y="5665788"/>
          <p14:tracePt t="20919" x="1806575" y="5672138"/>
          <p14:tracePt t="20920" x="1801813" y="5678488"/>
          <p14:tracePt t="20935" x="1687513" y="5775325"/>
          <p14:tracePt t="20936" x="1681163" y="5780088"/>
          <p14:tracePt t="20951" x="1562100" y="5876925"/>
          <p14:tracePt t="20952" x="1555750" y="5883275"/>
          <p14:tracePt t="20968" x="1430338" y="5986463"/>
          <p14:tracePt t="20969" x="1425575" y="5991225"/>
          <p14:tracePt t="20970" x="1414463" y="5997575"/>
          <p14:tracePt t="20985" x="1300163" y="6094413"/>
          <p14:tracePt t="21001" x="1168400" y="6202363"/>
          <p14:tracePt t="21002" x="1157288" y="6213475"/>
          <p14:tracePt t="21003" x="1150938" y="6219825"/>
          <p14:tracePt t="21018" x="1025525" y="6321425"/>
          <p14:tracePt t="21019" x="1020763" y="6334125"/>
          <p14:tracePt t="21035" x="906463" y="6446838"/>
          <p14:tracePt t="21036" x="900113" y="6453188"/>
          <p14:tracePt t="21052" x="827088" y="6556375"/>
          <p14:tracePt t="21053" x="820738" y="6561138"/>
          <p14:tracePt t="21069" x="763588" y="6642100"/>
          <p14:tracePt t="21085" x="717550" y="6704013"/>
          <p14:tracePt t="21102" x="690563" y="6738938"/>
          <p14:tracePt t="21119" x="677863" y="6761163"/>
          <p14:tracePt t="21135" x="666750" y="6778625"/>
          <p14:tracePt t="21151" x="649288" y="6794500"/>
          <p14:tracePt t="21168" x="633413" y="6818313"/>
          <p14:tracePt t="21185" x="620713" y="6851650"/>
          <p14:tracePt t="23515" x="684213" y="6851650"/>
          <p14:tracePt t="23516" x="684213" y="6840538"/>
          <p14:tracePt t="23518" x="684213" y="6829425"/>
          <p14:tracePt t="23520" x="677863" y="6811963"/>
          <p14:tracePt t="23521" x="677863" y="6807200"/>
          <p14:tracePt t="23537" x="661988" y="6653213"/>
          <p14:tracePt t="23537" x="661988" y="6635750"/>
          <p14:tracePt t="23554" x="661988" y="6446838"/>
          <p14:tracePt t="23570" x="666750" y="6208713"/>
          <p14:tracePt t="23570" x="666750" y="6191250"/>
          <p14:tracePt t="23586" x="677863" y="5962650"/>
          <p14:tracePt t="23587" x="677863" y="5951538"/>
          <p14:tracePt t="23603" x="684213" y="5729288"/>
          <p14:tracePt t="23619" x="701675" y="5500688"/>
          <p14:tracePt t="23636" x="735013" y="5284788"/>
          <p14:tracePt t="23637" x="741363" y="5273675"/>
          <p14:tracePt t="23653" x="792163" y="5011738"/>
          <p14:tracePt t="23670" x="855663" y="4754563"/>
          <p14:tracePt t="23671" x="866775" y="4725988"/>
          <p14:tracePt t="23687" x="935038" y="4525963"/>
          <p14:tracePt t="23688" x="941388" y="4514850"/>
          <p14:tracePt t="23703" x="1003300" y="4389438"/>
          <p14:tracePt t="23703" x="1014413" y="4378325"/>
          <p14:tracePt t="23719" x="1077913" y="4275138"/>
          <p14:tracePt t="23736" x="1150938" y="4195763"/>
          <p14:tracePt t="23737" x="1157288" y="4189413"/>
          <p14:tracePt t="23753" x="1208088" y="4149725"/>
          <p14:tracePt t="23754" x="1208088" y="4144963"/>
          <p14:tracePt t="23754" x="1214438" y="4144963"/>
          <p14:tracePt t="23770" x="1236663" y="4127500"/>
          <p14:tracePt t="23786" x="1254125" y="4116388"/>
          <p14:tracePt t="23803" x="1260475" y="4116388"/>
          <p14:tracePt t="24017" x="1265238" y="4116388"/>
          <p14:tracePt t="24021" x="1265238" y="4110038"/>
          <p14:tracePt t="24036" x="1311275" y="4092575"/>
          <p14:tracePt t="24053" x="1397000" y="4059238"/>
          <p14:tracePt t="24054" x="1401763" y="4052888"/>
          <p14:tracePt t="24055" x="1408113" y="4048125"/>
          <p14:tracePt t="24070" x="1498600" y="3984625"/>
          <p14:tracePt t="24086" x="1601788" y="3894138"/>
          <p14:tracePt t="24087" x="1608138" y="3887788"/>
          <p14:tracePt t="24103" x="1676400" y="3751263"/>
          <p14:tracePt t="24104" x="1681163" y="3740150"/>
          <p14:tracePt t="24104" x="1681163" y="3729038"/>
          <p14:tracePt t="24120" x="1720850" y="3562350"/>
          <p14:tracePt t="24136" x="1755775" y="3363913"/>
          <p14:tracePt t="24137" x="1755775" y="3346450"/>
          <p14:tracePt t="24138" x="1755775" y="3335338"/>
          <p14:tracePt t="24153" x="1790700" y="3157538"/>
          <p14:tracePt t="24170" x="1824038" y="2976563"/>
          <p14:tracePt t="24186" x="1841500" y="2851150"/>
          <p14:tracePt t="24187" x="1841500" y="2838450"/>
          <p14:tracePt t="24188" x="1841500" y="2833688"/>
          <p14:tracePt t="24204" x="1858963" y="2741613"/>
          <p14:tracePt t="24204" x="1858963" y="2736850"/>
          <p14:tracePt t="24220" x="1881188" y="2662238"/>
          <p14:tracePt t="24236" x="1898650" y="2593975"/>
          <p14:tracePt t="24254" x="1909763" y="2530475"/>
          <p14:tracePt t="24255" x="1909763" y="2525713"/>
          <p14:tracePt t="24271" x="1909763" y="2486025"/>
          <p14:tracePt t="24287" x="1909763" y="2446338"/>
          <p14:tracePt t="24304" x="1909763" y="2411413"/>
          <p14:tracePt t="24304" x="1909763" y="2405063"/>
          <p14:tracePt t="24320" x="1920875" y="2365375"/>
          <p14:tracePt t="24321" x="1927225" y="2365375"/>
          <p14:tracePt t="24337" x="1938338" y="2320925"/>
          <p14:tracePt t="24353" x="1955800" y="2286000"/>
          <p14:tracePt t="24370" x="1960563" y="2257425"/>
          <p14:tracePt t="24386" x="1966913" y="2246313"/>
          <p14:tracePt t="24403" x="1966913" y="2228850"/>
          <p14:tracePt t="24420" x="1971675" y="2206625"/>
          <p14:tracePt t="24437" x="1971675" y="2171700"/>
          <p14:tracePt t="24437" x="1966913" y="2171700"/>
          <p14:tracePt t="24453" x="1955800" y="2143125"/>
          <p14:tracePt t="24454" x="1955800" y="2138363"/>
          <p14:tracePt t="24470" x="1931988" y="2109788"/>
          <p14:tracePt t="24471" x="1927225" y="2103438"/>
          <p14:tracePt t="24488" x="1887538" y="2070100"/>
          <p14:tracePt t="24504" x="1846263" y="2046288"/>
          <p14:tracePt t="24520" x="1812925" y="2035175"/>
          <p14:tracePt t="24537" x="1778000" y="2024063"/>
          <p14:tracePt t="24538" x="1773238" y="2024063"/>
          <p14:tracePt t="24553" x="1738313" y="2012950"/>
          <p14:tracePt t="24570" x="1687513" y="2000250"/>
          <p14:tracePt t="24587" x="1636713" y="1989138"/>
          <p14:tracePt t="24603" x="1573213" y="1971675"/>
          <p14:tracePt t="24604" x="1568450" y="1971675"/>
          <p14:tracePt t="24605" x="1568450" y="1966913"/>
          <p14:tracePt t="24620" x="1504950" y="1960563"/>
          <p14:tracePt t="24637" x="1436688" y="1960563"/>
          <p14:tracePt t="24653" x="1368425" y="1960563"/>
          <p14:tracePt t="24670" x="1311275" y="1966913"/>
          <p14:tracePt t="24671" x="1304925" y="1966913"/>
          <p14:tracePt t="24672" x="1300163" y="1966913"/>
          <p14:tracePt t="24687" x="1254125" y="1984375"/>
          <p14:tracePt t="24703" x="1192213" y="1995488"/>
          <p14:tracePt t="24720" x="1111250" y="2012950"/>
          <p14:tracePt t="24721" x="1106488" y="2012950"/>
          <p14:tracePt t="24737" x="1031875" y="2035175"/>
          <p14:tracePt t="24754" x="957263" y="2057400"/>
          <p14:tracePt t="24771" x="900113" y="2085975"/>
          <p14:tracePt t="24772" x="895350" y="2085975"/>
          <p14:tracePt t="24787" x="855663" y="2109788"/>
          <p14:tracePt t="24788" x="849313" y="2109788"/>
          <p14:tracePt t="24803" x="809625" y="2138363"/>
          <p14:tracePt t="24804" x="809625" y="2143125"/>
          <p14:tracePt t="24804" x="803275" y="2143125"/>
          <p14:tracePt t="24821" x="769938" y="2182813"/>
          <p14:tracePt t="24821" x="763588" y="2189163"/>
          <p14:tracePt t="24837" x="735013" y="2239963"/>
          <p14:tracePt t="24837" x="730250" y="2246313"/>
          <p14:tracePt t="24854" x="706438" y="2303463"/>
          <p14:tracePt t="24854" x="701675" y="2308225"/>
          <p14:tracePt t="24870" x="690563" y="2382838"/>
          <p14:tracePt t="24870" x="690563" y="2389188"/>
          <p14:tracePt t="24887" x="684213" y="2474913"/>
          <p14:tracePt t="24888" x="684213" y="2479675"/>
          <p14:tracePt t="24904" x="684213" y="2582863"/>
          <p14:tracePt t="24920" x="695325" y="2690813"/>
          <p14:tracePt t="24921" x="695325" y="2701925"/>
          <p14:tracePt t="24937" x="717550" y="2816225"/>
          <p14:tracePt t="24953" x="769938" y="2947988"/>
          <p14:tracePt t="24954" x="774700" y="2959100"/>
          <p14:tracePt t="24955" x="774700" y="2963863"/>
          <p14:tracePt t="24970" x="860425" y="3067050"/>
          <p14:tracePt t="24971" x="866775" y="3078163"/>
          <p14:tracePt t="24972" x="877888" y="3089275"/>
          <p14:tracePt t="24988" x="1003300" y="3181350"/>
          <p14:tracePt t="25005" x="1135063" y="3267075"/>
          <p14:tracePt t="25006" x="1139825" y="3267075"/>
          <p14:tracePt t="25020" x="1254125" y="3324225"/>
          <p14:tracePt t="25021" x="1260475" y="3324225"/>
          <p14:tracePt t="25022" x="1271588" y="3328988"/>
          <p14:tracePt t="25022" x="1276350" y="3328988"/>
          <p14:tracePt t="25037" x="1408113" y="3375025"/>
          <p14:tracePt t="25037" x="1419225" y="3375025"/>
          <p14:tracePt t="25054" x="1608138" y="3408363"/>
          <p14:tracePt t="25054" x="1619250" y="3414713"/>
          <p14:tracePt t="25070" x="1795463" y="3432175"/>
          <p14:tracePt t="25071" x="1806575" y="3432175"/>
          <p14:tracePt t="25072" x="1819275" y="3432175"/>
          <p14:tracePt t="25087" x="2000250" y="3443288"/>
          <p14:tracePt t="25088" x="2012950" y="3443288"/>
          <p14:tracePt t="25104" x="2160588" y="3443288"/>
          <p14:tracePt t="25120" x="2292350" y="3436938"/>
          <p14:tracePt t="25121" x="2303463" y="3436938"/>
          <p14:tracePt t="25121" x="2308225" y="3436938"/>
          <p14:tracePt t="25137" x="2417763" y="3432175"/>
          <p14:tracePt t="25138" x="2433638" y="3432175"/>
          <p14:tracePt t="25154" x="2536825" y="3414713"/>
          <p14:tracePt t="25170" x="2633663" y="3403600"/>
          <p14:tracePt t="25171" x="2640013" y="3403600"/>
          <p14:tracePt t="25187" x="2747963" y="3379788"/>
          <p14:tracePt t="25188" x="2759075" y="3379788"/>
          <p14:tracePt t="25204" x="2913063" y="3368675"/>
          <p14:tracePt t="25221" x="3117850" y="3357563"/>
          <p14:tracePt t="25221" x="3128963" y="3357563"/>
          <p14:tracePt t="25237" x="3340100" y="3340100"/>
          <p14:tracePt t="25238" x="3363913" y="3340100"/>
          <p14:tracePt t="25254" x="3608388" y="3335338"/>
          <p14:tracePt t="25255" x="3630613" y="3335338"/>
          <p14:tracePt t="25271" x="3898900" y="3328988"/>
          <p14:tracePt t="25272" x="3910013" y="3328988"/>
          <p14:tracePt t="25273" x="3933825" y="3328988"/>
          <p14:tracePt t="25273" x="3951288" y="3328988"/>
          <p14:tracePt t="25288" x="4178300" y="3324225"/>
          <p14:tracePt t="25304" x="4457700" y="3311525"/>
          <p14:tracePt t="25320" x="4691063" y="3295650"/>
          <p14:tracePt t="25321" x="4719638" y="3295650"/>
          <p14:tracePt t="25337" x="4941888" y="3278188"/>
          <p14:tracePt t="25338" x="4959350" y="3278188"/>
          <p14:tracePt t="25354" x="5159375" y="3260725"/>
          <p14:tracePt t="25354" x="5170488" y="3260725"/>
          <p14:tracePt t="25370" x="5359400" y="3243263"/>
          <p14:tracePt t="25371" x="5370513" y="3243263"/>
          <p14:tracePt t="25371" x="5381625" y="3243263"/>
          <p14:tracePt t="25387" x="5564188" y="3214688"/>
          <p14:tracePt t="25388" x="5575300" y="3209925"/>
          <p14:tracePt t="25404" x="5751513" y="3181350"/>
          <p14:tracePt t="25421" x="5934075" y="3146425"/>
          <p14:tracePt t="25437" x="6094413" y="3117850"/>
          <p14:tracePt t="25438" x="6105525" y="3117850"/>
          <p14:tracePt t="25438" x="6111875" y="3113088"/>
          <p14:tracePt t="25454" x="6237288" y="3095625"/>
          <p14:tracePt t="25471" x="6373813" y="3078163"/>
          <p14:tracePt t="25488" x="6470650" y="3060700"/>
          <p14:tracePt t="25489" x="6475413" y="3060700"/>
          <p14:tracePt t="25504" x="6516688" y="3044825"/>
          <p14:tracePt t="25505" x="6521450" y="3044825"/>
          <p14:tracePt t="25521" x="6532563" y="3027363"/>
          <p14:tracePt t="25537" x="6532563" y="2992438"/>
          <p14:tracePt t="25554" x="6499225" y="2935288"/>
          <p14:tracePt t="25570" x="6413500" y="2867025"/>
          <p14:tracePt t="25571" x="6402388" y="2862263"/>
          <p14:tracePt t="25572" x="6396038" y="2862263"/>
          <p14:tracePt t="25587" x="6265863" y="2787650"/>
          <p14:tracePt t="25588" x="6259513" y="2781300"/>
          <p14:tracePt t="25604" x="6070600" y="2701925"/>
          <p14:tracePt t="25621" x="5848350" y="2627313"/>
          <p14:tracePt t="25622" x="5843588" y="2627313"/>
          <p14:tracePt t="25637" x="5614988" y="2571750"/>
          <p14:tracePt t="25638" x="5586413" y="2565400"/>
          <p14:tracePt t="25654" x="5302250" y="2514600"/>
          <p14:tracePt t="25654" x="5273675" y="2508250"/>
          <p14:tracePt t="25670" x="4919663" y="2462213"/>
          <p14:tracePt t="25687" x="4543425" y="2428875"/>
          <p14:tracePt t="25688" x="4521200" y="2428875"/>
          <p14:tracePt t="25689" x="4497388" y="2422525"/>
          <p14:tracePt t="25704" x="4149725" y="2405063"/>
          <p14:tracePt t="25704" x="4127500" y="2405063"/>
          <p14:tracePt t="25721" x="3762375" y="2389188"/>
          <p14:tracePt t="25738" x="3386138" y="2371725"/>
          <p14:tracePt t="25738" x="3368675" y="2371725"/>
          <p14:tracePt t="25755" x="3078163" y="2349500"/>
          <p14:tracePt t="25755" x="3060700" y="2343150"/>
          <p14:tracePt t="25771" x="2862263" y="2325688"/>
          <p14:tracePt t="25772" x="2844800" y="2325688"/>
          <p14:tracePt t="25788" x="2668588" y="2320925"/>
          <p14:tracePt t="25788" x="2662238" y="2320925"/>
          <p14:tracePt t="25805" x="2525713" y="2320925"/>
          <p14:tracePt t="25806" x="2519363" y="2320925"/>
          <p14:tracePt t="25806" x="2514600" y="2320925"/>
          <p14:tracePt t="25821" x="2428875" y="2320925"/>
          <p14:tracePt t="25837" x="2332038" y="2336800"/>
          <p14:tracePt t="25838" x="2320925" y="2336800"/>
          <p14:tracePt t="25854" x="2217738" y="2354263"/>
          <p14:tracePt t="25854" x="2211388" y="2354263"/>
          <p14:tracePt t="25871" x="2085975" y="2371725"/>
          <p14:tracePt t="25887" x="1984375" y="2371725"/>
          <p14:tracePt t="25888" x="1978025" y="2371725"/>
          <p14:tracePt t="25889" x="1971675" y="2371725"/>
          <p14:tracePt t="25904" x="1916113" y="2371725"/>
          <p14:tracePt t="25920" x="1903413" y="2371725"/>
          <p14:tracePt t="25937" x="1898650" y="2371725"/>
          <p14:tracePt t="25971" x="1898650" y="2365375"/>
          <p14:tracePt t="25988" x="1898650" y="2360613"/>
          <p14:tracePt t="26184" x="1892300" y="2360613"/>
          <p14:tracePt t="26187" x="1892300" y="2365375"/>
          <p14:tracePt t="26188" x="1892300" y="2371725"/>
          <p14:tracePt t="26204" x="1892300" y="2422525"/>
          <p14:tracePt t="26221" x="1898650" y="2497138"/>
          <p14:tracePt t="26238" x="1903413" y="2587625"/>
          <p14:tracePt t="26239" x="1909763" y="2593975"/>
          <p14:tracePt t="26240" x="1909763" y="2600325"/>
          <p14:tracePt t="26255" x="1920875" y="2701925"/>
          <p14:tracePt t="26255" x="1920875" y="2713038"/>
          <p14:tracePt t="26272" x="1944688" y="2822575"/>
          <p14:tracePt t="26273" x="1944688" y="2827338"/>
          <p14:tracePt t="26289" x="1966913" y="2895600"/>
          <p14:tracePt t="26289" x="1966913" y="2901950"/>
          <p14:tracePt t="26290" x="1966913" y="2906713"/>
          <p14:tracePt t="26291" x="1971675" y="2906713"/>
          <p14:tracePt t="26305" x="1984375" y="2952750"/>
          <p14:tracePt t="26321" x="1995488" y="2976563"/>
          <p14:tracePt t="26337" x="1995488" y="2981325"/>
          <p14:tracePt t="26397" x="1995488" y="2976563"/>
          <p14:tracePt t="26398" x="2000250" y="2970213"/>
          <p14:tracePt t="26404" x="2006600" y="2947988"/>
          <p14:tracePt t="26421" x="2012950" y="2862263"/>
          <p14:tracePt t="26422" x="2012950" y="2851150"/>
          <p14:tracePt t="26438" x="1984375" y="2781300"/>
          <p14:tracePt t="26454" x="1916113" y="2719388"/>
          <p14:tracePt t="26455" x="1909763" y="2713038"/>
          <p14:tracePt t="26455" x="1903413" y="2713038"/>
          <p14:tracePt t="26471" x="1806575" y="2673350"/>
          <p14:tracePt t="26472" x="1801813" y="2668588"/>
          <p14:tracePt t="26488" x="1693863" y="2633663"/>
          <p14:tracePt t="26505" x="1612900" y="2605088"/>
          <p14:tracePt t="26521" x="1584325" y="2593975"/>
          <p14:tracePt t="26522" x="1584325" y="2587625"/>
          <p14:tracePt t="26523" x="1579563" y="2587625"/>
          <p14:tracePt t="26538" x="1573213" y="2587625"/>
          <p14:tracePt t="26579" x="1579563" y="2587625"/>
          <p14:tracePt t="26587" x="1601788" y="2593975"/>
          <p14:tracePt t="26604" x="1693863" y="2633663"/>
          <p14:tracePt t="26605" x="1709738" y="2640013"/>
          <p14:tracePt t="26605" x="1716088" y="2640013"/>
          <p14:tracePt t="26621" x="1846263" y="2690813"/>
          <p14:tracePt t="26622" x="1858963" y="2697163"/>
          <p14:tracePt t="26638" x="2035175" y="2747963"/>
          <p14:tracePt t="26654" x="2211388" y="2794000"/>
          <p14:tracePt t="26655" x="2222500" y="2798763"/>
          <p14:tracePt t="26656" x="2235200" y="2798763"/>
          <p14:tracePt t="26671" x="2382838" y="2833688"/>
          <p14:tracePt t="26672" x="2393950" y="2833688"/>
          <p14:tracePt t="26688" x="2514600" y="2862263"/>
          <p14:tracePt t="26704" x="2543175" y="2873375"/>
          <p14:tracePt t="26747" x="2543175" y="2878138"/>
          <p14:tracePt t="26753" x="2536825" y="2884488"/>
          <p14:tracePt t="26756" x="2536825" y="2890838"/>
          <p14:tracePt t="26772" x="2490788" y="2924175"/>
          <p14:tracePt t="26773" x="2486025" y="2930525"/>
          <p14:tracePt t="26788" x="2433638" y="2970213"/>
          <p14:tracePt t="26805" x="2376488" y="3021013"/>
          <p14:tracePt t="26805" x="2376488" y="3027363"/>
          <p14:tracePt t="26822" x="2325688" y="3073400"/>
          <p14:tracePt t="26823" x="2320925" y="3078163"/>
          <p14:tracePt t="26838" x="2286000" y="3113088"/>
          <p14:tracePt t="26855" x="2257425" y="3141663"/>
          <p14:tracePt t="26856" x="2257425" y="3146425"/>
          <p14:tracePt t="26872" x="2235200" y="3181350"/>
          <p14:tracePt t="26873" x="2228850" y="3181350"/>
          <p14:tracePt t="26888" x="2211388" y="3227388"/>
          <p14:tracePt t="26889" x="2211388" y="3232150"/>
          <p14:tracePt t="26905" x="2189163" y="3278188"/>
          <p14:tracePt t="26921" x="2171700" y="3317875"/>
          <p14:tracePt t="26921" x="2171700" y="3324225"/>
          <p14:tracePt t="26938" x="2154238" y="3368675"/>
          <p14:tracePt t="26955" x="2138363" y="3421063"/>
          <p14:tracePt t="26971" x="2120900" y="3471863"/>
          <p14:tracePt t="26988" x="2097088" y="3522663"/>
          <p14:tracePt t="26989" x="2092325" y="3522663"/>
          <p14:tracePt t="26990" x="2092325" y="3529013"/>
          <p14:tracePt t="27005" x="2070100" y="3575050"/>
          <p14:tracePt t="27022" x="2024063" y="3643313"/>
          <p14:tracePt t="27023" x="2024063" y="3648075"/>
          <p14:tracePt t="27038" x="1984375" y="3711575"/>
          <p14:tracePt t="27039" x="1978025" y="3711575"/>
          <p14:tracePt t="27039" x="1978025" y="3716338"/>
          <p14:tracePt t="27055" x="1931988" y="3784600"/>
          <p14:tracePt t="27055" x="1927225" y="3790950"/>
          <p14:tracePt t="27071" x="1892300" y="3848100"/>
          <p14:tracePt t="27072" x="1887538" y="3848100"/>
          <p14:tracePt t="27072" x="1887538" y="3854450"/>
          <p14:tracePt t="27088" x="1852613" y="3905250"/>
          <p14:tracePt t="27089" x="1846263" y="3905250"/>
          <p14:tracePt t="27105" x="1819275" y="3951288"/>
          <p14:tracePt t="27122" x="1795463" y="3984625"/>
          <p14:tracePt t="27138" x="1778000" y="4013200"/>
          <p14:tracePt t="27139" x="1773238" y="4013200"/>
          <p14:tracePt t="27154" x="1749425" y="4035425"/>
          <p14:tracePt t="27171" x="1727200" y="4052888"/>
          <p14:tracePt t="27188" x="1704975" y="4064000"/>
          <p14:tracePt t="27204" x="1687513" y="4076700"/>
          <p14:tracePt t="27222" x="1658938" y="4087813"/>
          <p14:tracePt t="27239" x="1608138" y="4098925"/>
          <p14:tracePt t="27239" x="1601788" y="4098925"/>
          <p14:tracePt t="27255" x="1533525" y="4110038"/>
          <p14:tracePt t="27272" x="1430338" y="4121150"/>
          <p14:tracePt t="27272" x="1430338" y="4127500"/>
          <p14:tracePt t="27288" x="1401763" y="4132263"/>
          <p14:tracePt t="27510" x="1408113" y="4132263"/>
          <p14:tracePt t="27511" x="1408113" y="4127500"/>
          <p14:tracePt t="27522" x="1430338" y="4121150"/>
          <p14:tracePt t="27539" x="1470025" y="4105275"/>
          <p14:tracePt t="27555" x="1527175" y="4076700"/>
          <p14:tracePt t="27556" x="1533525" y="4076700"/>
          <p14:tracePt t="27556" x="1539875" y="4076700"/>
          <p14:tracePt t="27572" x="1608138" y="4052888"/>
          <p14:tracePt t="27589" x="1693863" y="4030663"/>
          <p14:tracePt t="27589" x="1698625" y="4024313"/>
          <p14:tracePt t="27605" x="1801813" y="4002088"/>
          <p14:tracePt t="27606" x="1806575" y="3995738"/>
          <p14:tracePt t="27606" x="1819275" y="3995738"/>
          <p14:tracePt t="27622" x="1949450" y="3967163"/>
          <p14:tracePt t="27623" x="1960563" y="3962400"/>
          <p14:tracePt t="27624" x="1978025" y="3956050"/>
          <p14:tracePt t="27639" x="2125663" y="3922713"/>
          <p14:tracePt t="27640" x="2138363" y="3922713"/>
          <p14:tracePt t="27655" x="2286000" y="3887788"/>
          <p14:tracePt t="27656" x="2297113" y="3887788"/>
          <p14:tracePt t="27656" x="2308225" y="3881438"/>
          <p14:tracePt t="27671" x="2428875" y="3865563"/>
          <p14:tracePt t="27688" x="2559050" y="3841750"/>
          <p14:tracePt t="27689" x="2565400" y="3841750"/>
          <p14:tracePt t="27705" x="2651125" y="3830638"/>
          <p14:tracePt t="27722" x="2725738" y="3830638"/>
          <p14:tracePt t="27738" x="2781300" y="3825875"/>
          <p14:tracePt t="27755" x="2833688" y="3825875"/>
          <p14:tracePt t="27756" x="2838450" y="3825875"/>
          <p14:tracePt t="27756" x="2844800" y="3825875"/>
          <p14:tracePt t="27772" x="2884488" y="3819525"/>
          <p14:tracePt t="27773" x="2890838" y="3819525"/>
          <p14:tracePt t="27789" x="2941638" y="3825875"/>
          <p14:tracePt t="27790" x="2947988" y="3830638"/>
          <p14:tracePt t="27805" x="3016250" y="3854450"/>
          <p14:tracePt t="27806" x="3021013" y="3859213"/>
          <p14:tracePt t="27806" x="3027363" y="3859213"/>
          <p14:tracePt t="27822" x="3113088" y="3894138"/>
          <p14:tracePt t="27823" x="3117850" y="3898900"/>
          <p14:tracePt t="27839" x="3209925" y="3933825"/>
          <p14:tracePt t="27840" x="3214688" y="3933825"/>
          <p14:tracePt t="27855" x="3306763" y="3962400"/>
          <p14:tracePt t="27856" x="3311525" y="3962400"/>
          <p14:tracePt t="27872" x="3352800" y="3979863"/>
          <p14:tracePt t="27888" x="3363913" y="3984625"/>
          <p14:tracePt t="27932" x="3357563" y="3984625"/>
          <p14:tracePt t="27938" x="3346450" y="3979863"/>
          <p14:tracePt t="27939" x="3346450" y="3973513"/>
          <p14:tracePt t="27955" x="3300413" y="3951288"/>
          <p14:tracePt t="27972" x="3260725" y="3933825"/>
          <p14:tracePt t="27989" x="3214688" y="3910013"/>
          <p14:tracePt t="28005" x="3175000" y="3887788"/>
          <p14:tracePt t="28022" x="3146425" y="3870325"/>
          <p14:tracePt t="28023" x="3146425" y="3865563"/>
          <p14:tracePt t="28038" x="3128963" y="3854450"/>
          <p14:tracePt t="28056" x="3124200" y="3854450"/>
          <p14:tracePt t="28073" x="3117850" y="3854450"/>
          <p14:tracePt t="28095" x="3113088" y="3854450"/>
          <p14:tracePt t="28122" x="3095625" y="3854450"/>
          <p14:tracePt t="28138" x="3073400" y="3865563"/>
          <p14:tracePt t="28139" x="3067050" y="3865563"/>
          <p14:tracePt t="28155" x="3049588" y="3876675"/>
          <p14:tracePt t="28156" x="3044825" y="3876675"/>
          <p14:tracePt t="28172" x="3016250" y="3898900"/>
          <p14:tracePt t="28188" x="2976563" y="3922713"/>
          <p14:tracePt t="28205" x="2906713" y="3944938"/>
          <p14:tracePt t="28206" x="2901950" y="3944938"/>
          <p14:tracePt t="28206" x="2895600" y="3944938"/>
          <p14:tracePt t="28222" x="2805113" y="3951288"/>
          <p14:tracePt t="28239" x="2697163" y="3956050"/>
          <p14:tracePt t="28256" x="2559050" y="3956050"/>
          <p14:tracePt t="28256" x="2554288" y="3956050"/>
          <p14:tracePt t="28272" x="2439988" y="3944938"/>
          <p14:tracePt t="28273" x="2433638" y="3944938"/>
          <p14:tracePt t="28273" x="2428875" y="3944938"/>
          <p14:tracePt t="28289" x="2336800" y="3922713"/>
          <p14:tracePt t="28289" x="2332038" y="3922713"/>
          <p14:tracePt t="28290" x="2320925" y="3916363"/>
          <p14:tracePt t="28306" x="2251075" y="3887788"/>
          <p14:tracePt t="28322" x="2200275" y="3865563"/>
          <p14:tracePt t="28338" x="2160588" y="3836988"/>
          <p14:tracePt t="28355" x="2125663" y="3813175"/>
          <p14:tracePt t="28372" x="2103438" y="3784600"/>
          <p14:tracePt t="28389" x="2103438" y="3768725"/>
          <p14:tracePt t="28405" x="2103438" y="3744913"/>
          <p14:tracePt t="28422" x="2103438" y="3729038"/>
          <p14:tracePt t="28438" x="2103438" y="3722688"/>
          <p14:tracePt t="28455" x="2103438" y="3711575"/>
          <p14:tracePt t="28472" x="2109788" y="3705225"/>
          <p14:tracePt t="28489" x="2125663" y="3700463"/>
          <p14:tracePt t="28506" x="2143125" y="3687763"/>
          <p14:tracePt t="28522" x="2166938" y="3676650"/>
          <p14:tracePt t="28539" x="2195513" y="3659188"/>
          <p14:tracePt t="28556" x="2228850" y="3648075"/>
          <p14:tracePt t="28573" x="2286000" y="3643313"/>
          <p14:tracePt t="28574" x="2292350" y="3643313"/>
          <p14:tracePt t="28589" x="2343150" y="3636963"/>
          <p14:tracePt t="28605" x="2400300" y="3654425"/>
          <p14:tracePt t="28622" x="2486025" y="3687763"/>
          <p14:tracePt t="28623" x="2490788" y="3687763"/>
          <p14:tracePt t="28639" x="2600325" y="3740150"/>
          <p14:tracePt t="28655" x="2725738" y="3797300"/>
          <p14:tracePt t="28672" x="2851150" y="3848100"/>
          <p14:tracePt t="28672" x="2855913" y="3848100"/>
          <p14:tracePt t="28673" x="2867025" y="3854450"/>
          <p14:tracePt t="28689" x="2987675" y="3887788"/>
          <p14:tracePt t="28705" x="3113088" y="3910013"/>
          <p14:tracePt t="28706" x="3117850" y="3910013"/>
          <p14:tracePt t="28706" x="3128963" y="3910013"/>
          <p14:tracePt t="28723" x="3243263" y="3927475"/>
          <p14:tracePt t="28723" x="3249613" y="3927475"/>
          <p14:tracePt t="28739" x="3317875" y="3933825"/>
          <p14:tracePt t="28740" x="3324225" y="3933825"/>
          <p14:tracePt t="28740" x="3328988" y="3933825"/>
          <p14:tracePt t="28755" x="3379788" y="3933825"/>
          <p14:tracePt t="28772" x="3425825" y="3933825"/>
          <p14:tracePt t="28789" x="3465513" y="3933825"/>
          <p14:tracePt t="28805" x="3494088" y="3944938"/>
          <p14:tracePt t="28822" x="3529013" y="3984625"/>
          <p14:tracePt t="28823" x="3529013" y="3990975"/>
          <p14:tracePt t="28823" x="3529013" y="3995738"/>
          <p14:tracePt t="28839" x="3562350" y="4076700"/>
          <p14:tracePt t="28856" x="3603625" y="4217988"/>
          <p14:tracePt t="28857" x="3603625" y="4230688"/>
          <p14:tracePt t="28872" x="3636963" y="4371975"/>
          <p14:tracePt t="28873" x="3643313" y="4389438"/>
          <p14:tracePt t="28873" x="3643313" y="4400550"/>
          <p14:tracePt t="28889" x="3671888" y="4554538"/>
          <p14:tracePt t="28889" x="3671888" y="4560888"/>
          <p14:tracePt t="28906" x="3687763" y="4697413"/>
          <p14:tracePt t="28906" x="3687763" y="4703763"/>
          <p14:tracePt t="28922" x="3683000" y="4772025"/>
          <p14:tracePt t="28923" x="3683000" y="4776788"/>
          <p14:tracePt t="28923" x="3683000" y="4783138"/>
          <p14:tracePt t="28939" x="3671888" y="4840288"/>
          <p14:tracePt t="28955" x="3648075" y="4897438"/>
          <p14:tracePt t="28973" x="3608388" y="4970463"/>
          <p14:tracePt t="28989" x="3562350" y="5038725"/>
          <p14:tracePt t="29006" x="3533775" y="5073650"/>
          <p14:tracePt t="29007" x="3533775" y="5080000"/>
          <p14:tracePt t="29023" x="3522663" y="5091113"/>
          <p14:tracePt t="29122" x="3522663" y="5095875"/>
          <p14:tracePt t="29139" x="3557588" y="5108575"/>
          <p14:tracePt t="29139" x="3562350" y="5108575"/>
          <p14:tracePt t="29156" x="3619500" y="5113338"/>
          <p14:tracePt t="29157" x="3625850" y="5113338"/>
          <p14:tracePt t="29172" x="3683000" y="5119688"/>
          <p14:tracePt t="29173" x="3687763" y="5119688"/>
          <p14:tracePt t="29189" x="3751263" y="5113338"/>
          <p14:tracePt t="29190" x="3756025" y="5108575"/>
          <p14:tracePt t="29205" x="3813175" y="5102225"/>
          <p14:tracePt t="29223" x="3865563" y="5091113"/>
          <p14:tracePt t="29239" x="3894138" y="5080000"/>
          <p14:tracePt t="29256" x="3905250" y="5073650"/>
          <p14:tracePt t="29273" x="3910013" y="5073650"/>
          <p14:tracePt t="29345" x="3905250" y="5073650"/>
          <p14:tracePt t="29353" x="3898900" y="5073650"/>
          <p14:tracePt t="29356" x="3898900" y="5067300"/>
          <p14:tracePt t="29372" x="3881438" y="5067300"/>
          <p14:tracePt t="29389" x="3870325" y="5062538"/>
          <p14:tracePt t="29406" x="3859213" y="5056188"/>
          <p14:tracePt t="29422" x="3836988" y="5051425"/>
          <p14:tracePt t="29439" x="3790950" y="5033963"/>
          <p14:tracePt t="29439" x="3784600" y="5033963"/>
          <p14:tracePt t="29457" x="3711575" y="5011738"/>
          <p14:tracePt t="29473" x="3648075" y="4999038"/>
          <p14:tracePt t="29489" x="3586163" y="4994275"/>
          <p14:tracePt t="29490" x="3579813" y="4994275"/>
          <p14:tracePt t="29506" x="3522663" y="4994275"/>
          <p14:tracePt t="29523" x="3460750" y="4994275"/>
          <p14:tracePt t="29524" x="3454400" y="4994275"/>
          <p14:tracePt t="29525" x="3449638" y="4994275"/>
          <p14:tracePt t="29539" x="3386138" y="4994275"/>
          <p14:tracePt t="29540" x="3379788" y="4994275"/>
          <p14:tracePt t="29540" x="3375025" y="4994275"/>
          <p14:tracePt t="29556" x="3300413" y="4994275"/>
          <p14:tracePt t="29556" x="3295650" y="4994275"/>
          <p14:tracePt t="29572" x="3198813" y="4994275"/>
          <p14:tracePt t="29573" x="3192463" y="4994275"/>
          <p14:tracePt t="29589" x="3078163" y="4987925"/>
          <p14:tracePt t="29606" x="2959100" y="4983163"/>
          <p14:tracePt t="29622" x="2838450" y="4970463"/>
          <p14:tracePt t="29639" x="2713038" y="4959350"/>
          <p14:tracePt t="29640" x="2708275" y="4959350"/>
          <p14:tracePt t="29640" x="2697163" y="4954588"/>
          <p14:tracePt t="29656" x="2587625" y="4948238"/>
          <p14:tracePt t="29657" x="2571750" y="4948238"/>
          <p14:tracePt t="29673" x="2451100" y="4941888"/>
          <p14:tracePt t="29689" x="2303463" y="4941888"/>
          <p14:tracePt t="29689" x="2297113" y="4941888"/>
          <p14:tracePt t="29690" x="2286000" y="4941888"/>
          <p14:tracePt t="29706" x="2160588" y="4954588"/>
          <p14:tracePt t="29707" x="2154238" y="4954588"/>
          <p14:tracePt t="29707" x="2143125" y="4954588"/>
          <p14:tracePt t="29723" x="2024063" y="4970463"/>
          <p14:tracePt t="29723" x="2017713" y="4970463"/>
          <p14:tracePt t="29740" x="1892300" y="4994275"/>
          <p14:tracePt t="29741" x="1887538" y="4999038"/>
          <p14:tracePt t="29741" x="1874838" y="4999038"/>
          <p14:tracePt t="29756" x="1784350" y="5016500"/>
          <p14:tracePt t="29757" x="1778000" y="5022850"/>
          <p14:tracePt t="29757" x="1773238" y="5022850"/>
          <p14:tracePt t="29773" x="1687513" y="5038725"/>
          <p14:tracePt t="29774" x="1681163" y="5038725"/>
          <p14:tracePt t="29790" x="1590675" y="5051425"/>
          <p14:tracePt t="29791" x="1584325" y="5056188"/>
          <p14:tracePt t="29806" x="1498600" y="5067300"/>
          <p14:tracePt t="29806" x="1493838" y="5067300"/>
          <p14:tracePt t="29823" x="1408113" y="5080000"/>
          <p14:tracePt t="29839" x="1339850" y="5091113"/>
          <p14:tracePt t="29840" x="1333500" y="5091113"/>
          <p14:tracePt t="29856" x="1265238" y="5102225"/>
          <p14:tracePt t="29857" x="1260475" y="5102225"/>
          <p14:tracePt t="29873" x="1185863" y="5113338"/>
          <p14:tracePt t="29873" x="1185863" y="5119688"/>
          <p14:tracePt t="29889" x="1111250" y="5130800"/>
          <p14:tracePt t="29890" x="1106488" y="5130800"/>
          <p14:tracePt t="29890" x="1100138" y="5137150"/>
          <p14:tracePt t="29906" x="1031875" y="5153025"/>
          <p14:tracePt t="29906" x="1025525" y="5159375"/>
          <p14:tracePt t="29923" x="952500" y="5187950"/>
          <p14:tracePt t="29939" x="877888" y="5227638"/>
          <p14:tracePt t="29940" x="871538" y="5233988"/>
          <p14:tracePt t="29956" x="792163" y="5278438"/>
          <p14:tracePt t="29973" x="706438" y="5335588"/>
          <p14:tracePt t="29973" x="701675" y="5335588"/>
          <p14:tracePt t="29990" x="627063" y="5399088"/>
          <p14:tracePt t="29990" x="620713" y="5403850"/>
          <p14:tracePt t="30007" x="558800" y="5467350"/>
          <p14:tracePt t="30022" x="490538" y="5540375"/>
          <p14:tracePt t="30023" x="484188" y="5546725"/>
          <p14:tracePt t="30039" x="439738" y="5614988"/>
          <p14:tracePt t="30056" x="398463" y="5694363"/>
          <p14:tracePt t="30057" x="398463" y="5700713"/>
          <p14:tracePt t="30073" x="369888" y="5786438"/>
          <p14:tracePt t="30089" x="354013" y="5872163"/>
          <p14:tracePt t="30106" x="347663" y="5973763"/>
          <p14:tracePt t="30107" x="347663" y="5980113"/>
          <p14:tracePt t="30107" x="347663" y="5986463"/>
          <p14:tracePt t="30123" x="354013" y="6065838"/>
          <p14:tracePt t="30124" x="354013" y="6076950"/>
          <p14:tracePt t="30139" x="365125" y="6145213"/>
          <p14:tracePt t="30140" x="365125" y="6151563"/>
          <p14:tracePt t="30140" x="365125" y="6156325"/>
          <p14:tracePt t="30156" x="382588" y="6219825"/>
          <p14:tracePt t="30157" x="382588" y="6224588"/>
          <p14:tracePt t="30157" x="387350" y="6224588"/>
          <p14:tracePt t="30173" x="422275" y="6288088"/>
          <p14:tracePt t="30173" x="422275" y="6292850"/>
          <p14:tracePt t="30190" x="479425" y="6350000"/>
          <p14:tracePt t="30207" x="569913" y="6407150"/>
          <p14:tracePt t="30207" x="576263" y="6413500"/>
          <p14:tracePt t="30223" x="684213" y="6459538"/>
          <p14:tracePt t="30224" x="690563" y="6464300"/>
          <p14:tracePt t="30225" x="701675" y="6464300"/>
          <p14:tracePt t="30240" x="849313" y="6499225"/>
          <p14:tracePt t="30256" x="1054100" y="6538913"/>
          <p14:tracePt t="30257" x="1071563" y="6543675"/>
          <p14:tracePt t="30257" x="1082675" y="6543675"/>
          <p14:tracePt t="30272" x="1322388" y="6584950"/>
          <p14:tracePt t="30273" x="1339850" y="6584950"/>
          <p14:tracePt t="30289" x="1619250" y="6618288"/>
          <p14:tracePt t="30290" x="1641475" y="6618288"/>
          <p14:tracePt t="30306" x="1944688" y="6629400"/>
          <p14:tracePt t="30307" x="1955800" y="6629400"/>
          <p14:tracePt t="30307" x="1978025" y="6629400"/>
          <p14:tracePt t="30323" x="2292350" y="6629400"/>
          <p14:tracePt t="30323" x="2332038" y="6629400"/>
          <p14:tracePt t="30340" x="2668588" y="6629400"/>
          <p14:tracePt t="30356" x="2998788" y="6618288"/>
          <p14:tracePt t="30357" x="3021013" y="6618288"/>
          <p14:tracePt t="30373" x="3335338" y="6600825"/>
          <p14:tracePt t="30390" x="3648075" y="6561138"/>
          <p14:tracePt t="30406" x="3898900" y="6516688"/>
          <p14:tracePt t="30407" x="3927475" y="6510338"/>
          <p14:tracePt t="30423" x="4105275" y="6453188"/>
          <p14:tracePt t="30423" x="4116388" y="6453188"/>
          <p14:tracePt t="30440" x="4264025" y="6384925"/>
          <p14:tracePt t="30457" x="4378325" y="6327775"/>
          <p14:tracePt t="30458" x="4378325" y="6321425"/>
          <p14:tracePt t="30459" x="4383088" y="6321425"/>
          <p14:tracePt t="30474" x="4440238" y="6276975"/>
          <p14:tracePt t="30490" x="4464050" y="6248400"/>
          <p14:tracePt t="30491" x="4468813" y="6242050"/>
          <p14:tracePt t="30506" x="4497388" y="6202363"/>
          <p14:tracePt t="30523" x="4543425" y="6167438"/>
          <p14:tracePt t="30524" x="4543425" y="6162675"/>
          <p14:tracePt t="30539" x="4594225" y="6145213"/>
          <p14:tracePt t="30556" x="4657725" y="6134100"/>
          <p14:tracePt t="30557" x="4662488" y="6134100"/>
          <p14:tracePt t="30573" x="4737100" y="6122988"/>
          <p14:tracePt t="30573" x="4743450" y="6116638"/>
          <p14:tracePt t="30590" x="4811713" y="6099175"/>
          <p14:tracePt t="30606" x="4886325" y="6070600"/>
          <p14:tracePt t="30607" x="4891088" y="6065838"/>
          <p14:tracePt t="30607" x="4897438" y="6065838"/>
          <p14:tracePt t="30623" x="4970463" y="6019800"/>
          <p14:tracePt t="30623" x="4976813" y="6019800"/>
          <p14:tracePt t="30639" x="5051425" y="5957888"/>
          <p14:tracePt t="30640" x="5062538" y="5945188"/>
          <p14:tracePt t="30656" x="5141913" y="5865813"/>
          <p14:tracePt t="30657" x="5148263" y="5861050"/>
          <p14:tracePt t="30657" x="5153025" y="5854700"/>
          <p14:tracePt t="30674" x="5249863" y="5764213"/>
          <p14:tracePt t="30675" x="5256213" y="5757863"/>
          <p14:tracePt t="30690" x="5346700" y="5678488"/>
          <p14:tracePt t="30690" x="5353050" y="5678488"/>
          <p14:tracePt t="30707" x="5414963" y="5621338"/>
          <p14:tracePt t="30707" x="5421313" y="5614988"/>
          <p14:tracePt t="30723" x="5432425" y="5597525"/>
          <p14:tracePt t="30824" x="5432425" y="5592763"/>
          <p14:tracePt t="30826" x="5427663" y="5586413"/>
          <p14:tracePt t="30840" x="5364163" y="5540375"/>
          <p14:tracePt t="30840" x="5359400" y="5535613"/>
          <p14:tracePt t="30857" x="5267325" y="5472113"/>
          <p14:tracePt t="30873" x="5153025" y="5392738"/>
          <p14:tracePt t="30874" x="5141913" y="5387975"/>
          <p14:tracePt t="30890" x="5051425" y="5324475"/>
          <p14:tracePt t="30906" x="4976813" y="5284788"/>
          <p14:tracePt t="30923" x="4937125" y="5267325"/>
          <p14:tracePt t="30924" x="4930775" y="5267325"/>
          <p14:tracePt t="30940" x="4891088" y="5249863"/>
          <p14:tracePt t="30957" x="4868863" y="5245100"/>
          <p14:tracePt t="30958" x="4868863" y="5238750"/>
          <p14:tracePt t="30974" x="4851400" y="5233988"/>
          <p14:tracePt t="30990" x="4829175" y="5221288"/>
          <p14:tracePt t="31008" x="4794250" y="5199063"/>
          <p14:tracePt t="31009" x="4787900" y="5199063"/>
          <p14:tracePt t="31024" x="4732338" y="5170488"/>
          <p14:tracePt t="31025" x="4732338" y="5164138"/>
          <p14:tracePt t="31025" x="4725988" y="5164138"/>
          <p14:tracePt t="31040" x="4657725" y="5119688"/>
          <p14:tracePt t="31040" x="4651375" y="5119688"/>
          <p14:tracePt t="31056" x="4572000" y="5062538"/>
          <p14:tracePt t="31074" x="4497388" y="4987925"/>
          <p14:tracePt t="31090" x="4446588" y="4908550"/>
          <p14:tracePt t="31106" x="4429125" y="4851400"/>
          <p14:tracePt t="31123" x="4418013" y="4805363"/>
          <p14:tracePt t="31124" x="4418013" y="4800600"/>
          <p14:tracePt t="31140" x="4418013" y="4765675"/>
          <p14:tracePt t="31156" x="4424363" y="4743450"/>
          <p14:tracePt t="31173" x="4435475" y="4725988"/>
          <p14:tracePt t="31191" x="4452938" y="4708525"/>
          <p14:tracePt t="31207" x="4468813" y="4703763"/>
          <p14:tracePt t="31223" x="4481513" y="4697413"/>
          <p14:tracePt t="31241" x="4492625" y="4686300"/>
          <p14:tracePt t="31628" x="4497388" y="4686300"/>
          <p14:tracePt t="31633" x="4503738" y="4686300"/>
          <p14:tracePt t="31640" x="4521200" y="4675188"/>
          <p14:tracePt t="31641" x="4525963" y="4668838"/>
          <p14:tracePt t="31657" x="4594225" y="4611688"/>
          <p14:tracePt t="31657" x="4600575" y="4606925"/>
          <p14:tracePt t="31674" x="4657725" y="4537075"/>
          <p14:tracePt t="31674" x="4657725" y="4532313"/>
          <p14:tracePt t="31691" x="4686300" y="4468813"/>
          <p14:tracePt t="31691" x="4686300" y="4464050"/>
          <p14:tracePt t="31708" x="4691063" y="4400550"/>
          <p14:tracePt t="31724" x="4675188" y="4343400"/>
          <p14:tracePt t="31725" x="4668838" y="4343400"/>
          <p14:tracePt t="31741" x="4622800" y="4275138"/>
          <p14:tracePt t="31757" x="4554538" y="4213225"/>
          <p14:tracePt t="31757" x="4543425" y="4213225"/>
          <p14:tracePt t="31773" x="4464050" y="4156075"/>
          <p14:tracePt t="31790" x="4378325" y="4110038"/>
          <p14:tracePt t="31791" x="4371975" y="4110038"/>
          <p14:tracePt t="31791" x="4360863" y="4098925"/>
          <p14:tracePt t="31807" x="4252913" y="4048125"/>
          <p14:tracePt t="31808" x="4241800" y="4041775"/>
          <p14:tracePt t="31809" x="4235450" y="4035425"/>
          <p14:tracePt t="31823" x="4098925" y="3973513"/>
          <p14:tracePt t="31841" x="3922713" y="3905250"/>
          <p14:tracePt t="31842" x="3910013" y="3898900"/>
          <p14:tracePt t="31842" x="3898900" y="3894138"/>
          <p14:tracePt t="31857" x="3733800" y="3841750"/>
          <p14:tracePt t="31857" x="3722688" y="3841750"/>
          <p14:tracePt t="31858" x="3711575" y="3836988"/>
          <p14:tracePt t="31874" x="3546475" y="3813175"/>
          <p14:tracePt t="31875" x="3533775" y="3813175"/>
          <p14:tracePt t="31875" x="3522663" y="3813175"/>
          <p14:tracePt t="31890" x="3386138" y="3808413"/>
          <p14:tracePt t="31907" x="3289300" y="3819525"/>
          <p14:tracePt t="31907" x="3278188" y="3825875"/>
          <p14:tracePt t="31923" x="3198813" y="3848100"/>
          <p14:tracePt t="31941" x="3128963" y="3876675"/>
          <p14:tracePt t="31941" x="3124200" y="3876675"/>
          <p14:tracePt t="31942" x="3117850" y="3876675"/>
          <p14:tracePt t="31957" x="3055938" y="3910013"/>
          <p14:tracePt t="31958" x="3049588" y="3910013"/>
          <p14:tracePt t="31973" x="2987675" y="3951288"/>
          <p14:tracePt t="31990" x="2884488" y="4006850"/>
          <p14:tracePt t="32007" x="2787650" y="4070350"/>
          <p14:tracePt t="32007" x="2781300" y="4070350"/>
          <p14:tracePt t="32024" x="2713038" y="4116388"/>
          <p14:tracePt t="32040" x="2697163" y="4127500"/>
          <p14:tracePt t="32188" x="2701925" y="4127500"/>
          <p14:tracePt t="32192" x="2708275" y="4127500"/>
          <p14:tracePt t="32208" x="2725738" y="4121150"/>
          <p14:tracePt t="32224" x="2752725" y="4116388"/>
          <p14:tracePt t="32241" x="2822575" y="4116388"/>
          <p14:tracePt t="32242" x="2827338" y="4116388"/>
          <p14:tracePt t="32257" x="2913063" y="4116388"/>
          <p14:tracePt t="32274" x="2998788" y="4121150"/>
          <p14:tracePt t="32291" x="3049588" y="4121150"/>
          <p14:tracePt t="32307" x="3078163" y="4121150"/>
          <p14:tracePt t="32401" x="3084513" y="4121150"/>
          <p14:tracePt t="32424" x="3101975" y="4121150"/>
          <p14:tracePt t="32441" x="3117850" y="4121150"/>
          <p14:tracePt t="32458" x="3135313" y="4121150"/>
          <p14:tracePt t="32474" x="3141663" y="4116388"/>
          <p14:tracePt t="32792" x="3146425" y="4116388"/>
          <p14:tracePt t="32798" x="3152775" y="4116388"/>
          <p14:tracePt t="32808" x="3186113" y="4116388"/>
          <p14:tracePt t="32809" x="3192463" y="4116388"/>
          <p14:tracePt t="32809" x="3198813" y="4121150"/>
          <p14:tracePt t="32841" x="3454400" y="4138613"/>
          <p14:tracePt t="32858" x="3597275" y="4138613"/>
          <p14:tracePt t="32858" x="3608388" y="4138613"/>
          <p14:tracePt t="32874" x="3768725" y="4132263"/>
          <p14:tracePt t="32875" x="3779838" y="4132263"/>
          <p14:tracePt t="32892" x="3881438" y="4127500"/>
          <p14:tracePt t="32908" x="3944938" y="4121150"/>
          <p14:tracePt t="32924" x="3973513" y="4110038"/>
          <p14:tracePt t="32941" x="4002088" y="4105275"/>
          <p14:tracePt t="32942" x="4006850" y="4105275"/>
          <p14:tracePt t="32942" x="4006850" y="4098925"/>
          <p14:tracePt t="32958" x="4041775" y="4087813"/>
          <p14:tracePt t="32975" x="4092575" y="4070350"/>
          <p14:tracePt t="32991" x="4149725" y="4048125"/>
          <p14:tracePt t="33008" x="4195763" y="4024313"/>
          <p14:tracePt t="33025" x="4224338" y="4006850"/>
          <p14:tracePt t="33026" x="4224338" y="4002088"/>
          <p14:tracePt t="33041" x="4241800" y="3984625"/>
          <p14:tracePt t="33058" x="4246563" y="3951288"/>
          <p14:tracePt t="33075" x="4235450" y="3910013"/>
          <p14:tracePt t="33075" x="4235450" y="3905250"/>
          <p14:tracePt t="33091" x="4206875" y="3865563"/>
          <p14:tracePt t="33108" x="4149725" y="3819525"/>
          <p14:tracePt t="33109" x="4144963" y="3813175"/>
          <p14:tracePt t="33125" x="4081463" y="3779838"/>
          <p14:tracePt t="33141" x="4019550" y="3751263"/>
          <p14:tracePt t="33141" x="4013200" y="3751263"/>
          <p14:tracePt t="33158" x="3951288" y="3729038"/>
          <p14:tracePt t="33174" x="3905250" y="3700463"/>
          <p14:tracePt t="33191" x="3865563" y="3683000"/>
          <p14:tracePt t="33208" x="3813175" y="3665538"/>
          <p14:tracePt t="33225" x="3744913" y="3643313"/>
          <p14:tracePt t="33225" x="3740150" y="3636963"/>
          <p14:tracePt t="33241" x="3659188" y="3608388"/>
          <p14:tracePt t="33258" x="3562350" y="3586163"/>
          <p14:tracePt t="33259" x="3557588" y="3579813"/>
          <p14:tracePt t="33259" x="3546475" y="3579813"/>
          <p14:tracePt t="33275" x="3432175" y="3551238"/>
          <p14:tracePt t="33275" x="3425825" y="3551238"/>
          <p14:tracePt t="33291" x="3311525" y="3533775"/>
          <p14:tracePt t="33292" x="3311525" y="3529013"/>
          <p14:tracePt t="33292" x="3300413" y="3529013"/>
          <p14:tracePt t="33307" x="3209925" y="3517900"/>
          <p14:tracePt t="33325" x="3095625" y="3500438"/>
          <p14:tracePt t="33325" x="3089275" y="3500438"/>
          <p14:tracePt t="33341" x="2987675" y="3489325"/>
          <p14:tracePt t="33342" x="2981325" y="3489325"/>
          <p14:tracePt t="33343" x="2976563" y="3489325"/>
          <p14:tracePt t="33359" x="2878138" y="3482975"/>
          <p14:tracePt t="33359" x="2873375" y="3482975"/>
          <p14:tracePt t="33374" x="2770188" y="3482975"/>
          <p14:tracePt t="33391" x="2644775" y="3482975"/>
          <p14:tracePt t="33392" x="2633663" y="3482975"/>
          <p14:tracePt t="33392" x="2627313" y="3482975"/>
          <p14:tracePt t="33408" x="2508250" y="3489325"/>
          <p14:tracePt t="33408" x="2501900" y="3494088"/>
          <p14:tracePt t="33425" x="2349500" y="3505200"/>
          <p14:tracePt t="33426" x="2343150" y="3505200"/>
          <p14:tracePt t="33441" x="2235200" y="3522663"/>
          <p14:tracePt t="33458" x="2109788" y="3546475"/>
          <p14:tracePt t="33458" x="2103438" y="3546475"/>
          <p14:tracePt t="33459" x="2097088" y="3546475"/>
          <p14:tracePt t="33475" x="1984375" y="3568700"/>
          <p14:tracePt t="33475" x="1978025" y="3568700"/>
          <p14:tracePt t="33492" x="1874838" y="3590925"/>
          <p14:tracePt t="33493" x="1870075" y="3590925"/>
          <p14:tracePt t="33508" x="1784350" y="3603625"/>
          <p14:tracePt t="33509" x="1773238" y="3608388"/>
          <p14:tracePt t="33525" x="1693863" y="3625850"/>
          <p14:tracePt t="33525" x="1687513" y="3625850"/>
          <p14:tracePt t="33541" x="1601788" y="3648075"/>
          <p14:tracePt t="33542" x="1601788" y="3654425"/>
          <p14:tracePt t="33558" x="1516063" y="3683000"/>
          <p14:tracePt t="33575" x="1419225" y="3722688"/>
          <p14:tracePt t="33576" x="1414463" y="3729038"/>
          <p14:tracePt t="33576" x="1408113" y="3733800"/>
          <p14:tracePt t="33592" x="1311275" y="3779838"/>
          <p14:tracePt t="33592" x="1304925" y="3784600"/>
          <p14:tracePt t="33608" x="1214438" y="3841750"/>
          <p14:tracePt t="33608" x="1208088" y="3841750"/>
          <p14:tracePt t="33609" x="1203325" y="3848100"/>
          <p14:tracePt t="33624" x="1122363" y="3898900"/>
          <p14:tracePt t="33641" x="1031875" y="3962400"/>
          <p14:tracePt t="33642" x="1025525" y="3967163"/>
          <p14:tracePt t="33658" x="935038" y="4030663"/>
          <p14:tracePt t="33658" x="928688" y="4035425"/>
          <p14:tracePt t="33659" x="923925" y="4035425"/>
          <p14:tracePt t="33674" x="855663" y="4092575"/>
          <p14:tracePt t="33692" x="820738" y="4138613"/>
          <p14:tracePt t="33708" x="815975" y="4184650"/>
          <p14:tracePt t="33725" x="827088" y="4241800"/>
          <p14:tracePt t="33725" x="827088" y="4246563"/>
          <p14:tracePt t="33742" x="877888" y="4321175"/>
          <p14:tracePt t="33742" x="884238" y="4321175"/>
          <p14:tracePt t="33759" x="952500" y="4400550"/>
          <p14:tracePt t="33759" x="952500" y="4406900"/>
          <p14:tracePt t="33775" x="1020763" y="4481513"/>
          <p14:tracePt t="33776" x="1025525" y="4486275"/>
          <p14:tracePt t="33776" x="1025525" y="4492625"/>
          <p14:tracePt t="33791" x="1100138" y="4572000"/>
          <p14:tracePt t="33792" x="1111250" y="4578350"/>
          <p14:tracePt t="33808" x="1231900" y="4668838"/>
          <p14:tracePt t="33825" x="1419225" y="4760913"/>
          <p14:tracePt t="33842" x="1676400" y="4845050"/>
          <p14:tracePt t="33842" x="1698625" y="4851400"/>
          <p14:tracePt t="33859" x="2006600" y="4919663"/>
          <p14:tracePt t="33859" x="2028825" y="4919663"/>
          <p14:tracePt t="33874" x="2343150" y="4954588"/>
          <p14:tracePt t="33875" x="2365375" y="4959350"/>
          <p14:tracePt t="33891" x="2679700" y="4965700"/>
          <p14:tracePt t="33908" x="2987675" y="4965700"/>
          <p14:tracePt t="33909" x="3003550" y="4965700"/>
          <p14:tracePt t="33925" x="3209925" y="4937125"/>
          <p14:tracePt t="33925" x="3227388" y="4937125"/>
          <p14:tracePt t="33942" x="3328988" y="4908550"/>
          <p14:tracePt t="33942" x="3335338" y="4908550"/>
          <p14:tracePt t="33958" x="3352800" y="4897438"/>
          <p14:tracePt t="33975" x="3352800" y="4891088"/>
          <p14:tracePt t="34085" x="3352800" y="4886325"/>
          <p14:tracePt t="34089" x="3357563" y="4886325"/>
          <p14:tracePt t="34091" x="3357563" y="4879975"/>
          <p14:tracePt t="34109" x="3379788" y="4862513"/>
          <p14:tracePt t="34124" x="3408363" y="4845050"/>
          <p14:tracePt t="34125" x="3414713" y="4845050"/>
          <p14:tracePt t="34141" x="3449638" y="4829175"/>
          <p14:tracePt t="34158" x="3494088" y="4800600"/>
          <p14:tracePt t="34175" x="3529013" y="4783138"/>
          <p14:tracePt t="34176" x="3529013" y="4776788"/>
          <p14:tracePt t="34176" x="3533775" y="4776788"/>
          <p14:tracePt t="34192" x="3551238" y="4765675"/>
          <p14:tracePt t="34208" x="3562350" y="4748213"/>
          <p14:tracePt t="34225" x="3575050" y="4737100"/>
          <p14:tracePt t="34242" x="3579813" y="4719638"/>
          <p14:tracePt t="34259" x="3590925" y="4703763"/>
          <p14:tracePt t="34259" x="3590925" y="4697413"/>
          <p14:tracePt t="34275" x="3603625" y="4686300"/>
          <p14:tracePt t="34292" x="3608388" y="4679950"/>
          <p14:tracePt t="34308" x="3608388" y="4675188"/>
          <p14:tracePt t="34384" x="3614738" y="4675188"/>
          <p14:tracePt t="34389" x="3619500" y="4675188"/>
          <p14:tracePt t="34396" x="3625850" y="4675188"/>
          <p14:tracePt t="34408" x="3636963" y="4675188"/>
          <p14:tracePt t="34426" x="3648075" y="4675188"/>
          <p14:tracePt t="34442" x="3659188" y="4675188"/>
          <p14:tracePt t="34459" x="3665538" y="4675188"/>
          <p14:tracePt t="34475" x="3671888" y="4675188"/>
          <p14:tracePt t="34492" x="3683000" y="4675188"/>
          <p14:tracePt t="34508" x="3705225" y="4675188"/>
          <p14:tracePt t="34525" x="3733800" y="4662488"/>
          <p14:tracePt t="34542" x="3768725" y="4640263"/>
          <p14:tracePt t="34542" x="3773488" y="4640263"/>
          <p14:tracePt t="34559" x="3802063" y="4606925"/>
          <p14:tracePt t="34559" x="3808413" y="4600575"/>
          <p14:tracePt t="34560" x="3808413" y="4594225"/>
          <p14:tracePt t="34576" x="3830638" y="4549775"/>
          <p14:tracePt t="34592" x="3841750" y="4503738"/>
          <p14:tracePt t="34592" x="3841750" y="4497388"/>
          <p14:tracePt t="34608" x="3841750" y="4446588"/>
          <p14:tracePt t="34625" x="3813175" y="4395788"/>
          <p14:tracePt t="34642" x="3756025" y="4349750"/>
          <p14:tracePt t="34658" x="3694113" y="4327525"/>
          <p14:tracePt t="34675" x="3636963" y="4314825"/>
          <p14:tracePt t="34676" x="3630613" y="4314825"/>
          <p14:tracePt t="34692" x="3590925" y="4314825"/>
          <p14:tracePt t="34709" x="3551238" y="4338638"/>
          <p14:tracePt t="34709" x="3551238" y="4343400"/>
          <p14:tracePt t="34725" x="3505200" y="4389438"/>
          <p14:tracePt t="34726" x="3505200" y="4395788"/>
          <p14:tracePt t="34742" x="3478213" y="4440238"/>
          <p14:tracePt t="34742" x="3478213" y="4446588"/>
          <p14:tracePt t="34743" x="3471863" y="4452938"/>
          <p14:tracePt t="34759" x="3460750" y="4492625"/>
          <p14:tracePt t="34759" x="3460750" y="4497388"/>
          <p14:tracePt t="34776" x="3460750" y="4521200"/>
          <p14:tracePt t="34792" x="3465513" y="4543425"/>
          <p14:tracePt t="34792" x="3465513" y="4549775"/>
          <p14:tracePt t="34793" x="3471863" y="4549775"/>
          <p14:tracePt t="34809" x="3489325" y="4572000"/>
          <p14:tracePt t="34825" x="3522663" y="4583113"/>
          <p14:tracePt t="34842" x="3557588" y="4589463"/>
          <p14:tracePt t="34842" x="3562350" y="4589463"/>
          <p14:tracePt t="34858" x="3608388" y="4589463"/>
          <p14:tracePt t="34875" x="3665538" y="4583113"/>
          <p14:tracePt t="34875" x="3671888" y="4583113"/>
          <p14:tracePt t="34892" x="3722688" y="4572000"/>
          <p14:tracePt t="34892" x="3729038" y="4572000"/>
          <p14:tracePt t="34909" x="3756025" y="4554538"/>
          <p14:tracePt t="34925" x="3773488" y="4543425"/>
          <p14:tracePt t="35121" x="3779838" y="4543425"/>
          <p14:tracePt t="35128" x="3779838" y="4537075"/>
          <p14:tracePt t="35142" x="3784600" y="4532313"/>
          <p14:tracePt t="35158" x="3790950" y="4525963"/>
          <p14:tracePt t="35176" x="3797300" y="4521200"/>
          <p14:tracePt t="35192" x="3797300" y="4508500"/>
          <p14:tracePt t="35209" x="3802063" y="4497388"/>
          <p14:tracePt t="35226" x="3802063" y="4492625"/>
          <p14:tracePt t="35259" x="3808413" y="4486275"/>
          <p14:tracePt t="35276" x="3808413" y="4481513"/>
          <p14:tracePt t="35292" x="3813175" y="4475163"/>
          <p14:tracePt t="36055" x="3808413" y="4475163"/>
          <p14:tracePt t="36075" x="3808413" y="4481513"/>
          <p14:tracePt t="36220" x="3802063" y="4481513"/>
          <p14:tracePt t="36235" x="3797300" y="4481513"/>
          <p14:tracePt t="36243" x="3790950" y="4481513"/>
          <p14:tracePt t="36243" x="3790950" y="4475163"/>
          <p14:tracePt t="36250" x="3784600" y="4475163"/>
          <p14:tracePt t="36262" x="3779838" y="4475163"/>
          <p14:tracePt t="36293" x="3779838" y="4468813"/>
          <p14:tracePt t="36882" x="3773488" y="4468813"/>
          <p14:tracePt t="36886" x="3768725" y="4468813"/>
          <p14:tracePt t="36893" x="3751263" y="4468813"/>
          <p14:tracePt t="36893" x="3744913" y="4468813"/>
          <p14:tracePt t="36910" x="3683000" y="4486275"/>
          <p14:tracePt t="36911" x="3676650" y="4486275"/>
          <p14:tracePt t="36911" x="3671888" y="4486275"/>
          <p14:tracePt t="36927" x="3603625" y="4508500"/>
          <p14:tracePt t="36928" x="3597275" y="4508500"/>
          <p14:tracePt t="36943" x="3505200" y="4537075"/>
          <p14:tracePt t="36944" x="3500438" y="4537075"/>
          <p14:tracePt t="36960" x="3397250" y="4572000"/>
          <p14:tracePt t="36961" x="3392488" y="4572000"/>
          <p14:tracePt t="36961" x="3386138" y="4578350"/>
          <p14:tracePt t="36977" x="3306763" y="4594225"/>
          <p14:tracePt t="36977" x="3300413" y="4600575"/>
          <p14:tracePt t="36994" x="3214688" y="4618038"/>
          <p14:tracePt t="37010" x="3163888" y="4629150"/>
          <p14:tracePt t="37026" x="3124200" y="4635500"/>
          <p14:tracePt t="37043" x="3078163" y="4646613"/>
          <p14:tracePt t="37043" x="3073400" y="4646613"/>
          <p14:tracePt t="37060" x="3003550" y="4657725"/>
          <p14:tracePt t="37076" x="2913063" y="4675188"/>
          <p14:tracePt t="37076" x="2906713" y="4675188"/>
          <p14:tracePt t="37077" x="2901950" y="4679950"/>
          <p14:tracePt t="37093" x="2776538" y="4703763"/>
          <p14:tracePt t="37093" x="2765425" y="4703763"/>
          <p14:tracePt t="37094" x="2759075" y="4703763"/>
          <p14:tracePt t="37109" x="2616200" y="4737100"/>
          <p14:tracePt t="37110" x="2611438" y="4737100"/>
          <p14:tracePt t="37126" x="2457450" y="4776788"/>
          <p14:tracePt t="37143" x="2297113" y="4833938"/>
          <p14:tracePt t="37145" x="2286000" y="4833938"/>
          <p14:tracePt t="37145" x="2279650" y="4840288"/>
          <p14:tracePt t="37160" x="2182813" y="4879975"/>
          <p14:tracePt t="37161" x="2178050" y="4886325"/>
          <p14:tracePt t="37161" x="2171700" y="4886325"/>
          <p14:tracePt t="37176" x="2097088" y="4937125"/>
          <p14:tracePt t="37177" x="2092325" y="4937125"/>
          <p14:tracePt t="37194" x="2052638" y="4999038"/>
          <p14:tracePt t="37195" x="2046288" y="4999038"/>
          <p14:tracePt t="37210" x="2017713" y="5080000"/>
          <p14:tracePt t="37211" x="2017713" y="5084763"/>
          <p14:tracePt t="37227" x="2000250" y="5170488"/>
          <p14:tracePt t="37228" x="2000250" y="5176838"/>
          <p14:tracePt t="37244" x="1995488" y="5278438"/>
          <p14:tracePt t="37244" x="1995488" y="5284788"/>
          <p14:tracePt t="37260" x="1995488" y="5387975"/>
          <p14:tracePt t="37277" x="1995488" y="5495925"/>
          <p14:tracePt t="37277" x="2000250" y="5500688"/>
          <p14:tracePt t="37294" x="2017713" y="5586413"/>
          <p14:tracePt t="37294" x="2017713" y="5592763"/>
          <p14:tracePt t="37310" x="2035175" y="5654675"/>
          <p14:tracePt t="37310" x="2035175" y="5661025"/>
          <p14:tracePt t="37327" x="2063750" y="5711825"/>
          <p14:tracePt t="37343" x="2092325" y="5751513"/>
          <p14:tracePt t="37343" x="2097088" y="5751513"/>
          <p14:tracePt t="37344" x="2097088" y="5757863"/>
          <p14:tracePt t="37359" x="2138363" y="5775325"/>
          <p14:tracePt t="37376" x="2189163" y="5786438"/>
          <p14:tracePt t="37393" x="2246313" y="5791200"/>
          <p14:tracePt t="37410" x="2297113" y="5786438"/>
          <p14:tracePt t="37410" x="2297113" y="5780088"/>
          <p14:tracePt t="37427" x="2354263" y="5768975"/>
          <p14:tracePt t="37443" x="2428875" y="5746750"/>
          <p14:tracePt t="37444" x="2433638" y="5746750"/>
          <p14:tracePt t="37460" x="2514600" y="5722938"/>
          <p14:tracePt t="37460" x="2519363" y="5722938"/>
          <p14:tracePt t="37461" x="2525713" y="5718175"/>
          <p14:tracePt t="37477" x="2605088" y="5689600"/>
          <p14:tracePt t="37493" x="2673350" y="5654675"/>
          <p14:tracePt t="37494" x="2679700" y="5654675"/>
          <p14:tracePt t="37510" x="2730500" y="5614988"/>
          <p14:tracePt t="37527" x="2781300" y="5557838"/>
          <p14:tracePt t="37528" x="2781300" y="5553075"/>
          <p14:tracePt t="37544" x="2822575" y="5489575"/>
          <p14:tracePt t="37544" x="2827338" y="5484813"/>
          <p14:tracePt t="37560" x="2862263" y="5421313"/>
          <p14:tracePt t="37577" x="2890838" y="5375275"/>
          <p14:tracePt t="37577" x="2890838" y="5370513"/>
          <p14:tracePt t="37593" x="2913063" y="5335588"/>
          <p14:tracePt t="37610" x="2930525" y="5302250"/>
          <p14:tracePt t="37626" x="2952750" y="5278438"/>
          <p14:tracePt t="37644" x="2976563" y="5245100"/>
          <p14:tracePt t="37660" x="3009900" y="5221288"/>
          <p14:tracePt t="37677" x="3055938" y="5205413"/>
          <p14:tracePt t="37694" x="3117850" y="5199063"/>
          <p14:tracePt t="37694" x="3124200" y="5199063"/>
          <p14:tracePt t="37710" x="3186113" y="5199063"/>
          <p14:tracePt t="37727" x="3243263" y="5210175"/>
          <p14:tracePt t="37744" x="3324225" y="5238750"/>
          <p14:tracePt t="37744" x="3328988" y="5245100"/>
          <p14:tracePt t="37745" x="3335338" y="5249863"/>
          <p14:tracePt t="37760" x="3425825" y="5302250"/>
          <p14:tracePt t="37761" x="3436938" y="5302250"/>
          <p14:tracePt t="37777" x="3533775" y="5364163"/>
          <p14:tracePt t="37778" x="3540125" y="5364163"/>
          <p14:tracePt t="37778" x="3546475" y="5370513"/>
          <p14:tracePt t="37794" x="3625850" y="5432425"/>
          <p14:tracePt t="37795" x="3630613" y="5432425"/>
          <p14:tracePt t="37795" x="3636963" y="5438775"/>
          <p14:tracePt t="37810" x="3683000" y="5484813"/>
          <p14:tracePt t="37811" x="3687763" y="5489575"/>
          <p14:tracePt t="37811" x="3687763" y="5495925"/>
          <p14:tracePt t="37826" x="3729038" y="5553075"/>
          <p14:tracePt t="37843" x="3744913" y="5603875"/>
          <p14:tracePt t="37860" x="3768725" y="5661025"/>
          <p14:tracePt t="37860" x="3768725" y="5665788"/>
          <p14:tracePt t="37877" x="3797300" y="5711825"/>
          <p14:tracePt t="37893" x="3819525" y="5740400"/>
          <p14:tracePt t="37910" x="3830638" y="5757863"/>
          <p14:tracePt t="37927" x="3841750" y="5764213"/>
          <p14:tracePt t="37944" x="3865563" y="5764213"/>
          <p14:tracePt t="37960" x="3905250" y="5764213"/>
          <p14:tracePt t="37961" x="3910013" y="5764213"/>
          <p14:tracePt t="37977" x="3973513" y="5757863"/>
          <p14:tracePt t="37994" x="4059238" y="5740400"/>
          <p14:tracePt t="37995" x="4070350" y="5740400"/>
          <p14:tracePt t="38011" x="4173538" y="5718175"/>
          <p14:tracePt t="38011" x="4178300" y="5718175"/>
          <p14:tracePt t="38012" x="4184650" y="5718175"/>
          <p14:tracePt t="38027" x="4310063" y="5694363"/>
          <p14:tracePt t="38027" x="4314825" y="5694363"/>
          <p14:tracePt t="38043" x="4452938" y="5672138"/>
          <p14:tracePt t="38060" x="4622800" y="5643563"/>
          <p14:tracePt t="38077" x="4776788" y="5610225"/>
          <p14:tracePt t="38077" x="4787900" y="5610225"/>
          <p14:tracePt t="38078" x="4800600" y="5610225"/>
          <p14:tracePt t="38093" x="4930775" y="5575300"/>
          <p14:tracePt t="38110" x="5056188" y="5535613"/>
          <p14:tracePt t="38110" x="5062538" y="5535613"/>
          <p14:tracePt t="38111" x="5067300" y="5535613"/>
          <p14:tracePt t="38126" x="5141913" y="5507038"/>
          <p14:tracePt t="38127" x="5148263" y="5507038"/>
          <p14:tracePt t="38144" x="5199063" y="5478463"/>
          <p14:tracePt t="38160" x="5227638" y="5456238"/>
          <p14:tracePt t="38177" x="5256213" y="5427663"/>
          <p14:tracePt t="38178" x="5256213" y="5421313"/>
          <p14:tracePt t="38194" x="5278438" y="5387975"/>
          <p14:tracePt t="38194" x="5278438" y="5381625"/>
          <p14:tracePt t="38211" x="5307013" y="5324475"/>
          <p14:tracePt t="38227" x="5324475" y="5249863"/>
          <p14:tracePt t="38244" x="5330825" y="5164138"/>
          <p14:tracePt t="38245" x="5330825" y="5159375"/>
          <p14:tracePt t="38260" x="5313363" y="5056188"/>
          <p14:tracePt t="38260" x="5313363" y="5051425"/>
          <p14:tracePt t="38277" x="5273675" y="4954588"/>
          <p14:tracePt t="38277" x="5273675" y="4948238"/>
          <p14:tracePt t="38278" x="5267325" y="4941888"/>
          <p14:tracePt t="38293" x="5227638" y="4857750"/>
          <p14:tracePt t="38310" x="5187950" y="4805363"/>
          <p14:tracePt t="38327" x="5153025" y="4772025"/>
          <p14:tracePt t="38343" x="5124450" y="4754563"/>
          <p14:tracePt t="38360" x="5080000" y="4748213"/>
          <p14:tracePt t="38377" x="5022850" y="4737100"/>
          <p14:tracePt t="38377" x="5016500" y="4737100"/>
          <p14:tracePt t="38393" x="4919663" y="4714875"/>
          <p14:tracePt t="38411" x="4833938" y="4697413"/>
          <p14:tracePt t="38427" x="4783138" y="4686300"/>
          <p14:tracePt t="38427" x="4776788" y="4686300"/>
          <p14:tracePt t="38444" x="4743450" y="4668838"/>
          <p14:tracePt t="38444" x="4737100" y="4668838"/>
          <p14:tracePt t="38461" x="4732338" y="4662488"/>
          <p14:tracePt t="38477" x="4725988" y="4651375"/>
          <p14:tracePt t="38493" x="4719638" y="4646613"/>
          <p14:tracePt t="38510" x="4719638" y="4640263"/>
          <p14:tracePt t="38699" x="4725988" y="4640263"/>
          <p14:tracePt t="38703" x="4732338" y="4640263"/>
          <p14:tracePt t="38711" x="4737100" y="4640263"/>
          <p14:tracePt t="38711" x="4743450" y="4640263"/>
          <p14:tracePt t="38728" x="4765675" y="4651375"/>
          <p14:tracePt t="38744" x="4776788" y="4651375"/>
          <p14:tracePt t="38744" x="4776788" y="4657725"/>
          <p14:tracePt t="38761" x="4787900" y="4657725"/>
          <p14:tracePt t="38843" x="4787900" y="4662488"/>
          <p14:tracePt t="38852" x="4787900" y="4668838"/>
          <p14:tracePt t="38860" x="4772025" y="4675188"/>
          <p14:tracePt t="38877" x="4719638" y="4697413"/>
          <p14:tracePt t="38878" x="4714875" y="4703763"/>
          <p14:tracePt t="38879" x="4708525" y="4703763"/>
          <p14:tracePt t="38894" x="4622800" y="4725988"/>
          <p14:tracePt t="38894" x="4618038" y="4725988"/>
          <p14:tracePt t="38911" x="4475163" y="4754563"/>
          <p14:tracePt t="38911" x="4464050" y="4760913"/>
          <p14:tracePt t="38928" x="4298950" y="4787900"/>
          <p14:tracePt t="38928" x="4286250" y="4794250"/>
          <p14:tracePt t="38944" x="4132263" y="4822825"/>
          <p14:tracePt t="38944" x="4121150" y="4822825"/>
          <p14:tracePt t="38961" x="3990975" y="4840288"/>
          <p14:tracePt t="38962" x="3973513" y="4840288"/>
          <p14:tracePt t="38977" x="3854450" y="4851400"/>
          <p14:tracePt t="38978" x="3848100" y="4851400"/>
          <p14:tracePt t="38994" x="3740150" y="4862513"/>
          <p14:tracePt t="38994" x="3733800" y="4862513"/>
          <p14:tracePt t="39011" x="3643313" y="4873625"/>
          <p14:tracePt t="39027" x="3579813" y="4879975"/>
          <p14:tracePt t="39044" x="3511550" y="4891088"/>
          <p14:tracePt t="39060" x="3449638" y="4891088"/>
          <p14:tracePt t="39061" x="3443288" y="4891088"/>
          <p14:tracePt t="39077" x="3379788" y="4902200"/>
          <p14:tracePt t="39094" x="3324225" y="4937125"/>
          <p14:tracePt t="39094" x="3317875" y="4937125"/>
          <p14:tracePt t="39110" x="3267075" y="4994275"/>
          <p14:tracePt t="39111" x="3267075" y="4999038"/>
          <p14:tracePt t="39127" x="3221038" y="5080000"/>
          <p14:tracePt t="39145" x="3170238" y="5199063"/>
          <p14:tracePt t="39146" x="3170238" y="5210175"/>
          <p14:tracePt t="39146" x="3170238" y="5216525"/>
          <p14:tracePt t="39161" x="3128963" y="5335588"/>
          <p14:tracePt t="39178" x="3101975" y="5438775"/>
          <p14:tracePt t="39178" x="3101975" y="5443538"/>
          <p14:tracePt t="39195" x="3078163" y="5518150"/>
          <p14:tracePt t="39211" x="3073400" y="5540375"/>
          <p14:tracePt t="39254" x="3073400" y="5535613"/>
          <p14:tracePt t="39256" x="3073400" y="5529263"/>
          <p14:tracePt t="39260" x="3078163" y="5518150"/>
          <p14:tracePt t="39261" x="3078163" y="5513388"/>
          <p14:tracePt t="39277" x="3101975" y="5449888"/>
          <p14:tracePt t="39294" x="3135313" y="5370513"/>
          <p14:tracePt t="39294" x="3135313" y="5364163"/>
          <p14:tracePt t="39295" x="3141663" y="5359400"/>
          <p14:tracePt t="39310" x="3186113" y="5273675"/>
          <p14:tracePt t="39327" x="3267075" y="5181600"/>
          <p14:tracePt t="39344" x="3340100" y="5119688"/>
          <p14:tracePt t="39361" x="3397250" y="5080000"/>
          <p14:tracePt t="39361" x="3403600" y="5080000"/>
          <p14:tracePt t="39377" x="3443288" y="5056188"/>
          <p14:tracePt t="39394" x="3482975" y="5038725"/>
          <p14:tracePt t="39395" x="3489325" y="5033963"/>
          <p14:tracePt t="39411" x="3540125" y="5011738"/>
          <p14:tracePt t="39412" x="3546475" y="5005388"/>
          <p14:tracePt t="39428" x="3608388" y="4970463"/>
          <p14:tracePt t="39429" x="3614738" y="4965700"/>
          <p14:tracePt t="39444" x="3687763" y="4913313"/>
          <p14:tracePt t="39445" x="3694113" y="4913313"/>
          <p14:tracePt t="39461" x="3756025" y="4862513"/>
          <p14:tracePt t="39461" x="3756025" y="4857750"/>
          <p14:tracePt t="39477" x="3802063" y="4811713"/>
          <p14:tracePt t="39478" x="3808413" y="4811713"/>
          <p14:tracePt t="39494" x="3836988" y="4772025"/>
          <p14:tracePt t="39511" x="3859213" y="4737100"/>
          <p14:tracePt t="39527" x="3881438" y="4708525"/>
          <p14:tracePt t="39544" x="3898900" y="4697413"/>
          <p14:tracePt t="39545" x="3898900" y="4691063"/>
          <p14:tracePt t="39561" x="3910013" y="4675188"/>
          <p14:tracePt t="39577" x="3916363" y="4668838"/>
          <p14:tracePt t="39594" x="3916363" y="4662488"/>
          <p14:tracePt t="39611" x="3922713" y="4651375"/>
          <p14:tracePt t="39627" x="3922713" y="4640263"/>
          <p14:tracePt t="39660" x="3922713" y="4635500"/>
          <p14:tracePt t="39678" x="3916363" y="4635500"/>
          <p14:tracePt t="39694" x="3898900" y="4635500"/>
          <p14:tracePt t="39710" x="3881438" y="4629150"/>
          <p14:tracePt t="39727" x="3865563" y="4629150"/>
          <p14:tracePt t="39728" x="3859213" y="4629150"/>
          <p14:tracePt t="39744" x="3848100" y="4629150"/>
          <p14:tracePt t="39761" x="3825875" y="4622800"/>
          <p14:tracePt t="39777" x="3802063" y="4618038"/>
          <p14:tracePt t="39794" x="3773488" y="4618038"/>
          <p14:tracePt t="39811" x="3740150" y="4611688"/>
          <p14:tracePt t="39828" x="3716338" y="4606925"/>
          <p14:tracePt t="39828" x="3711575" y="4606925"/>
          <p14:tracePt t="39844" x="3694113" y="4606925"/>
          <p14:tracePt t="39861" x="3687763" y="4600575"/>
          <p14:tracePt t="39895" x="3683000" y="4600575"/>
          <p14:tracePt t="39927" x="3676650" y="4600575"/>
          <p14:tracePt t="39934" x="3671888" y="4600575"/>
          <p14:tracePt t="39944" x="3665538" y="4600575"/>
          <p14:tracePt t="39961" x="3659188" y="4600575"/>
          <p14:tracePt t="39977" x="3648075" y="4600575"/>
          <p14:tracePt t="40010" x="3643313" y="4600575"/>
          <p14:tracePt t="40032" x="3643313" y="4606925"/>
          <p14:tracePt t="40044" x="3636963" y="4606925"/>
          <p14:tracePt t="40061" x="3636963" y="4611688"/>
          <p14:tracePt t="40061" x="3636963" y="4618038"/>
          <p14:tracePt t="40078" x="3625850" y="4675188"/>
          <p14:tracePt t="40078" x="3625850" y="4679950"/>
          <p14:tracePt t="40095" x="3625850" y="4772025"/>
          <p14:tracePt t="40095" x="3625850" y="4776788"/>
          <p14:tracePt t="40096" x="3619500" y="4787900"/>
          <p14:tracePt t="40111" x="3603625" y="4902200"/>
          <p14:tracePt t="40112" x="3603625" y="4913313"/>
          <p14:tracePt t="40128" x="3575050" y="5073650"/>
          <p14:tracePt t="40129" x="3568700" y="5080000"/>
          <p14:tracePt t="40145" x="3533775" y="5256213"/>
          <p14:tracePt t="40146" x="3533775" y="5267325"/>
          <p14:tracePt t="40162" x="3500438" y="5432425"/>
          <p14:tracePt t="40162" x="3500438" y="5438775"/>
          <p14:tracePt t="40178" x="3478213" y="5575300"/>
          <p14:tracePt t="40178" x="3471863" y="5586413"/>
          <p14:tracePt t="40194" x="3478213" y="5672138"/>
          <p14:tracePt t="40211" x="3500438" y="5700713"/>
          <p14:tracePt t="40211" x="3505200" y="5707063"/>
          <p14:tracePt t="40212" x="3511550" y="5707063"/>
          <p14:tracePt t="40228" x="3540125" y="5718175"/>
          <p14:tracePt t="40244" x="3562350" y="5722938"/>
          <p14:tracePt t="40261" x="3579813" y="5735638"/>
          <p14:tracePt t="40278" x="3597275" y="5751513"/>
          <p14:tracePt t="40295" x="3614738" y="5780088"/>
          <p14:tracePt t="40311" x="3625850" y="5815013"/>
          <p14:tracePt t="40328" x="3630613" y="5843588"/>
          <p14:tracePt t="40328" x="3636963" y="5843588"/>
          <p14:tracePt t="40344" x="3643313" y="5865813"/>
          <p14:tracePt t="40361" x="3654425" y="5894388"/>
          <p14:tracePt t="40378" x="3665538" y="5922963"/>
          <p14:tracePt t="40395" x="3676650" y="5945188"/>
          <p14:tracePt t="40395" x="3676650" y="5951538"/>
          <p14:tracePt t="40411" x="3683000" y="5980113"/>
          <p14:tracePt t="40428" x="3694113" y="6008688"/>
          <p14:tracePt t="40444" x="3700463" y="6030913"/>
          <p14:tracePt t="40461" x="3700463" y="6037263"/>
          <p14:tracePt t="40505" x="3700463" y="6042025"/>
          <p14:tracePt t="40650" x="3700463" y="6037263"/>
          <p14:tracePt t="40656" x="3700463" y="6030913"/>
          <p14:tracePt t="40662" x="3700463" y="6026150"/>
          <p14:tracePt t="40678" x="3694113" y="6015038"/>
          <p14:tracePt t="40695" x="3687763" y="5997575"/>
          <p14:tracePt t="40712" x="3683000" y="5980113"/>
          <p14:tracePt t="40729" x="3683000" y="5969000"/>
          <p14:tracePt t="40772" x="3676650" y="5969000"/>
          <p14:tracePt t="40791" x="3671888" y="5969000"/>
          <p14:tracePt t="40795" x="3671888" y="5962650"/>
          <p14:tracePt t="40812" x="3654425" y="5957888"/>
          <p14:tracePt t="40812" x="3648075" y="5957888"/>
          <p14:tracePt t="40829" x="3630613" y="5951538"/>
          <p14:tracePt t="40845" x="3608388" y="5945188"/>
          <p14:tracePt t="40862" x="3586163" y="5945188"/>
          <p14:tracePt t="40878" x="3568700" y="5945188"/>
          <p14:tracePt t="40895" x="3551238" y="5945188"/>
          <p14:tracePt t="40912" x="3529013" y="5945188"/>
          <p14:tracePt t="40929" x="3505200" y="5945188"/>
          <p14:tracePt t="40945" x="3482975" y="5940425"/>
          <p14:tracePt t="40962" x="3465513" y="5940425"/>
          <p14:tracePt t="40978" x="3443288" y="5934075"/>
          <p14:tracePt t="40995" x="3421063" y="5934075"/>
          <p14:tracePt t="41012" x="3379788" y="5934075"/>
          <p14:tracePt t="41028" x="3328988" y="5940425"/>
          <p14:tracePt t="41029" x="3324225" y="5940425"/>
          <p14:tracePt t="41045" x="3249613" y="5945188"/>
          <p14:tracePt t="41046" x="3243263" y="5951538"/>
          <p14:tracePt t="41062" x="3170238" y="5957888"/>
          <p14:tracePt t="41063" x="3163888" y="5957888"/>
          <p14:tracePt t="41064" x="3157538" y="5957888"/>
          <p14:tracePt t="41079" x="3078163" y="5962650"/>
          <p14:tracePt t="41079" x="3073400" y="5962650"/>
          <p14:tracePt t="41095" x="2987675" y="5962650"/>
          <p14:tracePt t="41096" x="2981325" y="5962650"/>
          <p14:tracePt t="41096" x="2976563" y="5962650"/>
          <p14:tracePt t="41112" x="2890838" y="5962650"/>
          <p14:tracePt t="41128" x="2798763" y="5962650"/>
          <p14:tracePt t="41145" x="2684463" y="5962650"/>
          <p14:tracePt t="41146" x="2679700" y="5962650"/>
          <p14:tracePt t="41162" x="2559050" y="5962650"/>
          <p14:tracePt t="41163" x="2547938" y="5962650"/>
          <p14:tracePt t="41178" x="2446338" y="5962650"/>
          <p14:tracePt t="41195" x="2332038" y="5962650"/>
          <p14:tracePt t="41196" x="2320925" y="5962650"/>
          <p14:tracePt t="41212" x="2246313" y="5962650"/>
          <p14:tracePt t="41212" x="2239963" y="5962650"/>
          <p14:tracePt t="41213" x="2235200" y="5962650"/>
          <p14:tracePt t="41229" x="2178050" y="5962650"/>
          <p14:tracePt t="41246" x="2120900" y="5969000"/>
          <p14:tracePt t="41246" x="2114550" y="5969000"/>
          <p14:tracePt t="41262" x="2070100" y="5973763"/>
          <p14:tracePt t="41279" x="2017713" y="5980113"/>
          <p14:tracePt t="41279" x="2012950" y="5980113"/>
          <p14:tracePt t="41296" x="1955800" y="5980113"/>
          <p14:tracePt t="41312" x="1903413" y="5980113"/>
          <p14:tracePt t="41312" x="1898650" y="5980113"/>
          <p14:tracePt t="41328" x="1846263" y="5980113"/>
          <p14:tracePt t="41345" x="1806575" y="5980113"/>
          <p14:tracePt t="41362" x="1773238" y="5980113"/>
          <p14:tracePt t="41379" x="1733550" y="5980113"/>
          <p14:tracePt t="41395" x="1693863" y="5980113"/>
          <p14:tracePt t="41412" x="1647825" y="5986463"/>
          <p14:tracePt t="41428" x="1608138" y="5991225"/>
          <p14:tracePt t="41429" x="1601788" y="5991225"/>
          <p14:tracePt t="41445" x="1568450" y="5997575"/>
          <p14:tracePt t="41461" x="1533525" y="6002338"/>
          <p14:tracePt t="41479" x="1504950" y="6008688"/>
          <p14:tracePt t="41495" x="1482725" y="6015038"/>
          <p14:tracePt t="41512" x="1465263" y="6019800"/>
          <p14:tracePt t="41512" x="1465263" y="6026150"/>
          <p14:tracePt t="41529" x="1447800" y="6030913"/>
          <p14:tracePt t="41545" x="1430338" y="6042025"/>
          <p14:tracePt t="41562" x="1419225" y="6048375"/>
          <p14:tracePt t="41578" x="1414463" y="6059488"/>
          <p14:tracePt t="41595" x="1397000" y="6076950"/>
          <p14:tracePt t="41612" x="1379538" y="6094413"/>
          <p14:tracePt t="41629" x="1368425" y="6116638"/>
          <p14:tracePt t="41630" x="1362075" y="6116638"/>
          <p14:tracePt t="41630" x="1362075" y="6122988"/>
          <p14:tracePt t="41645" x="1357313" y="6140450"/>
          <p14:tracePt t="41662" x="1350963" y="6156325"/>
          <p14:tracePt t="41679" x="1350963" y="6167438"/>
          <p14:tracePt t="41695" x="1362075" y="6184900"/>
          <p14:tracePt t="41713" x="1379538" y="6202363"/>
          <p14:tracePt t="41729" x="1408113" y="6224588"/>
          <p14:tracePt t="41730" x="1414463" y="6224588"/>
          <p14:tracePt t="41730" x="1419225" y="6224588"/>
          <p14:tracePt t="41746" x="1470025" y="6242050"/>
          <p14:tracePt t="41762" x="1539875" y="6265863"/>
          <p14:tracePt t="41763" x="1544638" y="6265863"/>
          <p14:tracePt t="41779" x="1612900" y="6281738"/>
          <p14:tracePt t="41796" x="1681163" y="6299200"/>
          <p14:tracePt t="41796" x="1687513" y="6299200"/>
          <p14:tracePt t="41813" x="1749425" y="6305550"/>
          <p14:tracePt t="41828" x="1812925" y="6310313"/>
          <p14:tracePt t="41829" x="1819275" y="6310313"/>
          <p14:tracePt t="41845" x="1892300" y="6316663"/>
          <p14:tracePt t="41862" x="1978025" y="6321425"/>
          <p14:tracePt t="41862" x="1984375" y="6321425"/>
          <p14:tracePt t="41863" x="1989138" y="6321425"/>
          <p14:tracePt t="41864" x="1995488" y="6321425"/>
          <p14:tracePt t="41879" x="2081213" y="6321425"/>
          <p14:tracePt t="41879" x="2092325" y="6321425"/>
          <p14:tracePt t="41896" x="2189163" y="6316663"/>
          <p14:tracePt t="41896" x="2195513" y="6316663"/>
          <p14:tracePt t="41912" x="2292350" y="6305550"/>
          <p14:tracePt t="41929" x="2382838" y="6288088"/>
          <p14:tracePt t="41946" x="2433638" y="6270625"/>
          <p14:tracePt t="41946" x="2439988" y="6270625"/>
          <p14:tracePt t="41962" x="2462213" y="6259513"/>
          <p14:tracePt t="41979" x="2479675" y="6253163"/>
          <p14:tracePt t="41996" x="2490788" y="6242050"/>
          <p14:tracePt t="42012" x="2508250" y="6224588"/>
          <p14:tracePt t="42029" x="2525713" y="6191250"/>
          <p14:tracePt t="42046" x="2536825" y="6151563"/>
          <p14:tracePt t="42062" x="2543175" y="6116638"/>
          <p14:tracePt t="42062" x="2543175" y="6111875"/>
          <p14:tracePt t="42079" x="2543175" y="6070600"/>
          <p14:tracePt t="42096" x="2536825" y="6042025"/>
          <p14:tracePt t="42112" x="2530475" y="6019800"/>
          <p14:tracePt t="42129" x="2519363" y="6002338"/>
          <p14:tracePt t="42146" x="2501900" y="5986463"/>
          <p14:tracePt t="42162" x="2474913" y="5969000"/>
          <p14:tracePt t="42180" x="2433638" y="5957888"/>
          <p14:tracePt t="42195" x="2400300" y="5940425"/>
          <p14:tracePt t="42212" x="2365375" y="5929313"/>
          <p14:tracePt t="42229" x="2332038" y="5922963"/>
          <p14:tracePt t="42246" x="2297113" y="5911850"/>
          <p14:tracePt t="42262" x="2263775" y="5900738"/>
          <p14:tracePt t="42279" x="2217738" y="5894388"/>
          <p14:tracePt t="42296" x="2160588" y="5894388"/>
          <p14:tracePt t="42296" x="2154238" y="5894388"/>
          <p14:tracePt t="42297" x="2149475" y="5894388"/>
          <p14:tracePt t="42312" x="2085975" y="5889625"/>
          <p14:tracePt t="42329" x="2024063" y="5889625"/>
          <p14:tracePt t="42329" x="2017713" y="5889625"/>
          <p14:tracePt t="42330" x="2012950" y="5889625"/>
          <p14:tracePt t="42345" x="1966913" y="5889625"/>
          <p14:tracePt t="42363" x="1920875" y="5889625"/>
          <p14:tracePt t="42379" x="1887538" y="5889625"/>
          <p14:tracePt t="42396" x="1841500" y="5889625"/>
          <p14:tracePt t="42413" x="1795463" y="5889625"/>
          <p14:tracePt t="42413" x="1790700" y="5889625"/>
          <p14:tracePt t="42429" x="1738313" y="5889625"/>
          <p14:tracePt t="42446" x="1681163" y="5889625"/>
          <p14:tracePt t="42463" x="1608138" y="5894388"/>
          <p14:tracePt t="42463" x="1601788" y="5894388"/>
          <p14:tracePt t="42464" x="1595438" y="5894388"/>
          <p14:tracePt t="42479" x="1539875" y="5905500"/>
          <p14:tracePt t="42479" x="1533525" y="5905500"/>
          <p14:tracePt t="42480" x="1527175" y="5905500"/>
          <p14:tracePt t="42496" x="1476375" y="5911850"/>
          <p14:tracePt t="42496" x="1470025" y="5911850"/>
          <p14:tracePt t="42512" x="1419225" y="5922963"/>
          <p14:tracePt t="42529" x="1373188" y="5929313"/>
          <p14:tracePt t="42545" x="1344613" y="5940425"/>
          <p14:tracePt t="42546" x="1339850" y="5940425"/>
          <p14:tracePt t="42562" x="1328738" y="5945188"/>
          <p14:tracePt t="42579" x="1317625" y="5951538"/>
          <p14:tracePt t="42595" x="1317625" y="5962650"/>
          <p14:tracePt t="42613" x="1317625" y="5986463"/>
          <p14:tracePt t="42629" x="1317625" y="6002338"/>
          <p14:tracePt t="42646" x="1322388" y="6026150"/>
          <p14:tracePt t="42647" x="1328738" y="6026150"/>
          <p14:tracePt t="42663" x="1339850" y="6054725"/>
          <p14:tracePt t="42679" x="1362075" y="6083300"/>
          <p14:tracePt t="42696" x="1390650" y="6111875"/>
          <p14:tracePt t="42713" x="1430338" y="6134100"/>
          <p14:tracePt t="42729" x="1470025" y="6145213"/>
          <p14:tracePt t="42746" x="1498600" y="6151563"/>
          <p14:tracePt t="42763" x="1533525" y="6151563"/>
          <p14:tracePt t="42780" x="1579563" y="6151563"/>
          <p14:tracePt t="42780" x="1584325" y="6151563"/>
          <p14:tracePt t="42796" x="1676400" y="6151563"/>
          <p14:tracePt t="42797" x="1681163" y="6151563"/>
          <p14:tracePt t="42812" x="1819275" y="6151563"/>
          <p14:tracePt t="42813" x="1824038" y="6151563"/>
          <p14:tracePt t="42829" x="2024063" y="6151563"/>
          <p14:tracePt t="42846" x="2251075" y="6151563"/>
          <p14:tracePt t="42847" x="2292350" y="6151563"/>
          <p14:tracePt t="42863" x="2559050" y="6151563"/>
          <p14:tracePt t="42863" x="2582863" y="6151563"/>
          <p14:tracePt t="42864" x="2593975" y="6151563"/>
          <p14:tracePt t="42880" x="2851150" y="6156325"/>
          <p14:tracePt t="42896" x="3124200" y="6151563"/>
          <p14:tracePt t="42897" x="3141663" y="6151563"/>
          <p14:tracePt t="42913" x="3340100" y="6140450"/>
          <p14:tracePt t="42914" x="3352800" y="6140450"/>
          <p14:tracePt t="42929" x="3482975" y="6122988"/>
          <p14:tracePt t="42930" x="3489325" y="6122988"/>
          <p14:tracePt t="42946" x="3551238" y="6111875"/>
          <p14:tracePt t="42963" x="3557588" y="6105525"/>
          <p14:tracePt t="43129" x="3562350" y="6105525"/>
          <p14:tracePt t="43132" x="3562350" y="6099175"/>
          <p14:tracePt t="43146" x="3575050" y="6094413"/>
          <p14:tracePt t="43147" x="3579813" y="6094413"/>
          <p14:tracePt t="43163" x="3590925" y="6088063"/>
          <p14:tracePt t="43180" x="3597275" y="6083300"/>
          <p14:tracePt t="43241" x="3590925" y="6083300"/>
          <p14:tracePt t="43244" x="3586163" y="6083300"/>
          <p14:tracePt t="43246" x="3579813" y="6083300"/>
          <p14:tracePt t="43263" x="3511550" y="6076950"/>
          <p14:tracePt t="43264" x="3505200" y="6076950"/>
          <p14:tracePt t="43264" x="3500438" y="6076950"/>
          <p14:tracePt t="43279" x="3425825" y="6065838"/>
          <p14:tracePt t="43296" x="3317875" y="6048375"/>
          <p14:tracePt t="43296" x="3311525" y="6048375"/>
          <p14:tracePt t="43312" x="3170238" y="6026150"/>
          <p14:tracePt t="43313" x="3163888" y="6026150"/>
          <p14:tracePt t="43314" x="3152775" y="6026150"/>
          <p14:tracePt t="43316" x="3146425" y="6026150"/>
          <p14:tracePt t="43316" x="3135313" y="6019800"/>
          <p14:tracePt t="43346" x="2878138" y="5973763"/>
          <p14:tracePt t="43347" x="2873375" y="5969000"/>
          <p14:tracePt t="43348" x="2867025" y="5969000"/>
          <p14:tracePt t="43363" x="2776538" y="5951538"/>
          <p14:tracePt t="43364" x="2770188" y="5951538"/>
          <p14:tracePt t="43380" x="2725738" y="5934075"/>
          <p14:tracePt t="43380" x="2719388" y="5934075"/>
          <p14:tracePt t="43397" x="2690813" y="5916613"/>
          <p14:tracePt t="43413" x="2662238" y="5900738"/>
          <p14:tracePt t="43430" x="2640013" y="5876925"/>
          <p14:tracePt t="43446" x="2616200" y="5854700"/>
          <p14:tracePt t="43447" x="2611438" y="5854700"/>
          <p14:tracePt t="43448" x="2611438" y="5848350"/>
          <p14:tracePt t="43463" x="2587625" y="5819775"/>
          <p14:tracePt t="43480" x="2565400" y="5791200"/>
          <p14:tracePt t="43480" x="2559050" y="5791200"/>
          <p14:tracePt t="43481" x="2559050" y="5786438"/>
          <p14:tracePt t="43497" x="2519363" y="5764213"/>
          <p14:tracePt t="43497" x="2519363" y="5757863"/>
          <p14:tracePt t="43513" x="2474913" y="5740400"/>
          <p14:tracePt t="43513" x="2474913" y="5735638"/>
          <p14:tracePt t="43529" x="2417763" y="5722938"/>
          <p14:tracePt t="43546" x="2354263" y="5711825"/>
          <p14:tracePt t="43562" x="2303463" y="5700713"/>
          <p14:tracePt t="43563" x="2297113" y="5700713"/>
          <p14:tracePt t="43580" x="2251075" y="5694363"/>
          <p14:tracePt t="43596" x="2217738" y="5689600"/>
          <p14:tracePt t="43613" x="2182813" y="5683250"/>
          <p14:tracePt t="43630" x="2138363" y="5683250"/>
          <p14:tracePt t="43646" x="2085975" y="5683250"/>
          <p14:tracePt t="43663" x="2035175" y="5683250"/>
          <p14:tracePt t="43680" x="1995488" y="5683250"/>
          <p14:tracePt t="43696" x="1960563" y="5683250"/>
          <p14:tracePt t="43697" x="1955800" y="5683250"/>
          <p14:tracePt t="43713" x="1927225" y="5678488"/>
          <p14:tracePt t="43730" x="1898650" y="5678488"/>
          <p14:tracePt t="43731" x="1892300" y="5678488"/>
          <p14:tracePt t="43746" x="1870075" y="5678488"/>
          <p14:tracePt t="43747" x="1863725" y="5678488"/>
          <p14:tracePt t="43763" x="1830388" y="5678488"/>
          <p14:tracePt t="43779" x="1795463" y="5678488"/>
          <p14:tracePt t="43796" x="1766888" y="5683250"/>
          <p14:tracePt t="43813" x="1738313" y="5683250"/>
          <p14:tracePt t="43813" x="1733550" y="5683250"/>
          <p14:tracePt t="43829" x="1716088" y="5689600"/>
          <p14:tracePt t="43846" x="1693863" y="5694363"/>
          <p14:tracePt t="43864" x="1676400" y="5707063"/>
          <p14:tracePt t="43880" x="1652588" y="5722938"/>
          <p14:tracePt t="43896" x="1630363" y="5746750"/>
          <p14:tracePt t="43914" x="1619250" y="5775325"/>
          <p14:tracePt t="43930" x="1608138" y="5803900"/>
          <p14:tracePt t="43946" x="1608138" y="5826125"/>
          <p14:tracePt t="43964" x="1608138" y="5848350"/>
          <p14:tracePt t="43979" x="1619250" y="5876925"/>
          <p14:tracePt t="43980" x="1624013" y="5883275"/>
          <p14:tracePt t="43996" x="1636713" y="5905500"/>
          <p14:tracePt t="44013" x="1670050" y="5934075"/>
          <p14:tracePt t="44029" x="1704975" y="5951538"/>
          <p14:tracePt t="44046" x="1733550" y="5969000"/>
          <p14:tracePt t="44063" x="1778000" y="5980113"/>
          <p14:tracePt t="44080" x="1819275" y="5997575"/>
          <p14:tracePt t="44096" x="1874838" y="6008688"/>
          <p14:tracePt t="44113" x="1938338" y="6015038"/>
          <p14:tracePt t="44130" x="2017713" y="6015038"/>
          <p14:tracePt t="44131" x="2024063" y="6015038"/>
          <p14:tracePt t="44147" x="2085975" y="6015038"/>
          <p14:tracePt t="44163" x="2138363" y="6015038"/>
          <p14:tracePt t="44164" x="2143125" y="6015038"/>
          <p14:tracePt t="44180" x="2178050" y="6002338"/>
          <p14:tracePt t="44197" x="2200275" y="5986463"/>
          <p14:tracePt t="44214" x="2217738" y="5962650"/>
          <p14:tracePt t="44229" x="2235200" y="5945188"/>
          <p14:tracePt t="44230" x="2235200" y="5940425"/>
          <p14:tracePt t="44246" x="2246313" y="5929313"/>
          <p14:tracePt t="44263" x="2263775" y="5911850"/>
          <p14:tracePt t="44280" x="2268538" y="5905500"/>
          <p14:tracePt t="44296" x="2274888" y="5900738"/>
          <p14:tracePt t="44297" x="2274888" y="5894388"/>
          <p14:tracePt t="44313" x="2274888" y="5889625"/>
          <p14:tracePt t="44330" x="2279650" y="5872163"/>
          <p14:tracePt t="44346" x="2274888" y="5854700"/>
          <p14:tracePt t="44363" x="2251075" y="5826125"/>
          <p14:tracePt t="44364" x="2246313" y="5826125"/>
          <p14:tracePt t="44380" x="2211388" y="5803900"/>
          <p14:tracePt t="44397" x="2166938" y="5786438"/>
          <p14:tracePt t="44413" x="2125663" y="5768975"/>
          <p14:tracePt t="44431" x="2097088" y="5757863"/>
          <p14:tracePt t="44447" x="2070100" y="5746750"/>
          <p14:tracePt t="44463" x="2028825" y="5735638"/>
          <p14:tracePt t="44480" x="1984375" y="5729288"/>
          <p14:tracePt t="44480" x="1978025" y="5722938"/>
          <p14:tracePt t="44496" x="1938338" y="5722938"/>
          <p14:tracePt t="44497" x="1931988" y="5722938"/>
          <p14:tracePt t="44513" x="1898650" y="5718175"/>
          <p14:tracePt t="44530" x="1874838" y="5711825"/>
          <p14:tracePt t="44547" x="1863725" y="5711825"/>
          <p14:tracePt t="44547" x="1858963" y="5711825"/>
          <p14:tracePt t="44563" x="1841500" y="5711825"/>
          <p14:tracePt t="44580" x="1830388" y="5711825"/>
          <p14:tracePt t="44597" x="1806575" y="5711825"/>
          <p14:tracePt t="44614" x="1790700" y="5711825"/>
          <p14:tracePt t="44630" x="1773238" y="5711825"/>
          <p14:tracePt t="44647" x="1755775" y="5711825"/>
          <p14:tracePt t="44648" x="1755775" y="5718175"/>
          <p14:tracePt t="44664" x="1738313" y="5729288"/>
          <p14:tracePt t="44680" x="1720850" y="5746750"/>
          <p14:tracePt t="44681" x="1716088" y="5746750"/>
          <p14:tracePt t="44697" x="1698625" y="5768975"/>
          <p14:tracePt t="44713" x="1693863" y="5786438"/>
          <p14:tracePt t="44730" x="1687513" y="5797550"/>
          <p14:tracePt t="44746" x="1693863" y="5815013"/>
          <p14:tracePt t="44763" x="1704975" y="5837238"/>
          <p14:tracePt t="44780" x="1720850" y="5854700"/>
          <p14:tracePt t="44797" x="1738313" y="5876925"/>
          <p14:tracePt t="44813" x="1755775" y="5900738"/>
          <p14:tracePt t="44830" x="1773238" y="5922963"/>
          <p14:tracePt t="44848" x="1801813" y="5945188"/>
          <p14:tracePt t="44864" x="1830388" y="5957888"/>
          <p14:tracePt t="44880" x="1863725" y="5962650"/>
          <p14:tracePt t="44896" x="1903413" y="5969000"/>
          <p14:tracePt t="44913" x="1949450" y="5973763"/>
          <p14:tracePt t="44930" x="1995488" y="5980113"/>
          <p14:tracePt t="44947" x="2046288" y="5986463"/>
          <p14:tracePt t="44963" x="2092325" y="5986463"/>
          <p14:tracePt t="44964" x="2097088" y="5986463"/>
          <p14:tracePt t="44980" x="2125663" y="5986463"/>
          <p14:tracePt t="44997" x="2143125" y="5980113"/>
          <p14:tracePt t="45013" x="2166938" y="5969000"/>
          <p14:tracePt t="45030" x="2182813" y="5957888"/>
          <p14:tracePt t="45046" x="2195513" y="5934075"/>
          <p14:tracePt t="45047" x="2200275" y="5934075"/>
          <p14:tracePt t="45064" x="2206625" y="5911850"/>
          <p14:tracePt t="45080" x="2206625" y="5883275"/>
          <p14:tracePt t="45097" x="2206625" y="5865813"/>
          <p14:tracePt t="45098" x="2206625" y="5861050"/>
          <p14:tracePt t="45113" x="2206625" y="5848350"/>
          <p14:tracePt t="45130" x="2200275" y="5837238"/>
          <p14:tracePt t="45147" x="2195513" y="5832475"/>
          <p14:tracePt t="45147" x="2195513" y="5826125"/>
          <p14:tracePt t="45163" x="2182813" y="5819775"/>
          <p14:tracePt t="45180" x="2166938" y="5808663"/>
          <p14:tracePt t="45197" x="2149475" y="5803900"/>
          <p14:tracePt t="45213" x="2138363" y="5803900"/>
          <p14:tracePt t="45230" x="2132013" y="5803900"/>
          <p14:tracePt t="45379" x="2125663" y="5803900"/>
          <p14:tracePt t="45470" x="2120900" y="5803900"/>
          <p14:tracePt t="45497" x="2081213" y="5803900"/>
          <p14:tracePt t="45498" x="2074863" y="5803900"/>
          <p14:tracePt t="45514" x="2046288" y="5803900"/>
          <p14:tracePt t="45515" x="2041525" y="5803900"/>
          <p14:tracePt t="45531" x="2017713" y="5797550"/>
          <p14:tracePt t="45548" x="1989138" y="5791200"/>
          <p14:tracePt t="45563" x="1966913" y="5786438"/>
          <p14:tracePt t="45580" x="1944688" y="5780088"/>
          <p14:tracePt t="45581" x="1944688" y="5775325"/>
          <p14:tracePt t="45598" x="1927225" y="5775325"/>
          <p14:tracePt t="45614" x="1920875" y="5768975"/>
          <p14:tracePt t="45718" x="1927225" y="5768975"/>
          <p14:tracePt t="45723" x="1931988" y="5768975"/>
          <p14:tracePt t="45730" x="1938338" y="5768975"/>
          <p14:tracePt t="45731" x="1944688" y="5768975"/>
          <p14:tracePt t="45748" x="1984375" y="5768975"/>
          <p14:tracePt t="45749" x="1989138" y="5768975"/>
          <p14:tracePt t="45764" x="2046288" y="5764213"/>
          <p14:tracePt t="45764" x="2052638" y="5764213"/>
          <p14:tracePt t="45765" x="2057400" y="5764213"/>
          <p14:tracePt t="45781" x="2149475" y="5764213"/>
          <p14:tracePt t="45782" x="2154238" y="5764213"/>
          <p14:tracePt t="45783" x="2160588" y="5764213"/>
          <p14:tracePt t="45798" x="2235200" y="5768975"/>
          <p14:tracePt t="45798" x="2239963" y="5768975"/>
          <p14:tracePt t="45799" x="2251075" y="5768975"/>
          <p14:tracePt t="45814" x="2325688" y="5768975"/>
          <p14:tracePt t="45815" x="2332038" y="5768975"/>
          <p14:tracePt t="45816" x="2336800" y="5768975"/>
          <p14:tracePt t="45830" x="2405063" y="5768975"/>
          <p14:tracePt t="45831" x="2411413" y="5768975"/>
          <p14:tracePt t="45848" x="2497138" y="5764213"/>
          <p14:tracePt t="45848" x="2501900" y="5757863"/>
          <p14:tracePt t="45864" x="2582863" y="5751513"/>
          <p14:tracePt t="45881" x="2679700" y="5740400"/>
          <p14:tracePt t="45882" x="2684463" y="5740400"/>
          <p14:tracePt t="45897" x="2776538" y="5729288"/>
          <p14:tracePt t="45898" x="2781300" y="5729288"/>
          <p14:tracePt t="45914" x="2873375" y="5722938"/>
          <p14:tracePt t="45915" x="2878138" y="5722938"/>
          <p14:tracePt t="45931" x="2959100" y="5722938"/>
          <p14:tracePt t="45948" x="3027363" y="5718175"/>
          <p14:tracePt t="45948" x="3032125" y="5718175"/>
          <p14:tracePt t="45949" x="3038475" y="5718175"/>
          <p14:tracePt t="45964" x="3101975" y="5707063"/>
          <p14:tracePt t="45981" x="3157538" y="5694363"/>
          <p14:tracePt t="45997" x="3209925" y="5678488"/>
          <p14:tracePt t="45998" x="3214688" y="5672138"/>
          <p14:tracePt t="46015" x="3271838" y="5654675"/>
          <p14:tracePt t="46031" x="3317875" y="5643563"/>
          <p14:tracePt t="46047" x="3368675" y="5638800"/>
          <p14:tracePt t="46064" x="3436938" y="5632450"/>
          <p14:tracePt t="46081" x="3494088" y="5626100"/>
          <p14:tracePt t="46098" x="3517900" y="5626100"/>
          <p14:tracePt t="46114" x="3529013" y="5621338"/>
          <p14:tracePt t="46131" x="3533775" y="5614988"/>
          <p14:tracePt t="46148" x="3546475" y="5610225"/>
          <p14:tracePt t="46149" x="3551238" y="5610225"/>
          <p14:tracePt t="46164" x="3562350" y="5592763"/>
          <p14:tracePt t="46181" x="3579813" y="5581650"/>
          <p14:tracePt t="46198" x="3590925" y="5564188"/>
          <p14:tracePt t="46215" x="3597275" y="5553075"/>
          <p14:tracePt t="46231" x="3603625" y="5553075"/>
          <p14:tracePt t="46392" x="3597275" y="5553075"/>
          <p14:tracePt t="46397" x="3590925" y="5553075"/>
          <p14:tracePt t="46398" x="3590925" y="5557838"/>
          <p14:tracePt t="46415" x="3568700" y="5581650"/>
          <p14:tracePt t="46416" x="3562350" y="5586413"/>
          <p14:tracePt t="46431" x="3529013" y="5626100"/>
          <p14:tracePt t="46432" x="3529013" y="5632450"/>
          <p14:tracePt t="46448" x="3482975" y="5683250"/>
          <p14:tracePt t="46464" x="3454400" y="5722938"/>
          <p14:tracePt t="46481" x="3436938" y="5751513"/>
          <p14:tracePt t="46498" x="3436938" y="5780088"/>
          <p14:tracePt t="46515" x="3436938" y="5808663"/>
          <p14:tracePt t="46531" x="3449638" y="5843588"/>
          <p14:tracePt t="46547" x="3460750" y="5865813"/>
          <p14:tracePt t="46548" x="3465513" y="5872163"/>
          <p14:tracePt t="46564" x="3482975" y="5900738"/>
          <p14:tracePt t="46581" x="3505200" y="5929313"/>
          <p14:tracePt t="46597" x="3540125" y="5957888"/>
          <p14:tracePt t="46598" x="3546475" y="5957888"/>
          <p14:tracePt t="46614" x="3603625" y="5986463"/>
          <p14:tracePt t="46615" x="3608388" y="5986463"/>
          <p14:tracePt t="46631" x="3687763" y="6002338"/>
          <p14:tracePt t="46632" x="3694113" y="6002338"/>
          <p14:tracePt t="46648" x="3773488" y="6008688"/>
          <p14:tracePt t="46649" x="3779838" y="6008688"/>
          <p14:tracePt t="46664" x="3841750" y="6008688"/>
          <p14:tracePt t="46665" x="3848100" y="6008688"/>
          <p14:tracePt t="46666" x="3854450" y="6008688"/>
          <p14:tracePt t="46681" x="3905250" y="5997575"/>
          <p14:tracePt t="46697" x="3944938" y="5973763"/>
          <p14:tracePt t="46698" x="3951288" y="5973763"/>
          <p14:tracePt t="46715" x="3973513" y="5951538"/>
          <p14:tracePt t="46715" x="3973513" y="5945188"/>
          <p14:tracePt t="46731" x="3984625" y="5911850"/>
          <p14:tracePt t="46748" x="3984625" y="5865813"/>
          <p14:tracePt t="46748" x="3984625" y="5861050"/>
          <p14:tracePt t="46766" x="3956050" y="5803900"/>
          <p14:tracePt t="46767" x="3951288" y="5797550"/>
          <p14:tracePt t="46781" x="3910013" y="5740400"/>
          <p14:tracePt t="46797" x="3870325" y="5694363"/>
          <p14:tracePt t="46798" x="3865563" y="5694363"/>
          <p14:tracePt t="46815" x="3836988" y="5661025"/>
          <p14:tracePt t="46831" x="3808413" y="5638800"/>
          <p14:tracePt t="46832" x="3808413" y="5632450"/>
          <p14:tracePt t="46848" x="3773488" y="5614988"/>
          <p14:tracePt t="46865" x="3733800" y="5597525"/>
          <p14:tracePt t="46881" x="3687763" y="5597525"/>
          <p14:tracePt t="46898" x="3630613" y="5603875"/>
          <p14:tracePt t="46915" x="3586163" y="5632450"/>
          <p14:tracePt t="46931" x="3557588" y="5661025"/>
          <p14:tracePt t="46932" x="3551238" y="5661025"/>
          <p14:tracePt t="46948" x="3540125" y="5678488"/>
          <p14:tracePt t="46965" x="3540125" y="5683250"/>
          <p14:tracePt t="47097" x="3546475" y="5683250"/>
          <p14:tracePt t="47115" x="3551238" y="5683250"/>
          <p14:tracePt t="47131" x="3575050" y="5683250"/>
          <p14:tracePt t="47149" x="3597275" y="5683250"/>
          <p14:tracePt t="47165" x="3625850" y="5689600"/>
          <p14:tracePt t="47181" x="3659188" y="5694363"/>
          <p14:tracePt t="47198" x="3711575" y="5711825"/>
          <p14:tracePt t="47215" x="3773488" y="5735638"/>
          <p14:tracePt t="47232" x="3841750" y="5757863"/>
          <p14:tracePt t="47248" x="3938588" y="5780088"/>
          <p14:tracePt t="47249" x="3944938" y="5780088"/>
          <p14:tracePt t="47264" x="4035425" y="5791200"/>
          <p14:tracePt t="47265" x="4041775" y="5797550"/>
          <p14:tracePt t="47281" x="4144963" y="5803900"/>
          <p14:tracePt t="47298" x="4217988" y="5803900"/>
          <p14:tracePt t="47314" x="4275138" y="5791200"/>
          <p14:tracePt t="47332" x="4314825" y="5780088"/>
          <p14:tracePt t="47332" x="4314825" y="5775325"/>
          <p14:tracePt t="47348" x="4343400" y="5764213"/>
          <p14:tracePt t="47365" x="4371975" y="5746750"/>
          <p14:tracePt t="47382" x="4411663" y="5722938"/>
          <p14:tracePt t="47398" x="4452938" y="5707063"/>
          <p14:tracePt t="47399" x="4457700" y="5700713"/>
          <p14:tracePt t="47415" x="4492625" y="5683250"/>
          <p14:tracePt t="47432" x="4537075" y="5665788"/>
          <p14:tracePt t="47448" x="4578350" y="5649913"/>
          <p14:tracePt t="47465" x="4618038" y="5638800"/>
          <p14:tracePt t="47466" x="4622800" y="5632450"/>
          <p14:tracePt t="47481" x="4651375" y="5626100"/>
          <p14:tracePt t="47482" x="4657725" y="5626100"/>
          <p14:tracePt t="47498" x="4686300" y="5626100"/>
          <p14:tracePt t="47515" x="4708525" y="5621338"/>
          <p14:tracePt t="47515" x="4714875" y="5621338"/>
          <p14:tracePt t="47531" x="4732338" y="5621338"/>
          <p14:tracePt t="47548" x="4748213" y="5621338"/>
          <p14:tracePt t="47565" x="4772025" y="5626100"/>
          <p14:tracePt t="47582" x="4794250" y="5626100"/>
          <p14:tracePt t="47598" x="4816475" y="5626100"/>
          <p14:tracePt t="47615" x="4840288" y="5632450"/>
          <p14:tracePt t="47632" x="4851400" y="5632450"/>
          <p14:tracePt t="47633" x="4857750" y="5632450"/>
          <p14:tracePt t="47923" x="4857750" y="5638800"/>
          <p14:tracePt t="47924" x="4862513" y="5638800"/>
          <p14:tracePt t="47933" x="4879975" y="5665788"/>
          <p14:tracePt t="47934" x="4879975" y="5672138"/>
          <p14:tracePt t="47934" x="4886325" y="5678488"/>
          <p14:tracePt t="47948" x="4902200" y="5718175"/>
          <p14:tracePt t="47965" x="4913313" y="5768975"/>
          <p14:tracePt t="47981" x="4926013" y="5808663"/>
          <p14:tracePt t="47998" x="4930775" y="5826125"/>
          <p14:tracePt t="48052" x="4937125" y="5826125"/>
          <p14:tracePt t="48055" x="4937125" y="5819775"/>
          <p14:tracePt t="48065" x="4937125" y="5815013"/>
          <p14:tracePt t="48082" x="4941888" y="5803900"/>
          <p14:tracePt t="48099" x="4954588" y="5786438"/>
          <p14:tracePt t="48115" x="4954588" y="5780088"/>
          <p14:tracePt t="48400" x="4948238" y="5780088"/>
          <p14:tracePt t="48406" x="4941888" y="5780088"/>
          <p14:tracePt t="48432" x="4913313" y="5786438"/>
          <p14:tracePt t="48448" x="4902200" y="5786438"/>
          <p14:tracePt t="48534" x="4908550" y="5786438"/>
          <p14:tracePt t="48540" x="4913313" y="5786438"/>
          <p14:tracePt t="48548" x="4919663" y="5780088"/>
          <p14:tracePt t="48583" x="4976813" y="5768975"/>
          <p14:tracePt t="48583" x="4983163" y="5768975"/>
          <p14:tracePt t="48599" x="5027613" y="5764213"/>
          <p14:tracePt t="48600" x="5033963" y="5764213"/>
          <p14:tracePt t="48615" x="5084763" y="5746750"/>
          <p14:tracePt t="48616" x="5091113" y="5746750"/>
          <p14:tracePt t="48633" x="5137150" y="5729288"/>
          <p14:tracePt t="48649" x="5153025" y="5718175"/>
          <p14:tracePt t="48665" x="5153025" y="5707063"/>
          <p14:tracePt t="48682" x="5141913" y="5689600"/>
          <p14:tracePt t="48699" x="5091113" y="5665788"/>
          <p14:tracePt t="48699" x="5084763" y="5661025"/>
          <p14:tracePt t="48700" x="5080000" y="5661025"/>
          <p14:tracePt t="48715" x="5016500" y="5649913"/>
          <p14:tracePt t="48716" x="5011738" y="5649913"/>
          <p14:tracePt t="48732" x="4930775" y="5643563"/>
          <p14:tracePt t="48733" x="4926013" y="5643563"/>
          <p14:tracePt t="48748" x="4868863" y="5643563"/>
          <p14:tracePt t="48765" x="4833938" y="5649913"/>
          <p14:tracePt t="48766" x="4829175" y="5649913"/>
          <p14:tracePt t="48782" x="4805363" y="5661025"/>
          <p14:tracePt t="48798" x="4794250" y="5665788"/>
          <p14:tracePt t="48799" x="4787900" y="5665788"/>
          <p14:tracePt t="48815" x="4783138" y="5694363"/>
          <p14:tracePt t="48833" x="4783138" y="5740400"/>
          <p14:tracePt t="48850" x="4787900" y="5780088"/>
          <p14:tracePt t="48866" x="4805363" y="5819775"/>
          <p14:tracePt t="48882" x="4829175" y="5848350"/>
          <p14:tracePt t="48899" x="4851400" y="5861050"/>
          <p14:tracePt t="48916" x="4862513" y="5861050"/>
          <p14:tracePt t="49091" x="4868863" y="5861050"/>
          <p14:tracePt t="49096" x="4873625" y="5861050"/>
          <p14:tracePt t="49116" x="4886325" y="5854700"/>
          <p14:tracePt t="49244" x="4886325" y="5848350"/>
          <p14:tracePt t="49249" x="4879975" y="5843588"/>
          <p14:tracePt t="49265" x="4857750" y="5819775"/>
          <p14:tracePt t="49282" x="4822825" y="5797550"/>
          <p14:tracePt t="49299" x="4776788" y="5780088"/>
          <p14:tracePt t="49316" x="4737100" y="5768975"/>
          <p14:tracePt t="49332" x="4708525" y="5764213"/>
          <p14:tracePt t="49349" x="4679950" y="5757863"/>
          <p14:tracePt t="49365" x="4651375" y="5757863"/>
          <p14:tracePt t="49382" x="4611688" y="5751513"/>
          <p14:tracePt t="49399" x="4572000" y="5751513"/>
          <p14:tracePt t="49415" x="4543425" y="5751513"/>
          <p14:tracePt t="49416" x="4537075" y="5746750"/>
          <p14:tracePt t="49432" x="4503738" y="5746750"/>
          <p14:tracePt t="49449" x="4481513" y="5746750"/>
          <p14:tracePt t="49466" x="4457700" y="5751513"/>
          <p14:tracePt t="49482" x="4424363" y="5757863"/>
          <p14:tracePt t="49499" x="4389438" y="5768975"/>
          <p14:tracePt t="49516" x="4356100" y="5780088"/>
          <p14:tracePt t="49532" x="4332288" y="5791200"/>
          <p14:tracePt t="49533" x="4327525" y="5791200"/>
          <p14:tracePt t="49549" x="4310063" y="5808663"/>
          <p14:tracePt t="49566" x="4298950" y="5832475"/>
          <p14:tracePt t="49582" x="4298950" y="5861050"/>
          <p14:tracePt t="49600" x="4303713" y="5883275"/>
          <p14:tracePt t="49616" x="4321175" y="5905500"/>
          <p14:tracePt t="49616" x="4327525" y="5905500"/>
          <p14:tracePt t="49632" x="4360863" y="5922963"/>
          <p14:tracePt t="49649" x="4395788" y="5945188"/>
          <p14:tracePt t="49666" x="4446588" y="5962650"/>
          <p14:tracePt t="49666" x="4452938" y="5962650"/>
          <p14:tracePt t="49682" x="4503738" y="5980113"/>
          <p14:tracePt t="49683" x="4508500" y="5980113"/>
          <p14:tracePt t="49699" x="4565650" y="5997575"/>
          <p14:tracePt t="49716" x="4622800" y="6002338"/>
          <p14:tracePt t="49732" x="4675188" y="6008688"/>
          <p14:tracePt t="49733" x="4679950" y="6008688"/>
          <p14:tracePt t="49749" x="4719638" y="6002338"/>
          <p14:tracePt t="49766" x="4760913" y="5997575"/>
          <p14:tracePt t="49782" x="4800600" y="5980113"/>
          <p14:tracePt t="49783" x="4805363" y="5980113"/>
          <p14:tracePt t="49799" x="4829175" y="5969000"/>
          <p14:tracePt t="49816" x="4833938" y="5962650"/>
          <p14:tracePt t="49833" x="4833938" y="5945188"/>
          <p14:tracePt t="49849" x="4833938" y="5916613"/>
          <p14:tracePt t="49866" x="4833938" y="5883275"/>
          <p14:tracePt t="49883" x="4829175" y="5854700"/>
          <p14:tracePt t="49884" x="4829175" y="5848350"/>
          <p14:tracePt t="49899" x="4822825" y="5832475"/>
          <p14:tracePt t="49916" x="4822825" y="5826125"/>
          <p14:tracePt t="50298" x="4816475" y="5826125"/>
          <p14:tracePt t="50303" x="4811713" y="5826125"/>
          <p14:tracePt t="50333" x="4765675" y="5826125"/>
          <p14:tracePt t="50350" x="4732338" y="5826125"/>
          <p14:tracePt t="50366" x="4703763" y="5826125"/>
          <p14:tracePt t="50383" x="4675188" y="5826125"/>
          <p14:tracePt t="50417" x="4629150" y="5832475"/>
          <p14:tracePt t="50433" x="4618038" y="5832475"/>
          <p14:tracePt t="50449" x="4606925" y="5832475"/>
          <p14:tracePt t="50467" x="4589463" y="5832475"/>
          <p14:tracePt t="50483" x="4578350" y="5832475"/>
          <p14:tracePt t="50500" x="4560888" y="5826125"/>
          <p14:tracePt t="50516" x="4543425" y="5819775"/>
          <p14:tracePt t="50533" x="4508500" y="5797550"/>
          <p14:tracePt t="50550" x="4464050" y="5757863"/>
          <p14:tracePt t="50551" x="4457700" y="5757863"/>
          <p14:tracePt t="50567" x="4411663" y="5711825"/>
          <p14:tracePt t="50567" x="4406900" y="5707063"/>
          <p14:tracePt t="50568" x="4406900" y="5700713"/>
          <p14:tracePt t="50583" x="4356100" y="5643563"/>
          <p14:tracePt t="50600" x="4310063" y="5575300"/>
          <p14:tracePt t="50601" x="4303713" y="5568950"/>
          <p14:tracePt t="50617" x="4252913" y="5500688"/>
          <p14:tracePt t="50618" x="4252913" y="5495925"/>
          <p14:tracePt t="50633" x="4195763" y="5432425"/>
          <p14:tracePt t="50634" x="4189413" y="5427663"/>
          <p14:tracePt t="50635" x="4184650" y="5421313"/>
          <p14:tracePt t="50650" x="4110038" y="5353050"/>
          <p14:tracePt t="50667" x="4006850" y="5295900"/>
          <p14:tracePt t="50683" x="3922713" y="5238750"/>
          <p14:tracePt t="50684" x="3916363" y="5233988"/>
          <p14:tracePt t="50700" x="3854450" y="5192713"/>
          <p14:tracePt t="50717" x="3802063" y="5153025"/>
          <p14:tracePt t="50733" x="3756025" y="5108575"/>
          <p14:tracePt t="50734" x="3751263" y="5102225"/>
          <p14:tracePt t="50750" x="3705225" y="5051425"/>
          <p14:tracePt t="50766" x="3665538" y="4994275"/>
          <p14:tracePt t="50767" x="3665538" y="4987925"/>
          <p14:tracePt t="50783" x="3648075" y="4941888"/>
          <p14:tracePt t="50800" x="3630613" y="4913313"/>
          <p14:tracePt t="50817" x="3619500" y="4897438"/>
          <p14:tracePt t="50833" x="3614738" y="4886325"/>
          <p14:tracePt t="50900" x="3614738" y="4879975"/>
          <p14:tracePt t="50919" x="3614738" y="4873625"/>
          <p14:tracePt t="50933" x="3630613" y="4862513"/>
          <p14:tracePt t="50967" x="3756025" y="4845050"/>
          <p14:tracePt t="50967" x="3762375" y="4845050"/>
          <p14:tracePt t="50984" x="3865563" y="4845050"/>
          <p14:tracePt t="50984" x="3870325" y="4845050"/>
          <p14:tracePt t="50985" x="3876675" y="4845050"/>
          <p14:tracePt t="51000" x="3951288" y="4857750"/>
          <p14:tracePt t="51016" x="4006850" y="4868863"/>
          <p14:tracePt t="51017" x="4013200" y="4873625"/>
          <p14:tracePt t="51033" x="4048125" y="4897438"/>
          <p14:tracePt t="51034" x="4048125" y="4902200"/>
          <p14:tracePt t="51050" x="4070350" y="4941888"/>
          <p14:tracePt t="51051" x="4076700" y="4948238"/>
          <p14:tracePt t="51067" x="4098925" y="5016500"/>
          <p14:tracePt t="51068" x="4105275" y="5016500"/>
          <p14:tracePt t="51083" x="4138613" y="5080000"/>
          <p14:tracePt t="51100" x="4189413" y="5141913"/>
          <p14:tracePt t="51117" x="4252913" y="5205413"/>
          <p14:tracePt t="51118" x="4257675" y="5205413"/>
          <p14:tracePt t="51134" x="4314825" y="5262563"/>
          <p14:tracePt t="51135" x="4321175" y="5267325"/>
          <p14:tracePt t="51150" x="4367213" y="5307013"/>
          <p14:tracePt t="51151" x="4378325" y="5313363"/>
          <p14:tracePt t="51167" x="4418013" y="5353050"/>
          <p14:tracePt t="51183" x="4468813" y="5392738"/>
          <p14:tracePt t="51201" x="4521200" y="5427663"/>
          <p14:tracePt t="51217" x="4560888" y="5438775"/>
          <p14:tracePt t="51233" x="4589463" y="5443538"/>
          <p14:tracePt t="51234" x="4594225" y="5443538"/>
          <p14:tracePt t="51250" x="4606925" y="5449888"/>
          <p14:tracePt t="51267" x="4618038" y="5449888"/>
          <p14:tracePt t="51288" x="4618038" y="5456238"/>
          <p14:tracePt t="51300" x="4629150" y="5456238"/>
          <p14:tracePt t="51390" x="4622800" y="5449888"/>
          <p14:tracePt t="51392" x="4618038" y="5443538"/>
          <p14:tracePt t="51400" x="4594225" y="5421313"/>
          <p14:tracePt t="51401" x="4589463" y="5414963"/>
          <p14:tracePt t="51434" x="4418013" y="5245100"/>
          <p14:tracePt t="51435" x="4406900" y="5233988"/>
          <p14:tracePt t="51450" x="4303713" y="5119688"/>
          <p14:tracePt t="51467" x="4184650" y="4999038"/>
          <p14:tracePt t="51468" x="4173538" y="4994275"/>
          <p14:tracePt t="51483" x="4087813" y="4913313"/>
          <p14:tracePt t="51484" x="4081463" y="4913313"/>
          <p14:tracePt t="51500" x="4035425" y="4868863"/>
          <p14:tracePt t="51516" x="4019550" y="4851400"/>
          <p14:tracePt t="51533" x="4013200" y="4845050"/>
          <p14:tracePt t="51575" x="4006850" y="4845050"/>
          <p14:tracePt t="51602" x="4002088" y="4845050"/>
          <p14:tracePt t="51616" x="3995738" y="4845050"/>
          <p14:tracePt t="51626" x="3990975" y="4845050"/>
          <p14:tracePt t="51634" x="3984625" y="4845050"/>
          <p14:tracePt t="51668" x="3922713" y="4845050"/>
          <p14:tracePt t="51683" x="3876675" y="4833938"/>
          <p14:tracePt t="51684" x="3876675" y="4829175"/>
          <p14:tracePt t="51700" x="3848100" y="4816475"/>
          <p14:tracePt t="51717" x="3830638" y="4805363"/>
          <p14:tracePt t="51733" x="3819525" y="4794250"/>
          <p14:tracePt t="51750" x="3802063" y="4783138"/>
          <p14:tracePt t="51767" x="3784600" y="4772025"/>
          <p14:tracePt t="51783" x="3762375" y="4760913"/>
          <p14:tracePt t="51784" x="3762375" y="4754563"/>
          <p14:tracePt t="51801" x="3751263" y="4743450"/>
          <p14:tracePt t="51817" x="3744913" y="4737100"/>
          <p14:tracePt t="51834" x="3740150" y="4732338"/>
          <p14:tracePt t="51850" x="3733800" y="4725988"/>
          <p14:tracePt t="51884" x="3733800" y="4719638"/>
          <p14:tracePt t="52031" x="3733800" y="4714875"/>
          <p14:tracePt t="52037" x="3733800" y="4708525"/>
          <p14:tracePt t="52051" x="3740150" y="4703763"/>
          <p14:tracePt t="52067" x="3744913" y="4697413"/>
          <p14:tracePt t="52084" x="3751263" y="4691063"/>
          <p14:tracePt t="52101" x="3751263" y="4686300"/>
          <p14:tracePt t="52240" x="3756025" y="4686300"/>
          <p14:tracePt t="52325" x="3756025" y="4679950"/>
          <p14:tracePt t="52360" x="3762375" y="4679950"/>
          <p14:tracePt t="52371" x="3768725" y="4675188"/>
          <p14:tracePt t="52384" x="3779838" y="4668838"/>
          <p14:tracePt t="52400" x="3790950" y="4662488"/>
          <p14:tracePt t="52417" x="3802063" y="4651375"/>
          <p14:tracePt t="52434" x="3808413" y="4646613"/>
          <p14:tracePt t="52467" x="3813175" y="4640263"/>
          <p14:tracePt t="52484" x="3819525" y="4635500"/>
          <p14:tracePt t="52500" x="3819525" y="4629150"/>
          <p14:tracePt t="52582" x="3825875" y="4629150"/>
          <p14:tracePt t="52607" x="3830638" y="4629150"/>
          <p14:tracePt t="52617" x="3836988" y="4629150"/>
          <p14:tracePt t="52634" x="3841750" y="4622800"/>
          <p14:tracePt t="52650" x="3848100" y="4622800"/>
          <p14:tracePt t="52668" x="3854450" y="4622800"/>
          <p14:tracePt t="52816" x="3859213" y="4622800"/>
          <p14:tracePt t="55281" x="3854450" y="4622800"/>
          <p14:tracePt t="55283" x="3848100" y="4622800"/>
          <p14:tracePt t="55302" x="3790950" y="4635500"/>
          <p14:tracePt t="55319" x="3740150" y="4635500"/>
          <p14:tracePt t="55335" x="3700463" y="4635500"/>
          <p14:tracePt t="55352" x="3671888" y="4629150"/>
          <p14:tracePt t="55353" x="3665538" y="4629150"/>
          <p14:tracePt t="55353" x="3665538" y="4622800"/>
          <p14:tracePt t="55369" x="3643313" y="4618038"/>
          <p14:tracePt t="55386" x="3630613" y="4606925"/>
          <p14:tracePt t="55402" x="3625850" y="4606925"/>
          <p14:tracePt t="55421" x="3619500" y="4606925"/>
          <p14:tracePt t="55452" x="3608388" y="4600575"/>
          <p14:tracePt t="55470" x="3597275" y="4600575"/>
          <p14:tracePt t="55486" x="3586163" y="4594225"/>
          <p14:tracePt t="55503" x="3562350" y="4589463"/>
          <p14:tracePt t="55519" x="3546475" y="4583113"/>
          <p14:tracePt t="55536" x="3522663" y="4572000"/>
          <p14:tracePt t="55552" x="3494088" y="4565650"/>
          <p14:tracePt t="55569" x="3465513" y="4554538"/>
          <p14:tracePt t="55586" x="3432175" y="4549775"/>
          <p14:tracePt t="55587" x="3432175" y="4543425"/>
          <p14:tracePt t="55602" x="3403600" y="4532313"/>
          <p14:tracePt t="55603" x="3397250" y="4532313"/>
          <p14:tracePt t="55619" x="3363913" y="4521200"/>
          <p14:tracePt t="55636" x="3324225" y="4503738"/>
          <p14:tracePt t="55653" x="3295650" y="4497388"/>
          <p14:tracePt t="55669" x="3271838" y="4497388"/>
          <p14:tracePt t="55670" x="3267075" y="4497388"/>
          <p14:tracePt t="55686" x="3238500" y="4497388"/>
          <p14:tracePt t="55702" x="3203575" y="4497388"/>
          <p14:tracePt t="55719" x="3170238" y="4503738"/>
          <p14:tracePt t="55736" x="3128963" y="4503738"/>
          <p14:tracePt t="55752" x="3101975" y="4503738"/>
          <p14:tracePt t="55770" x="3067050" y="4503738"/>
          <p14:tracePt t="55770" x="3060700" y="4503738"/>
          <p14:tracePt t="55785" x="3016250" y="4503738"/>
          <p14:tracePt t="55802" x="2947988" y="4508500"/>
          <p14:tracePt t="55803" x="2941638" y="4508500"/>
          <p14:tracePt t="55803" x="2935288" y="4508500"/>
          <p14:tracePt t="55819" x="2862263" y="4508500"/>
          <p14:tracePt t="55820" x="2851150" y="4508500"/>
          <p14:tracePt t="55836" x="2770188" y="4508500"/>
          <p14:tracePt t="55852" x="2690813" y="4508500"/>
          <p14:tracePt t="55869" x="2616200" y="4508500"/>
          <p14:tracePt t="55870" x="2611438" y="4508500"/>
          <p14:tracePt t="55885" x="2547938" y="4508500"/>
          <p14:tracePt t="55903" x="2474913" y="4508500"/>
          <p14:tracePt t="55919" x="2400300" y="4508500"/>
          <p14:tracePt t="55936" x="2325688" y="4503738"/>
          <p14:tracePt t="55937" x="2320925" y="4503738"/>
          <p14:tracePt t="55952" x="2257425" y="4497388"/>
          <p14:tracePt t="55953" x="2251075" y="4497388"/>
          <p14:tracePt t="55970" x="2178050" y="4492625"/>
          <p14:tracePt t="55986" x="2092325" y="4486275"/>
          <p14:tracePt t="56002" x="2012950" y="4486275"/>
          <p14:tracePt t="56003" x="2006600" y="4486275"/>
          <p14:tracePt t="56019" x="1927225" y="4486275"/>
          <p14:tracePt t="56020" x="1920875" y="4486275"/>
          <p14:tracePt t="56020" x="1916113" y="4486275"/>
          <p14:tracePt t="56036" x="1852613" y="4486275"/>
          <p14:tracePt t="56037" x="1846263" y="4486275"/>
          <p14:tracePt t="56038" x="1841500" y="4486275"/>
          <p14:tracePt t="56053" x="1778000" y="4486275"/>
          <p14:tracePt t="56054" x="1773238" y="4486275"/>
          <p14:tracePt t="56069" x="1727200" y="4486275"/>
          <p14:tracePt t="56086" x="1681163" y="4492625"/>
          <p14:tracePt t="56103" x="1652588" y="4497388"/>
          <p14:tracePt t="56119" x="1619250" y="4508500"/>
          <p14:tracePt t="56136" x="1573213" y="4514850"/>
          <p14:tracePt t="56153" x="1527175" y="4532313"/>
          <p14:tracePt t="56154" x="1522413" y="4532313"/>
          <p14:tracePt t="56169" x="1465263" y="4549775"/>
          <p14:tracePt t="56170" x="1458913" y="4549775"/>
          <p14:tracePt t="56171" x="1454150" y="4549775"/>
          <p14:tracePt t="56186" x="1414463" y="4565650"/>
          <p14:tracePt t="56203" x="1379538" y="4578350"/>
          <p14:tracePt t="56203" x="1373188" y="4578350"/>
          <p14:tracePt t="56219" x="1357313" y="4583113"/>
          <p14:tracePt t="56236" x="1344613" y="4589463"/>
          <p14:tracePt t="56253" x="1344613" y="4594225"/>
          <p14:tracePt t="56288" x="1339850" y="4594225"/>
          <p14:tracePt t="56300" x="1339850" y="4600575"/>
          <p14:tracePt t="56308" x="1339850" y="4606925"/>
          <p14:tracePt t="56319" x="1333500" y="4611688"/>
          <p14:tracePt t="56336" x="1333500" y="4629150"/>
          <p14:tracePt t="56353" x="1333500" y="4640263"/>
          <p14:tracePt t="56369" x="1339850" y="4651375"/>
          <p14:tracePt t="56370" x="1339850" y="4657725"/>
          <p14:tracePt t="56387" x="1362075" y="4668838"/>
          <p14:tracePt t="56387" x="1362075" y="4675188"/>
          <p14:tracePt t="56388" x="1368425" y="4675188"/>
          <p14:tracePt t="56403" x="1397000" y="4691063"/>
          <p14:tracePt t="56420" x="1419225" y="4714875"/>
          <p14:tracePt t="56436" x="1436688" y="4737100"/>
          <p14:tracePt t="56453" x="1454150" y="4760913"/>
          <p14:tracePt t="56469" x="1476375" y="4783138"/>
          <p14:tracePt t="56486" x="1527175" y="4805363"/>
          <p14:tracePt t="56503" x="1590675" y="4816475"/>
          <p14:tracePt t="56520" x="1658938" y="4829175"/>
          <p14:tracePt t="56536" x="1738313" y="4840288"/>
          <p14:tracePt t="56537" x="1744663" y="4840288"/>
          <p14:tracePt t="56553" x="1841500" y="4851400"/>
          <p14:tracePt t="56554" x="1846263" y="4851400"/>
          <p14:tracePt t="56570" x="1971675" y="4868863"/>
          <p14:tracePt t="56586" x="2114550" y="4879975"/>
          <p14:tracePt t="56587" x="2125663" y="4879975"/>
          <p14:tracePt t="56588" x="2138363" y="4886325"/>
          <p14:tracePt t="56602" x="2286000" y="4886325"/>
          <p14:tracePt t="56603" x="2297113" y="4886325"/>
          <p14:tracePt t="56603" x="2308225" y="4886325"/>
          <p14:tracePt t="56620" x="2501900" y="4886325"/>
          <p14:tracePt t="56621" x="2514600" y="4886325"/>
          <p14:tracePt t="56636" x="2701925" y="4873625"/>
          <p14:tracePt t="56637" x="2719388" y="4873625"/>
          <p14:tracePt t="56653" x="2901950" y="4857750"/>
          <p14:tracePt t="56654" x="2913063" y="4857750"/>
          <p14:tracePt t="56670" x="3084513" y="4840288"/>
          <p14:tracePt t="56671" x="3106738" y="4840288"/>
          <p14:tracePt t="56686" x="3271838" y="4822825"/>
          <p14:tracePt t="56687" x="3282950" y="4816475"/>
          <p14:tracePt t="56703" x="3432175" y="4794250"/>
          <p14:tracePt t="56704" x="3436938" y="4787900"/>
          <p14:tracePt t="56720" x="3557588" y="4765675"/>
          <p14:tracePt t="56721" x="3562350" y="4760913"/>
          <p14:tracePt t="56736" x="3614738" y="4732338"/>
          <p14:tracePt t="56752" x="3636963" y="4708525"/>
          <p14:tracePt t="56770" x="3648075" y="4686300"/>
          <p14:tracePt t="56787" x="3659188" y="4662488"/>
          <p14:tracePt t="56803" x="3671888" y="4646613"/>
          <p14:tracePt t="56819" x="3683000" y="4629150"/>
          <p14:tracePt t="56836" x="3687763" y="4611688"/>
          <p14:tracePt t="56853" x="3700463" y="4594225"/>
          <p14:tracePt t="56870" x="3705225" y="4589463"/>
          <p14:tracePt t="56886" x="3716338" y="4583113"/>
          <p14:tracePt t="56903" x="3740150" y="4578350"/>
          <p14:tracePt t="56920" x="3768725" y="4578350"/>
          <p14:tracePt t="56936" x="3790950" y="4578350"/>
          <p14:tracePt t="56937" x="3797300" y="4578350"/>
          <p14:tracePt t="56953" x="3819525" y="4578350"/>
          <p14:tracePt t="56969" x="3830638" y="4578350"/>
          <p14:tracePt t="56986" x="3836988" y="4578350"/>
          <p14:tracePt t="57161" x="3830638" y="4578350"/>
          <p14:tracePt t="57165" x="3825875" y="4578350"/>
          <p14:tracePt t="57186" x="3773488" y="4578350"/>
          <p14:tracePt t="57203" x="3740150" y="4578350"/>
          <p14:tracePt t="57219" x="3711575" y="4578350"/>
          <p14:tracePt t="57220" x="3705225" y="4578350"/>
          <p14:tracePt t="57253" x="3665538" y="4589463"/>
          <p14:tracePt t="57270" x="3643313" y="4589463"/>
          <p14:tracePt t="57271" x="3636963" y="4589463"/>
          <p14:tracePt t="57287" x="3619500" y="4589463"/>
          <p14:tracePt t="57303" x="3590925" y="4589463"/>
          <p14:tracePt t="57320" x="3557588" y="4583113"/>
          <p14:tracePt t="57336" x="3511550" y="4578350"/>
          <p14:tracePt t="57353" x="3471863" y="4572000"/>
          <p14:tracePt t="57370" x="3436938" y="4560888"/>
          <p14:tracePt t="57371" x="3432175" y="4560888"/>
          <p14:tracePt t="57387" x="3414713" y="4560888"/>
          <p14:tracePt t="57403" x="3408363" y="4560888"/>
          <p14:tracePt t="57419" x="3397250" y="4560888"/>
          <p14:tracePt t="57436" x="3379788" y="4560888"/>
          <p14:tracePt t="57453" x="3346450" y="4565650"/>
          <p14:tracePt t="57470" x="3311525" y="4572000"/>
          <p14:tracePt t="57486" x="3278188" y="4572000"/>
          <p14:tracePt t="57503" x="3254375" y="4578350"/>
          <p14:tracePt t="57504" x="3254375" y="4583113"/>
          <p14:tracePt t="57520" x="3243263" y="4589463"/>
          <p14:tracePt t="57537" x="3232150" y="4606925"/>
          <p14:tracePt t="57553" x="3221038" y="4629150"/>
          <p14:tracePt t="57570" x="3214688" y="4651375"/>
          <p14:tracePt t="57571" x="3214688" y="4657725"/>
          <p14:tracePt t="57587" x="3214688" y="4675188"/>
          <p14:tracePt t="57603" x="3232150" y="4697413"/>
          <p14:tracePt t="57620" x="3267075" y="4725988"/>
          <p14:tracePt t="57621" x="3271838" y="4725988"/>
          <p14:tracePt t="57636" x="3324225" y="4748213"/>
          <p14:tracePt t="57637" x="3328988" y="4754563"/>
          <p14:tracePt t="57653" x="3408363" y="4776788"/>
          <p14:tracePt t="57670" x="3511550" y="4787900"/>
          <p14:tracePt t="57670" x="3517900" y="4787900"/>
          <p14:tracePt t="57686" x="3590925" y="4794250"/>
          <p14:tracePt t="57687" x="3603625" y="4794250"/>
          <p14:tracePt t="57703" x="3683000" y="4794250"/>
          <p14:tracePt t="57703" x="3687763" y="4794250"/>
          <p14:tracePt t="57720" x="3762375" y="4776788"/>
          <p14:tracePt t="57736" x="3819525" y="4754563"/>
          <p14:tracePt t="57737" x="3825875" y="4754563"/>
          <p14:tracePt t="57753" x="3870325" y="4732338"/>
          <p14:tracePt t="57771" x="3905250" y="4703763"/>
          <p14:tracePt t="57787" x="3927475" y="4679950"/>
          <p14:tracePt t="57803" x="3938588" y="4662488"/>
          <p14:tracePt t="57820" x="3951288" y="4651375"/>
          <p14:tracePt t="57821" x="3951288" y="4646613"/>
          <p14:tracePt t="57837" x="3956050" y="4640263"/>
          <p14:tracePt t="57854" x="3956050" y="4635500"/>
          <p14:tracePt t="57870" x="3956050" y="4622800"/>
          <p14:tracePt t="57886" x="3956050" y="4611688"/>
          <p14:tracePt t="57903" x="3938588" y="4589463"/>
          <p14:tracePt t="57920" x="3894138" y="4572000"/>
          <p14:tracePt t="57937" x="3825875" y="4560888"/>
          <p14:tracePt t="57953" x="3751263" y="4549775"/>
          <p14:tracePt t="57970" x="3676650" y="4549775"/>
          <p14:tracePt t="57986" x="3614738" y="4554538"/>
          <p14:tracePt t="57987" x="3608388" y="4554538"/>
          <p14:tracePt t="58004" x="3551238" y="4565650"/>
          <p14:tracePt t="58020" x="3511550" y="4578350"/>
          <p14:tracePt t="58021" x="3505200" y="4578350"/>
          <p14:tracePt t="58037" x="3454400" y="4589463"/>
          <p14:tracePt t="58054" x="3379788" y="4606925"/>
          <p14:tracePt t="58054" x="3375025" y="4606925"/>
          <p14:tracePt t="58071" x="3271838" y="4618038"/>
          <p14:tracePt t="58072" x="3267075" y="4618038"/>
          <p14:tracePt t="58087" x="3146425" y="4629150"/>
          <p14:tracePt t="58088" x="3135313" y="4629150"/>
          <p14:tracePt t="58104" x="2998788" y="4640263"/>
          <p14:tracePt t="58104" x="2981325" y="4640263"/>
          <p14:tracePt t="58120" x="2833688" y="4651375"/>
          <p14:tracePt t="58137" x="2673350" y="4657725"/>
          <p14:tracePt t="58137" x="2662238" y="4662488"/>
          <p14:tracePt t="58153" x="2519363" y="4668838"/>
          <p14:tracePt t="58154" x="2508250" y="4668838"/>
          <p14:tracePt t="58170" x="2371725" y="4675188"/>
          <p14:tracePt t="58171" x="2360613" y="4675188"/>
          <p14:tracePt t="58187" x="2251075" y="4675188"/>
          <p14:tracePt t="58203" x="2154238" y="4675188"/>
          <p14:tracePt t="58204" x="2149475" y="4675188"/>
          <p14:tracePt t="58204" x="2143125" y="4675188"/>
          <p14:tracePt t="58220" x="2052638" y="4668838"/>
          <p14:tracePt t="58220" x="2046288" y="4668838"/>
          <p14:tracePt t="58237" x="1955800" y="4657725"/>
          <p14:tracePt t="58254" x="1863725" y="4651375"/>
          <p14:tracePt t="58271" x="1778000" y="4646613"/>
          <p14:tracePt t="58287" x="1709738" y="4640263"/>
          <p14:tracePt t="58288" x="1704975" y="4640263"/>
          <p14:tracePt t="58304" x="1665288" y="4640263"/>
          <p14:tracePt t="58304" x="1658938" y="4640263"/>
          <p14:tracePt t="58320" x="1647825" y="4640263"/>
          <p14:tracePt t="58337" x="1641475" y="4640263"/>
          <p14:tracePt t="58424" x="1647825" y="4640263"/>
          <p14:tracePt t="58432" x="1652588" y="4640263"/>
          <p14:tracePt t="58439" x="1658938" y="4640263"/>
          <p14:tracePt t="58454" x="1676400" y="4640263"/>
          <p14:tracePt t="58470" x="1698625" y="4640263"/>
          <p14:tracePt t="58487" x="1755775" y="4640263"/>
          <p14:tracePt t="58504" x="1819275" y="4640263"/>
          <p14:tracePt t="58521" x="1874838" y="4640263"/>
          <p14:tracePt t="58537" x="1920875" y="4640263"/>
          <p14:tracePt t="58554" x="1949450" y="4640263"/>
          <p14:tracePt t="58570" x="1955800" y="4640263"/>
          <p14:tracePt t="58697" x="1960563" y="4640263"/>
          <p14:tracePt t="58701" x="1966913" y="4640263"/>
          <p14:tracePt t="58704" x="1971675" y="4640263"/>
          <p14:tracePt t="58720" x="2024063" y="4646613"/>
          <p14:tracePt t="58721" x="2028825" y="4646613"/>
          <p14:tracePt t="58737" x="2103438" y="4651375"/>
          <p14:tracePt t="58754" x="2189163" y="4651375"/>
          <p14:tracePt t="58755" x="2195513" y="4651375"/>
          <p14:tracePt t="58755" x="2206625" y="4651375"/>
          <p14:tracePt t="58771" x="2268538" y="4651375"/>
          <p14:tracePt t="58772" x="2274888" y="4651375"/>
          <p14:tracePt t="58787" x="2320925" y="4651375"/>
          <p14:tracePt t="58804" x="2360613" y="4646613"/>
          <p14:tracePt t="58821" x="2376488" y="4646613"/>
          <p14:tracePt t="58837" x="2389188" y="4646613"/>
          <p14:tracePt t="58854" x="2405063" y="4646613"/>
          <p14:tracePt t="58870" x="2428875" y="4640263"/>
          <p14:tracePt t="58887" x="2474913" y="4640263"/>
          <p14:tracePt t="58904" x="2543175" y="4646613"/>
          <p14:tracePt t="58920" x="2616200" y="4651375"/>
          <p14:tracePt t="58921" x="2622550" y="4657725"/>
          <p14:tracePt t="58937" x="2697163" y="4662488"/>
          <p14:tracePt t="58954" x="2794000" y="4668838"/>
          <p14:tracePt t="58970" x="2878138" y="4675188"/>
          <p14:tracePt t="58971" x="2884488" y="4675188"/>
          <p14:tracePt t="58987" x="2952750" y="4675188"/>
          <p14:tracePt t="58988" x="2959100" y="4675188"/>
          <p14:tracePt t="58988" x="2963863" y="4679950"/>
          <p14:tracePt t="59005" x="3027363" y="4686300"/>
          <p14:tracePt t="59021" x="3089275" y="4691063"/>
          <p14:tracePt t="59022" x="3095625" y="4691063"/>
          <p14:tracePt t="59037" x="3163888" y="4703763"/>
          <p14:tracePt t="59038" x="3170238" y="4703763"/>
          <p14:tracePt t="59053" x="3278188" y="4719638"/>
          <p14:tracePt t="59071" x="3408363" y="4725988"/>
          <p14:tracePt t="59071" x="3414713" y="4725988"/>
          <p14:tracePt t="59087" x="3557588" y="4732338"/>
          <p14:tracePt t="59088" x="3562350" y="4732338"/>
          <p14:tracePt t="59104" x="3683000" y="4719638"/>
          <p14:tracePt t="59120" x="3762375" y="4703763"/>
          <p14:tracePt t="59137" x="3802063" y="4679950"/>
          <p14:tracePt t="59138" x="3802063" y="4675188"/>
          <p14:tracePt t="59154" x="3819525" y="4651375"/>
          <p14:tracePt t="59155" x="3819525" y="4646613"/>
          <p14:tracePt t="59170" x="3830638" y="4606925"/>
          <p14:tracePt t="59187" x="3836988" y="4554538"/>
          <p14:tracePt t="59204" x="3836988" y="4497388"/>
          <p14:tracePt t="59221" x="3836988" y="4440238"/>
          <p14:tracePt t="59238" x="3836988" y="4400550"/>
          <p14:tracePt t="59254" x="3836988" y="4378325"/>
          <p14:tracePt t="59271" x="3836988" y="4371975"/>
          <p14:tracePt t="59337" x="3836988" y="4378325"/>
          <p14:tracePt t="59339" x="3836988" y="4383088"/>
          <p14:tracePt t="59354" x="3830638" y="4446588"/>
          <p14:tracePt t="59354" x="3830638" y="4452938"/>
          <p14:tracePt t="59371" x="3819525" y="4549775"/>
          <p14:tracePt t="59372" x="3819525" y="4560888"/>
          <p14:tracePt t="59387" x="3802063" y="4651375"/>
          <p14:tracePt t="59388" x="3802063" y="4657725"/>
          <p14:tracePt t="59404" x="3797300" y="4719638"/>
          <p14:tracePt t="59420" x="3797300" y="4754563"/>
          <p14:tracePt t="59463" x="3790950" y="4748213"/>
          <p14:tracePt t="59465" x="3790950" y="4743450"/>
          <p14:tracePt t="59488" x="3711575" y="4657725"/>
          <p14:tracePt t="59489" x="3705225" y="4657725"/>
          <p14:tracePt t="59504" x="3643313" y="4611688"/>
          <p14:tracePt t="59521" x="3590925" y="4565650"/>
          <p14:tracePt t="59521" x="3586163" y="4565650"/>
          <p14:tracePt t="59537" x="3562350" y="4549775"/>
          <p14:tracePt t="59538" x="3557588" y="4543425"/>
          <p14:tracePt t="59554" x="3551238" y="4537075"/>
          <p14:tracePt t="59749" x="3557588" y="4537075"/>
          <p14:tracePt t="59771" x="3562350" y="4537075"/>
          <p14:tracePt t="59849" x="3568700" y="4537075"/>
          <p14:tracePt t="59864" x="3568700" y="4532313"/>
          <p14:tracePt t="59879" x="3575050" y="4532313"/>
          <p14:tracePt t="60214" x="3575050" y="4537075"/>
          <p14:tracePt t="60215" x="3579813" y="4543425"/>
          <p14:tracePt t="60217" x="3579813" y="4554538"/>
          <p14:tracePt t="60218" x="3586163" y="4554538"/>
          <p14:tracePt t="60238" x="3619500" y="4646613"/>
          <p14:tracePt t="60239" x="3619500" y="4651375"/>
          <p14:tracePt t="60255" x="3636963" y="4737100"/>
          <p14:tracePt t="60255" x="3643313" y="4743450"/>
          <p14:tracePt t="60272" x="3648075" y="4833938"/>
          <p14:tracePt t="60272" x="3648075" y="4840288"/>
          <p14:tracePt t="60289" x="3648075" y="4937125"/>
          <p14:tracePt t="60290" x="3648075" y="4941888"/>
          <p14:tracePt t="60304" x="3630613" y="5027613"/>
          <p14:tracePt t="60305" x="3630613" y="5033963"/>
          <p14:tracePt t="60306" x="3630613" y="5038725"/>
          <p14:tracePt t="60321" x="3614738" y="5113338"/>
          <p14:tracePt t="60322" x="3614738" y="5119688"/>
          <p14:tracePt t="60337" x="3603625" y="5176838"/>
          <p14:tracePt t="60354" x="3597275" y="5227638"/>
          <p14:tracePt t="60371" x="3590925" y="5273675"/>
          <p14:tracePt t="60387" x="3590925" y="5313363"/>
          <p14:tracePt t="60404" x="3586163" y="5359400"/>
          <p14:tracePt t="60405" x="3586163" y="5364163"/>
          <p14:tracePt t="60421" x="3586163" y="5414963"/>
          <p14:tracePt t="60438" x="3586163" y="5467350"/>
          <p14:tracePt t="60455" x="3579813" y="5507038"/>
          <p14:tracePt t="60471" x="3586163" y="5535613"/>
          <p14:tracePt t="60488" x="3586163" y="5557838"/>
          <p14:tracePt t="60504" x="3586163" y="5575300"/>
          <p14:tracePt t="60521" x="3579813" y="5592763"/>
          <p14:tracePt t="60538" x="3568700" y="5610225"/>
          <p14:tracePt t="60555" x="3562350" y="5626100"/>
          <p14:tracePt t="60572" x="3551238" y="5649913"/>
          <p14:tracePt t="60588" x="3551238" y="5665788"/>
          <p14:tracePt t="60605" x="3546475" y="5689600"/>
          <p14:tracePt t="60622" x="3551238" y="5711825"/>
          <p14:tracePt t="60638" x="3597275" y="5746750"/>
          <p14:tracePt t="60639" x="3603625" y="5746750"/>
          <p14:tracePt t="60654" x="3705225" y="5780088"/>
          <p14:tracePt t="60671" x="3887788" y="5815013"/>
          <p14:tracePt t="60672" x="3905250" y="5815013"/>
          <p14:tracePt t="60688" x="4184650" y="5848350"/>
          <p14:tracePt t="60705" x="4578350" y="5865813"/>
          <p14:tracePt t="60705" x="4629150" y="5865813"/>
          <p14:tracePt t="60721" x="5038725" y="5872163"/>
          <p14:tracePt t="60722" x="5080000" y="5872163"/>
          <p14:tracePt t="60723" x="5113338" y="5872163"/>
          <p14:tracePt t="60738" x="5581650" y="5848350"/>
          <p14:tracePt t="60755" x="6048375" y="5808663"/>
          <p14:tracePt t="60772" x="6391275" y="5757863"/>
          <p14:tracePt t="60772" x="6407150" y="5757863"/>
          <p14:tracePt t="60788" x="6550025" y="5722938"/>
          <p14:tracePt t="60788" x="6561138" y="5722938"/>
          <p14:tracePt t="60804" x="6578600" y="5711825"/>
          <p14:tracePt t="60821" x="6578600" y="5707063"/>
          <p14:tracePt t="60838" x="6543675" y="5678488"/>
          <p14:tracePt t="60854" x="6527800" y="5665788"/>
          <p14:tracePt t="60906" x="6527800" y="5661025"/>
          <p14:tracePt t="60909" x="6527800" y="5654675"/>
          <p14:tracePt t="60921" x="6527800" y="5626100"/>
          <p14:tracePt t="60938" x="6538913" y="5597525"/>
          <p14:tracePt t="60955" x="6567488" y="5575300"/>
          <p14:tracePt t="60971" x="6624638" y="5540375"/>
          <p14:tracePt t="60988" x="6697663" y="5507038"/>
          <p14:tracePt t="60988" x="6704013" y="5500688"/>
          <p14:tracePt t="61005" x="6783388" y="5467350"/>
          <p14:tracePt t="61006" x="6789738" y="5467350"/>
          <p14:tracePt t="61022" x="6840538" y="5438775"/>
          <p14:tracePt t="61038" x="6851650" y="5427663"/>
          <p14:tracePt t="61061" x="6851650" y="5421313"/>
          <p14:tracePt t="61072" x="6851650" y="5414963"/>
          <p14:tracePt t="61089" x="6851650" y="5410200"/>
          <p14:tracePt t="61105" x="6851650" y="5399088"/>
          <p14:tracePt t="61105" x="6851650" y="5392738"/>
          <p14:tracePt t="61121" x="6858000" y="5375275"/>
          <p14:tracePt t="61139" x="6858000" y="5353050"/>
          <p14:tracePt t="61155" x="6858000" y="5341938"/>
          <p14:tracePt t="61172" x="6858000" y="5335588"/>
          <p14:tracePt t="61189" x="6864350" y="5330825"/>
          <p14:tracePt t="61205" x="6864350" y="5324475"/>
          <p14:tracePt t="61206" x="6869113" y="5324475"/>
          <p14:tracePt t="61222" x="6880225" y="5313363"/>
          <p14:tracePt t="61223" x="6886575" y="5313363"/>
          <p14:tracePt t="61238" x="6908800" y="5295900"/>
          <p14:tracePt t="61255" x="6937375" y="5289550"/>
          <p14:tracePt t="61272" x="6972300" y="5284788"/>
          <p14:tracePt t="61289" x="7023100" y="5284788"/>
          <p14:tracePt t="61305" x="7102475" y="5284788"/>
          <p14:tracePt t="61306" x="7108825" y="5284788"/>
          <p14:tracePt t="61307" x="7115175" y="5284788"/>
          <p14:tracePt t="61322" x="7199313" y="5284788"/>
          <p14:tracePt t="61323" x="7212013" y="5284788"/>
          <p14:tracePt t="61339" x="7324725" y="5284788"/>
          <p14:tracePt t="61339" x="7331075" y="5284788"/>
          <p14:tracePt t="61356" x="7410450" y="5284788"/>
          <p14:tracePt t="61356" x="7416800" y="5284788"/>
          <p14:tracePt t="61372" x="7450138" y="5284788"/>
          <p14:tracePt t="61388" x="7456488" y="5284788"/>
          <p14:tracePt t="61442" x="7462838" y="5284788"/>
          <p14:tracePt t="61448" x="7467600" y="5284788"/>
          <p14:tracePt t="61457" x="7473950" y="5284788"/>
          <p14:tracePt t="61471" x="7485063" y="5284788"/>
          <p14:tracePt t="61472" x="7491413" y="5284788"/>
          <p14:tracePt t="61489" x="7513638" y="5284788"/>
          <p14:tracePt t="61505" x="7559675" y="5284788"/>
          <p14:tracePt t="61522" x="7604125" y="5284788"/>
          <p14:tracePt t="61539" x="7685088" y="5284788"/>
          <p14:tracePt t="61555" x="7753350" y="5284788"/>
          <p14:tracePt t="61572" x="7799388" y="5278438"/>
          <p14:tracePt t="61589" x="7810500" y="5273675"/>
          <p14:tracePt t="61605" x="7815263" y="5273675"/>
          <p14:tracePt t="61622" x="7815263" y="5267325"/>
          <p14:tracePt t="61639" x="7815263" y="5256213"/>
          <p14:tracePt t="61655" x="7815263" y="5245100"/>
          <p14:tracePt t="61672" x="7815263" y="5227638"/>
          <p14:tracePt t="61688" x="7815263" y="5205413"/>
          <p14:tracePt t="61705" x="7810500" y="5176838"/>
          <p14:tracePt t="61722" x="7786688" y="5137150"/>
          <p14:tracePt t="61739" x="7764463" y="5102225"/>
          <p14:tracePt t="61739" x="7758113" y="5102225"/>
          <p14:tracePt t="61756" x="7735888" y="5073650"/>
          <p14:tracePt t="61757" x="7729538" y="5073650"/>
          <p14:tracePt t="61772" x="7718425" y="5056188"/>
          <p14:tracePt t="61773" x="7713663" y="5056188"/>
          <p14:tracePt t="61789" x="7707313" y="5038725"/>
          <p14:tracePt t="61789" x="7707313" y="5033963"/>
          <p14:tracePt t="61805" x="7700963" y="5016500"/>
          <p14:tracePt t="61805" x="7696200" y="5016500"/>
          <p14:tracePt t="61822" x="7689850" y="4994275"/>
          <p14:tracePt t="61839" x="7685088" y="4983163"/>
          <p14:tracePt t="61856" x="7673975" y="4965700"/>
          <p14:tracePt t="61872" x="7661275" y="4948238"/>
          <p14:tracePt t="61889" x="7650163" y="4930775"/>
          <p14:tracePt t="61905" x="7632700" y="4913313"/>
          <p14:tracePt t="61922" x="7604125" y="4902200"/>
          <p14:tracePt t="61939" x="7570788" y="4897438"/>
          <p14:tracePt t="61955" x="7535863" y="4891088"/>
          <p14:tracePt t="61972" x="7502525" y="4891088"/>
          <p14:tracePt t="61989" x="7478713" y="4891088"/>
          <p14:tracePt t="62005" x="7462838" y="4891088"/>
          <p14:tracePt t="62022" x="7445375" y="4891088"/>
          <p14:tracePt t="62039" x="7427913" y="4891088"/>
          <p14:tracePt t="62055" x="7405688" y="4891088"/>
          <p14:tracePt t="62072" x="7370763" y="4891088"/>
          <p14:tracePt t="62073" x="7366000" y="4891088"/>
          <p14:tracePt t="62089" x="7324725" y="4897438"/>
          <p14:tracePt t="62106" x="7291388" y="4908550"/>
          <p14:tracePt t="62107" x="7285038" y="4908550"/>
          <p14:tracePt t="62122" x="7262813" y="4926013"/>
          <p14:tracePt t="62139" x="7240588" y="4954588"/>
          <p14:tracePt t="62140" x="7234238" y="4959350"/>
          <p14:tracePt t="62155" x="7216775" y="4994275"/>
          <p14:tracePt t="62172" x="7205663" y="5027613"/>
          <p14:tracePt t="62189" x="7194550" y="5073650"/>
          <p14:tracePt t="62205" x="7199313" y="5119688"/>
          <p14:tracePt t="62206" x="7199313" y="5124450"/>
          <p14:tracePt t="62222" x="7216775" y="5176838"/>
          <p14:tracePt t="62223" x="7223125" y="5181600"/>
          <p14:tracePt t="62239" x="7251700" y="5227638"/>
          <p14:tracePt t="62256" x="7291388" y="5273675"/>
          <p14:tracePt t="62272" x="7331075" y="5302250"/>
          <p14:tracePt t="62289" x="7377113" y="5318125"/>
          <p14:tracePt t="62306" x="7416800" y="5330825"/>
          <p14:tracePt t="62307" x="7423150" y="5330825"/>
          <p14:tracePt t="62322" x="7473950" y="5330825"/>
          <p14:tracePt t="62339" x="7524750" y="5324475"/>
          <p14:tracePt t="62356" x="7570788" y="5307013"/>
          <p14:tracePt t="62373" x="7616825" y="5284788"/>
          <p14:tracePt t="62389" x="7632700" y="5267325"/>
          <p14:tracePt t="62390" x="7639050" y="5267325"/>
          <p14:tracePt t="62408" x="7639050" y="5262563"/>
          <p14:tracePt t="62552" x="7632700" y="5262563"/>
          <p14:tracePt t="62554" x="7627938" y="5262563"/>
          <p14:tracePt t="62555" x="7627938" y="5267325"/>
          <p14:tracePt t="62573" x="7519988" y="5267325"/>
          <p14:tracePt t="62574" x="7513638" y="5267325"/>
          <p14:tracePt t="62589" x="7324725" y="5245100"/>
          <p14:tracePt t="62606" x="7091363" y="5221288"/>
          <p14:tracePt t="62607" x="7069138" y="5221288"/>
          <p14:tracePt t="62607" x="7058025" y="5221288"/>
          <p14:tracePt t="62622" x="6908800" y="5216525"/>
          <p14:tracePt t="62622" x="6897688" y="5216525"/>
          <p14:tracePt t="62639" x="6783388" y="5210175"/>
          <p14:tracePt t="62655" x="6732588" y="5192713"/>
          <p14:tracePt t="62672" x="6721475" y="5176838"/>
          <p14:tracePt t="62672" x="6715125" y="5176838"/>
          <p14:tracePt t="62688" x="6704013" y="5159375"/>
          <p14:tracePt t="62706" x="6692900" y="5141913"/>
          <p14:tracePt t="62723" x="6675438" y="5119688"/>
          <p14:tracePt t="62739" x="6653213" y="5102225"/>
          <p14:tracePt t="62740" x="6653213" y="5095875"/>
          <p14:tracePt t="62756" x="6629400" y="5067300"/>
          <p14:tracePt t="62756" x="6624638" y="5067300"/>
          <p14:tracePt t="62773" x="6584950" y="5033963"/>
          <p14:tracePt t="62774" x="6578600" y="5033963"/>
          <p14:tracePt t="62774" x="6578600" y="5027613"/>
          <p14:tracePt t="62789" x="6521450" y="4999038"/>
          <p14:tracePt t="62790" x="6516688" y="4999038"/>
          <p14:tracePt t="62806" x="6453188" y="4983163"/>
          <p14:tracePt t="62823" x="6407150" y="4970463"/>
          <p14:tracePt t="62839" x="6378575" y="4965700"/>
          <p14:tracePt t="62856" x="6362700" y="4965700"/>
          <p14:tracePt t="62873" x="6350000" y="4965700"/>
          <p14:tracePt t="62889" x="6338888" y="4965700"/>
          <p14:tracePt t="62906" x="6310313" y="4965700"/>
          <p14:tracePt t="62922" x="6299200" y="4965700"/>
          <p14:tracePt t="63092" x="6299200" y="4970463"/>
          <p14:tracePt t="63095" x="6299200" y="4976813"/>
          <p14:tracePt t="63123" x="6350000" y="5051425"/>
          <p14:tracePt t="63124" x="6350000" y="5056188"/>
          <p14:tracePt t="63139" x="6402388" y="5108575"/>
          <p14:tracePt t="63140" x="6407150" y="5113338"/>
          <p14:tracePt t="63156" x="6481763" y="5159375"/>
          <p14:tracePt t="63172" x="6624638" y="5210175"/>
          <p14:tracePt t="63189" x="6789738" y="5238750"/>
          <p14:tracePt t="63190" x="6800850" y="5238750"/>
          <p14:tracePt t="63191" x="6811963" y="5238750"/>
          <p14:tracePt t="63206" x="7000875" y="5245100"/>
          <p14:tracePt t="63206" x="7011988" y="5245100"/>
          <p14:tracePt t="63223" x="7216775" y="5227638"/>
          <p14:tracePt t="63240" x="7427913" y="5192713"/>
          <p14:tracePt t="63241" x="7439025" y="5187950"/>
          <p14:tracePt t="63273" x="7604125" y="5084763"/>
          <p14:tracePt t="63289" x="7610475" y="5038725"/>
          <p14:tracePt t="63306" x="7604125" y="5005388"/>
          <p14:tracePt t="63307" x="7604125" y="4999038"/>
          <p14:tracePt t="63323" x="7593013" y="4983163"/>
          <p14:tracePt t="63323" x="7593013" y="4976813"/>
          <p14:tracePt t="63340" x="7581900" y="4965700"/>
          <p14:tracePt t="63356" x="7581900" y="4959350"/>
          <p14:tracePt t="63523" x="7581900" y="4965700"/>
          <p14:tracePt t="63539" x="7575550" y="5005388"/>
          <p14:tracePt t="63556" x="7564438" y="5045075"/>
          <p14:tracePt t="63556" x="7564438" y="5051425"/>
          <p14:tracePt t="63573" x="7564438" y="5084763"/>
          <p14:tracePt t="63590" x="7564438" y="5124450"/>
          <p14:tracePt t="63606" x="7564438" y="5148263"/>
          <p14:tracePt t="63623" x="7564438" y="5164138"/>
          <p14:tracePt t="63684" x="7564438" y="5170488"/>
          <p14:tracePt t="63845" x="7559675" y="5170488"/>
          <p14:tracePt t="63856" x="7548563" y="5164138"/>
          <p14:tracePt t="63874" x="7524750" y="5148263"/>
          <p14:tracePt t="63890" x="7502525" y="5141913"/>
          <p14:tracePt t="63906" x="7478713" y="5130800"/>
          <p14:tracePt t="63923" x="7456488" y="5124450"/>
          <p14:tracePt t="63939" x="7434263" y="5124450"/>
          <p14:tracePt t="63957" x="7388225" y="5124450"/>
          <p14:tracePt t="63990" x="7337425" y="5137150"/>
          <p14:tracePt t="64007" x="7319963" y="5141913"/>
          <p14:tracePt t="64023" x="7297738" y="5141913"/>
          <p14:tracePt t="64040" x="7273925" y="5141913"/>
          <p14:tracePt t="64057" x="7251700" y="5148263"/>
          <p14:tracePt t="64073" x="7240588" y="5148263"/>
          <p14:tracePt t="64090" x="7234238" y="5148263"/>
          <p14:tracePt t="64091" x="7234238" y="5153025"/>
          <p14:tracePt t="64107" x="7223125" y="5159375"/>
          <p14:tracePt t="64107" x="7216775" y="5159375"/>
          <p14:tracePt t="64123" x="7194550" y="5164138"/>
          <p14:tracePt t="64156" x="7137400" y="5192713"/>
          <p14:tracePt t="64157" x="7131050" y="5192713"/>
          <p14:tracePt t="64173" x="7115175" y="5210175"/>
          <p14:tracePt t="64190" x="7102475" y="5238750"/>
          <p14:tracePt t="64206" x="7097713" y="5273675"/>
          <p14:tracePt t="64223" x="7097713" y="5307013"/>
          <p14:tracePt t="64240" x="7102475" y="5341938"/>
          <p14:tracePt t="64241" x="7102475" y="5346700"/>
          <p14:tracePt t="64257" x="7126288" y="5381625"/>
          <p14:tracePt t="64258" x="7126288" y="5387975"/>
          <p14:tracePt t="64274" x="7165975" y="5421313"/>
          <p14:tracePt t="64290" x="7216775" y="5449888"/>
          <p14:tracePt t="64306" x="7269163" y="5467350"/>
          <p14:tracePt t="64307" x="7273925" y="5467350"/>
          <p14:tracePt t="64324" x="7324725" y="5478463"/>
          <p14:tracePt t="64325" x="7331075" y="5478463"/>
          <p14:tracePt t="64340" x="7388225" y="5484813"/>
          <p14:tracePt t="64356" x="7445375" y="5484813"/>
          <p14:tracePt t="64373" x="7496175" y="5472113"/>
          <p14:tracePt t="64374" x="7502525" y="5472113"/>
          <p14:tracePt t="64390" x="7559675" y="5456238"/>
          <p14:tracePt t="64406" x="7616825" y="5432425"/>
          <p14:tracePt t="64423" x="7673975" y="5403850"/>
          <p14:tracePt t="64440" x="7724775" y="5375275"/>
          <p14:tracePt t="64457" x="7764463" y="5364163"/>
          <p14:tracePt t="64474" x="7781925" y="5353050"/>
          <p14:tracePt t="64495" x="7781925" y="5346700"/>
          <p14:tracePt t="64507" x="7786688" y="5341938"/>
          <p14:tracePt t="64524" x="7786688" y="5318125"/>
          <p14:tracePt t="64540" x="7781925" y="5295900"/>
          <p14:tracePt t="64557" x="7775575" y="5267325"/>
          <p14:tracePt t="64574" x="7764463" y="5245100"/>
          <p14:tracePt t="64590" x="7764463" y="5233988"/>
          <p14:tracePt t="64613" x="7764463" y="5227638"/>
          <p14:tracePt t="64631" x="7758113" y="5227638"/>
          <p14:tracePt t="64657" x="7758113" y="5221288"/>
          <p14:tracePt t="64809" x="7753350" y="5221288"/>
          <p14:tracePt t="64812" x="7747000" y="5216525"/>
          <p14:tracePt t="64823" x="7735888" y="5210175"/>
          <p14:tracePt t="64840" x="7713663" y="5199063"/>
          <p14:tracePt t="64841" x="7707313" y="5199063"/>
          <p14:tracePt t="64857" x="7678738" y="5176838"/>
          <p14:tracePt t="64858" x="7673975" y="5176838"/>
          <p14:tracePt t="64873" x="7645400" y="5164138"/>
          <p14:tracePt t="64890" x="7621588" y="5153025"/>
          <p14:tracePt t="64906" x="7604125" y="5148263"/>
          <p14:tracePt t="64924" x="7581900" y="5137150"/>
          <p14:tracePt t="64940" x="7564438" y="5124450"/>
          <p14:tracePt t="64957" x="7542213" y="5124450"/>
          <p14:tracePt t="64974" x="7519988" y="5119688"/>
          <p14:tracePt t="64991" x="7496175" y="5113338"/>
          <p14:tracePt t="65007" x="7473950" y="5108575"/>
          <p14:tracePt t="65023" x="7450138" y="5102225"/>
          <p14:tracePt t="65040" x="7423150" y="5102225"/>
          <p14:tracePt t="65056" x="7399338" y="5102225"/>
          <p14:tracePt t="65074" x="7370763" y="5102225"/>
          <p14:tracePt t="65090" x="7342188" y="5108575"/>
          <p14:tracePt t="65106" x="7308850" y="5119688"/>
          <p14:tracePt t="65107" x="7302500" y="5119688"/>
          <p14:tracePt t="65123" x="7273925" y="5124450"/>
          <p14:tracePt t="65124" x="7269163" y="5124450"/>
          <p14:tracePt t="65140" x="7240588" y="5137150"/>
          <p14:tracePt t="65157" x="7216775" y="5148263"/>
          <p14:tracePt t="65173" x="7199313" y="5159375"/>
          <p14:tracePt t="65190" x="7183438" y="5170488"/>
          <p14:tracePt t="65207" x="7165975" y="5187950"/>
          <p14:tracePt t="65224" x="7154863" y="5205413"/>
          <p14:tracePt t="65224" x="7154863" y="5210175"/>
          <p14:tracePt t="65240" x="7148513" y="5233988"/>
          <p14:tracePt t="65257" x="7148513" y="5262563"/>
          <p14:tracePt t="65273" x="7148513" y="5284788"/>
          <p14:tracePt t="65290" x="7148513" y="5307013"/>
          <p14:tracePt t="65307" x="7148513" y="5318125"/>
          <p14:tracePt t="65324" x="7154863" y="5330825"/>
          <p14:tracePt t="65340" x="7159625" y="5335588"/>
          <p14:tracePt t="65357" x="7177088" y="5346700"/>
          <p14:tracePt t="65357" x="7177088" y="5353050"/>
          <p14:tracePt t="65373" x="7212013" y="5359400"/>
          <p14:tracePt t="65390" x="7256463" y="5370513"/>
          <p14:tracePt t="65390" x="7262813" y="5370513"/>
          <p14:tracePt t="65407" x="7324725" y="5375275"/>
          <p14:tracePt t="65408" x="7331075" y="5375275"/>
          <p14:tracePt t="65424" x="7410450" y="5375275"/>
          <p14:tracePt t="65424" x="7416800" y="5375275"/>
          <p14:tracePt t="65441" x="7491413" y="5364163"/>
          <p14:tracePt t="65457" x="7548563" y="5353050"/>
          <p14:tracePt t="65474" x="7581900" y="5335588"/>
          <p14:tracePt t="65490" x="7604125" y="5318125"/>
          <p14:tracePt t="65506" x="7610475" y="5295900"/>
          <p14:tracePt t="65523" x="7616825" y="5278438"/>
          <p14:tracePt t="65541" x="7616825" y="5256213"/>
          <p14:tracePt t="65542" x="7621588" y="5256213"/>
          <p14:tracePt t="65557" x="7621588" y="5238750"/>
          <p14:tracePt t="65573" x="7621588" y="5227638"/>
          <p14:tracePt t="65590" x="7621588" y="5221288"/>
          <p14:tracePt t="65623" x="7621588" y="5216525"/>
          <p14:tracePt t="65640" x="7616825" y="5205413"/>
          <p14:tracePt t="65657" x="7610475" y="5199063"/>
          <p14:tracePt t="65674" x="7610475" y="5187950"/>
          <p14:tracePt t="65691" x="7599363" y="5181600"/>
          <p14:tracePt t="65707" x="7593013" y="5176838"/>
          <p14:tracePt t="65723" x="7588250" y="5164138"/>
          <p14:tracePt t="65740" x="7575550" y="5159375"/>
          <p14:tracePt t="65757" x="7564438" y="5159375"/>
          <p14:tracePt t="65758" x="7564438" y="5153025"/>
          <p14:tracePt t="65773" x="7553325" y="5153025"/>
          <p14:tracePt t="65790" x="7542213" y="5153025"/>
          <p14:tracePt t="65807" x="7524750" y="5153025"/>
          <p14:tracePt t="65824" x="7507288" y="5153025"/>
          <p14:tracePt t="65840" x="7485063" y="5153025"/>
          <p14:tracePt t="65857" x="7456488" y="5153025"/>
          <p14:tracePt t="65857" x="7450138" y="5153025"/>
          <p14:tracePt t="65874" x="7423150" y="5153025"/>
          <p14:tracePt t="65875" x="7423150" y="5159375"/>
          <p14:tracePt t="65876" x="7416800" y="5159375"/>
          <p14:tracePt t="65890" x="7394575" y="5164138"/>
          <p14:tracePt t="65907" x="7377113" y="5164138"/>
          <p14:tracePt t="65924" x="7353300" y="5176838"/>
          <p14:tracePt t="65941" x="7324725" y="5176838"/>
          <p14:tracePt t="65957" x="7297738" y="5181600"/>
          <p14:tracePt t="65974" x="7273925" y="5181600"/>
          <p14:tracePt t="65991" x="7256463" y="5187950"/>
          <p14:tracePt t="66008" x="7240588" y="5187950"/>
          <p14:tracePt t="66024" x="7223125" y="5192713"/>
          <p14:tracePt t="66041" x="7199313" y="5199063"/>
          <p14:tracePt t="66057" x="7188200" y="5199063"/>
          <p14:tracePt t="66075" x="7177088" y="5205413"/>
          <p14:tracePt t="66091" x="7177088" y="5210175"/>
          <p14:tracePt t="66119" x="7172325" y="5210175"/>
          <p14:tracePt t="66124" x="7172325" y="5216525"/>
          <p14:tracePt t="66141" x="7172325" y="5221288"/>
          <p14:tracePt t="66142" x="7172325" y="5227638"/>
          <p14:tracePt t="66157" x="7172325" y="5238750"/>
          <p14:tracePt t="66174" x="7172325" y="5256213"/>
          <p14:tracePt t="66191" x="7172325" y="5273675"/>
          <p14:tracePt t="66191" x="7177088" y="5273675"/>
          <p14:tracePt t="66208" x="7188200" y="5289550"/>
          <p14:tracePt t="66224" x="7205663" y="5302250"/>
          <p14:tracePt t="66225" x="7212013" y="5302250"/>
          <p14:tracePt t="66225" x="7212013" y="5307013"/>
          <p14:tracePt t="66241" x="7240588" y="5313363"/>
          <p14:tracePt t="66258" x="7269163" y="5324475"/>
          <p14:tracePt t="66275" x="7302500" y="5335588"/>
          <p14:tracePt t="66291" x="7342188" y="5341938"/>
          <p14:tracePt t="66308" x="7381875" y="5346700"/>
          <p14:tracePt t="66308" x="7388225" y="5346700"/>
          <p14:tracePt t="66324" x="7434263" y="5346700"/>
          <p14:tracePt t="66324" x="7439025" y="5346700"/>
          <p14:tracePt t="66341" x="7491413" y="5346700"/>
          <p14:tracePt t="66341" x="7496175" y="5346700"/>
          <p14:tracePt t="66358" x="7535863" y="5335588"/>
          <p14:tracePt t="66374" x="7553325" y="5324475"/>
          <p14:tracePt t="66391" x="7559675" y="5318125"/>
          <p14:tracePt t="66407" x="7564438" y="5307013"/>
          <p14:tracePt t="66424" x="7570788" y="5295900"/>
          <p14:tracePt t="66441" x="7575550" y="5284788"/>
          <p14:tracePt t="66458" x="7575550" y="5278438"/>
          <p14:tracePt t="66475" x="7581900" y="5278438"/>
          <p14:tracePt t="66492" x="7581900" y="5273675"/>
          <p14:tracePt t="66534" x="7581900" y="5267325"/>
          <p14:tracePt t="66548" x="7575550" y="5267325"/>
          <p14:tracePt t="66558" x="7575550" y="5262563"/>
          <p14:tracePt t="66574" x="7570788" y="5249863"/>
          <p14:tracePt t="66591" x="7559675" y="5245100"/>
          <p14:tracePt t="66608" x="7553325" y="5233988"/>
          <p14:tracePt t="66624" x="7548563" y="5227638"/>
          <p14:tracePt t="66640" x="7542213" y="5221288"/>
          <p14:tracePt t="66675" x="7542213" y="5216525"/>
          <p14:tracePt t="66691" x="7535863" y="5216525"/>
          <p14:tracePt t="66708" x="7531100" y="5210175"/>
          <p14:tracePt t="66725" x="7524750" y="5205413"/>
          <p14:tracePt t="66741" x="7519988" y="5199063"/>
          <p14:tracePt t="66860" x="7513638" y="5199063"/>
          <p14:tracePt t="66891" x="7502525" y="5199063"/>
          <p14:tracePt t="66907" x="7496175" y="5199063"/>
          <p14:tracePt t="66925" x="7485063" y="5199063"/>
          <p14:tracePt t="66979" x="7478713" y="5199063"/>
          <p14:tracePt t="66985" x="7473950" y="5199063"/>
          <p14:tracePt t="66992" x="7467600" y="5199063"/>
          <p14:tracePt t="67008" x="7434263" y="5210175"/>
          <p14:tracePt t="67026" x="7353300" y="5221288"/>
          <p14:tracePt t="67026" x="7348538" y="5221288"/>
          <p14:tracePt t="67041" x="7234238" y="5227638"/>
          <p14:tracePt t="67042" x="7227888" y="5227638"/>
          <p14:tracePt t="67058" x="7102475" y="5233988"/>
          <p14:tracePt t="67059" x="7080250" y="5233988"/>
          <p14:tracePt t="67059" x="7073900" y="5233988"/>
          <p14:tracePt t="67075" x="6943725" y="5238750"/>
          <p14:tracePt t="67075" x="6937375" y="5245100"/>
          <p14:tracePt t="67091" x="6835775" y="5249863"/>
          <p14:tracePt t="67092" x="6829425" y="5249863"/>
          <p14:tracePt t="67092" x="6823075" y="5249863"/>
          <p14:tracePt t="67107" x="6754813" y="5256213"/>
          <p14:tracePt t="67108" x="6750050" y="5256213"/>
          <p14:tracePt t="67124" x="6704013" y="5256213"/>
          <p14:tracePt t="67141" x="6664325" y="5249863"/>
          <p14:tracePt t="67158" x="6613525" y="5238750"/>
          <p14:tracePt t="67174" x="6538913" y="5221288"/>
          <p14:tracePt t="67175" x="6532563" y="5221288"/>
          <p14:tracePt t="67191" x="6453188" y="5210175"/>
          <p14:tracePt t="67192" x="6442075" y="5210175"/>
          <p14:tracePt t="67208" x="6367463" y="5205413"/>
          <p14:tracePt t="67225" x="6299200" y="5205413"/>
          <p14:tracePt t="67241" x="6248400" y="5205413"/>
          <p14:tracePt t="67258" x="6213475" y="5205413"/>
          <p14:tracePt t="67275" x="6196013" y="5199063"/>
          <p14:tracePt t="67276" x="6191250" y="5199063"/>
          <p14:tracePt t="67291" x="6180138" y="5192713"/>
          <p14:tracePt t="67292" x="6173788" y="5192713"/>
          <p14:tracePt t="67308" x="6162675" y="5192713"/>
          <p14:tracePt t="67324" x="6151563" y="5192713"/>
          <p14:tracePt t="67341" x="6127750" y="5187950"/>
          <p14:tracePt t="67358" x="6105525" y="5187950"/>
          <p14:tracePt t="67359" x="6099175" y="5187950"/>
          <p14:tracePt t="67375" x="6076950" y="5187950"/>
          <p14:tracePt t="67391" x="6059488" y="5187950"/>
          <p14:tracePt t="67408" x="6048375" y="5187950"/>
          <p14:tracePt t="67550" x="6054725" y="5187950"/>
          <p14:tracePt t="67574" x="6105525" y="5187950"/>
          <p14:tracePt t="67591" x="6196013" y="5187950"/>
          <p14:tracePt t="67592" x="6202363" y="5187950"/>
          <p14:tracePt t="67592" x="6208713" y="5187950"/>
          <p14:tracePt t="67608" x="6316663" y="5187950"/>
          <p14:tracePt t="67608" x="6321425" y="5187950"/>
          <p14:tracePt t="67609" x="6327775" y="5187950"/>
          <p14:tracePt t="67625" x="6442075" y="5187950"/>
          <p14:tracePt t="67626" x="6453188" y="5187950"/>
          <p14:tracePt t="67641" x="6589713" y="5187950"/>
          <p14:tracePt t="67642" x="6600825" y="5187950"/>
          <p14:tracePt t="67658" x="6721475" y="5187950"/>
          <p14:tracePt t="67658" x="6732588" y="5187950"/>
          <p14:tracePt t="67675" x="6858000" y="5187950"/>
          <p14:tracePt t="67676" x="6869113" y="5187950"/>
          <p14:tracePt t="67676" x="6875463" y="5187950"/>
          <p14:tracePt t="67692" x="6972300" y="5187950"/>
          <p14:tracePt t="67693" x="6983413" y="5187950"/>
          <p14:tracePt t="67708" x="7062788" y="5181600"/>
          <p14:tracePt t="67709" x="7062788" y="5176838"/>
          <p14:tracePt t="67725" x="7108825" y="5170488"/>
          <p14:tracePt t="67742" x="7119938" y="5170488"/>
          <p14:tracePt t="67759" x="7126288" y="5170488"/>
          <p14:tracePt t="67996" x="7119938" y="5170488"/>
          <p14:tracePt t="67999" x="7115175" y="5170488"/>
          <p14:tracePt t="68008" x="7086600" y="5170488"/>
          <p14:tracePt t="68025" x="7000875" y="5164138"/>
          <p14:tracePt t="68041" x="6851650" y="5153025"/>
          <p14:tracePt t="68058" x="6669088" y="5137150"/>
          <p14:tracePt t="68058" x="6657975" y="5137150"/>
          <p14:tracePt t="68059" x="6646863" y="5137150"/>
          <p14:tracePt t="68075" x="6516688" y="5130800"/>
          <p14:tracePt t="68075" x="6503988" y="5130800"/>
          <p14:tracePt t="68092" x="6453188" y="5130800"/>
          <p14:tracePt t="68140" x="6453188" y="5124450"/>
          <p14:tracePt t="68142" x="6459538" y="5124450"/>
          <p14:tracePt t="68158" x="6470650" y="5119688"/>
          <p14:tracePt t="68175" x="6499225" y="5108575"/>
          <p14:tracePt t="68192" x="6561138" y="5102225"/>
          <p14:tracePt t="68209" x="6629400" y="5095875"/>
          <p14:tracePt t="68209" x="6635750" y="5095875"/>
          <p14:tracePt t="68226" x="6704013" y="5091113"/>
          <p14:tracePt t="68226" x="6704013" y="5084763"/>
          <p14:tracePt t="68241" x="6783388" y="5080000"/>
          <p14:tracePt t="68258" x="6858000" y="5073650"/>
          <p14:tracePt t="68275" x="6908800" y="5062538"/>
          <p14:tracePt t="68275" x="6915150" y="5062538"/>
          <p14:tracePt t="68291" x="6961188" y="5056188"/>
          <p14:tracePt t="68309" x="6989763" y="5056188"/>
          <p14:tracePt t="68325" x="7005638" y="5051425"/>
          <p14:tracePt t="68341" x="7023100" y="5051425"/>
          <p14:tracePt t="68385" x="7018338" y="5051425"/>
          <p14:tracePt t="68391" x="7011988" y="5051425"/>
          <p14:tracePt t="68392" x="7005638" y="5051425"/>
          <p14:tracePt t="68408" x="6948488" y="5062538"/>
          <p14:tracePt t="68426" x="6851650" y="5080000"/>
          <p14:tracePt t="68426" x="6846888" y="5084763"/>
          <p14:tracePt t="68442" x="6750050" y="5108575"/>
          <p14:tracePt t="68459" x="6669088" y="5124450"/>
          <p14:tracePt t="68476" x="6613525" y="5141913"/>
          <p14:tracePt t="68492" x="6584950" y="5148263"/>
          <p14:tracePt t="68509" x="6550025" y="5153025"/>
          <p14:tracePt t="68526" x="6475413" y="5159375"/>
          <p14:tracePt t="68526" x="6470650" y="5164138"/>
          <p14:tracePt t="68541" x="6362700" y="5176838"/>
          <p14:tracePt t="68558" x="6156325" y="5199063"/>
          <p14:tracePt t="68559" x="6145213" y="5199063"/>
          <p14:tracePt t="68575" x="5876925" y="5221288"/>
          <p14:tracePt t="68576" x="5854700" y="5221288"/>
          <p14:tracePt t="68576" x="5832475" y="5227638"/>
          <p14:tracePt t="68592" x="5449888" y="5249863"/>
          <p14:tracePt t="68592" x="5427663" y="5249863"/>
          <p14:tracePt t="68608" x="4913313" y="5267325"/>
          <p14:tracePt t="68625" x="4235450" y="5278438"/>
          <p14:tracePt t="68625" x="4217988" y="5278438"/>
          <p14:tracePt t="68626" x="4178300" y="5278438"/>
          <p14:tracePt t="68642" x="3546475" y="5278438"/>
          <p14:tracePt t="68643" x="3505200" y="5278438"/>
          <p14:tracePt t="68658" x="2919413" y="5278438"/>
          <p14:tracePt t="68676" x="2446338" y="5267325"/>
          <p14:tracePt t="68676" x="2428875" y="5267325"/>
          <p14:tracePt t="68677" x="2405063" y="5267325"/>
          <p14:tracePt t="68692" x="2171700" y="5256213"/>
          <p14:tracePt t="68693" x="2160588" y="5256213"/>
          <p14:tracePt t="68709" x="2085975" y="5249863"/>
          <p14:tracePt t="68710" x="2081213" y="5245100"/>
          <p14:tracePt t="68797" x="2085975" y="5245100"/>
          <p14:tracePt t="68801" x="2092325" y="5238750"/>
          <p14:tracePt t="68808" x="2103438" y="5233988"/>
          <p14:tracePt t="68825" x="2149475" y="5210175"/>
          <p14:tracePt t="68842" x="2200275" y="5181600"/>
          <p14:tracePt t="68858" x="2268538" y="5153025"/>
          <p14:tracePt t="68875" x="2336800" y="5124450"/>
          <p14:tracePt t="68876" x="2343150" y="5119688"/>
          <p14:tracePt t="68892" x="2400300" y="5095875"/>
          <p14:tracePt t="68908" x="2433638" y="5080000"/>
          <p14:tracePt t="68926" x="2457450" y="5067300"/>
          <p14:tracePt t="68927" x="2462213" y="5067300"/>
          <p14:tracePt t="68942" x="2474913" y="5062538"/>
          <p14:tracePt t="68959" x="2479675" y="5062538"/>
          <p14:tracePt t="68976" x="2497138" y="5062538"/>
          <p14:tracePt t="68977" x="2501900" y="5062538"/>
          <p14:tracePt t="68992" x="2543175" y="5067300"/>
          <p14:tracePt t="68993" x="2547938" y="5067300"/>
          <p14:tracePt t="69009" x="2600325" y="5084763"/>
          <p14:tracePt t="69025" x="2651125" y="5102225"/>
          <p14:tracePt t="69042" x="2697163" y="5108575"/>
          <p14:tracePt t="69059" x="2708275" y="5113338"/>
          <p14:tracePt t="69077" x="2713038" y="5113338"/>
          <p14:tracePt t="69109" x="2719388" y="5113338"/>
          <p14:tracePt t="69125" x="2776538" y="5113338"/>
          <p14:tracePt t="69142" x="2855913" y="5113338"/>
          <p14:tracePt t="69142" x="2873375" y="5113338"/>
          <p14:tracePt t="69158" x="3016250" y="5119688"/>
          <p14:tracePt t="69176" x="3238500" y="5124450"/>
          <p14:tracePt t="69177" x="3254375" y="5130800"/>
          <p14:tracePt t="69192" x="3575050" y="5141913"/>
          <p14:tracePt t="69193" x="3590925" y="5141913"/>
          <p14:tracePt t="69209" x="3967163" y="5153025"/>
          <p14:tracePt t="69210" x="4024313" y="5153025"/>
          <p14:tracePt t="69226" x="4457700" y="5159375"/>
          <p14:tracePt t="69243" x="4954588" y="5153025"/>
          <p14:tracePt t="69244" x="4987925" y="5153025"/>
          <p14:tracePt t="69244" x="5051425" y="5148263"/>
          <p14:tracePt t="69258" x="5456238" y="5141913"/>
          <p14:tracePt t="69259" x="5478463" y="5141913"/>
          <p14:tracePt t="69275" x="5889625" y="5137150"/>
          <p14:tracePt t="69276" x="5911850" y="5137150"/>
          <p14:tracePt t="69292" x="6151563" y="5124450"/>
          <p14:tracePt t="69293" x="6162675" y="5124450"/>
          <p14:tracePt t="69293" x="6167438" y="5119688"/>
          <p14:tracePt t="69309" x="6237288" y="5113338"/>
          <p14:tracePt t="69330" x="6230938" y="5113338"/>
          <p14:tracePt t="69342" x="6184900" y="5108575"/>
          <p14:tracePt t="69342" x="6180138" y="5102225"/>
          <p14:tracePt t="69343" x="6173788" y="5102225"/>
          <p14:tracePt t="69359" x="6105525" y="5095875"/>
          <p14:tracePt t="69376" x="6083300" y="5095875"/>
          <p14:tracePt t="69464" x="6076950" y="5095875"/>
          <p14:tracePt t="69467" x="6070600" y="5095875"/>
          <p14:tracePt t="69476" x="6048375" y="5091113"/>
          <p14:tracePt t="69492" x="6015038" y="5091113"/>
          <p14:tracePt t="69492" x="6008688" y="5091113"/>
          <p14:tracePt t="69509" x="5973763" y="5091113"/>
          <p14:tracePt t="69525" x="5957888" y="5102225"/>
          <p14:tracePt t="69542" x="5951538" y="5102225"/>
          <p14:tracePt t="69660" x="5945188" y="5102225"/>
          <p14:tracePt t="69676" x="5929313" y="5113338"/>
          <p14:tracePt t="69693" x="5911850" y="5130800"/>
          <p14:tracePt t="69710" x="5889625" y="5164138"/>
          <p14:tracePt t="69726" x="5872163" y="5216525"/>
          <p14:tracePt t="69727" x="5872163" y="5221288"/>
          <p14:tracePt t="69742" x="5865813" y="5262563"/>
          <p14:tracePt t="69759" x="5872163" y="5307013"/>
          <p14:tracePt t="69776" x="5894388" y="5335588"/>
          <p14:tracePt t="69777" x="5894388" y="5341938"/>
          <p14:tracePt t="69793" x="5940425" y="5359400"/>
          <p14:tracePt t="69809" x="5997575" y="5370513"/>
          <p14:tracePt t="69825" x="6059488" y="5370513"/>
          <p14:tracePt t="69826" x="6065838" y="5370513"/>
          <p14:tracePt t="69843" x="6122988" y="5370513"/>
          <p14:tracePt t="69843" x="6127750" y="5370513"/>
          <p14:tracePt t="69859" x="6191250" y="5364163"/>
          <p14:tracePt t="69859" x="6196013" y="5364163"/>
          <p14:tracePt t="69860" x="6202363" y="5364163"/>
          <p14:tracePt t="69876" x="6259513" y="5346700"/>
          <p14:tracePt t="69876" x="6265863" y="5346700"/>
          <p14:tracePt t="69892" x="6327775" y="5324475"/>
          <p14:tracePt t="69909" x="6391275" y="5307013"/>
          <p14:tracePt t="69909" x="6396038" y="5307013"/>
          <p14:tracePt t="69926" x="6430963" y="5289550"/>
          <p14:tracePt t="69943" x="6442075" y="5278438"/>
          <p14:tracePt t="69944" x="6442075" y="5273675"/>
          <p14:tracePt t="69960" x="6442075" y="5256213"/>
          <p14:tracePt t="69977" x="6424613" y="5233988"/>
          <p14:tracePt t="69992" x="6418263" y="5227638"/>
          <p14:tracePt t="70035" x="6413500" y="5227638"/>
          <p14:tracePt t="70064" x="6413500" y="5233988"/>
          <p14:tracePt t="70069" x="6413500" y="5238750"/>
          <p14:tracePt t="70076" x="6418263" y="5245100"/>
          <p14:tracePt t="70076" x="6418263" y="5249863"/>
          <p14:tracePt t="70092" x="6446838" y="5273675"/>
          <p14:tracePt t="70110" x="6521450" y="5289550"/>
          <p14:tracePt t="70126" x="6635750" y="5295900"/>
          <p14:tracePt t="70126" x="6642100" y="5295900"/>
          <p14:tracePt t="70142" x="6789738" y="5302250"/>
          <p14:tracePt t="70159" x="6983413" y="5302250"/>
          <p14:tracePt t="70176" x="7172325" y="5307013"/>
          <p14:tracePt t="70177" x="7183438" y="5307013"/>
          <p14:tracePt t="70178" x="7194550" y="5307013"/>
          <p14:tracePt t="70178" x="7199313" y="5307013"/>
          <p14:tracePt t="70193" x="7353300" y="5307013"/>
          <p14:tracePt t="70194" x="7366000" y="5307013"/>
          <p14:tracePt t="70210" x="7531100" y="5307013"/>
          <p14:tracePt t="70210" x="7542213" y="5307013"/>
          <p14:tracePt t="70226" x="7667625" y="5307013"/>
          <p14:tracePt t="70226" x="7673975" y="5307013"/>
          <p14:tracePt t="70243" x="7729538" y="5307013"/>
          <p14:tracePt t="70260" x="7735888" y="5307013"/>
          <p14:tracePt t="70357" x="7742238" y="5307013"/>
          <p14:tracePt t="70361" x="7747000" y="5307013"/>
          <p14:tracePt t="70376" x="7770813" y="5307013"/>
          <p14:tracePt t="70393" x="7786688" y="5302250"/>
          <p14:tracePt t="70410" x="7799388" y="5295900"/>
          <p14:tracePt t="70516" x="7793038" y="5295900"/>
          <p14:tracePt t="70519" x="7793038" y="5289550"/>
          <p14:tracePt t="70526" x="7786688" y="5289550"/>
          <p14:tracePt t="70543" x="7775575" y="5284788"/>
          <p14:tracePt t="70559" x="7758113" y="5267325"/>
          <p14:tracePt t="70576" x="7742238" y="5245100"/>
          <p14:tracePt t="70593" x="7718425" y="5221288"/>
          <p14:tracePt t="70609" x="7707313" y="5199063"/>
          <p14:tracePt t="70626" x="7700963" y="5181600"/>
          <p14:tracePt t="70644" x="7689850" y="5159375"/>
          <p14:tracePt t="70660" x="7685088" y="5148263"/>
          <p14:tracePt t="70676" x="7673975" y="5130800"/>
          <p14:tracePt t="70692" x="7667625" y="5124450"/>
          <p14:tracePt t="70709" x="7661275" y="5119688"/>
          <p14:tracePt t="70726" x="7656513" y="5119688"/>
          <p14:tracePt t="70743" x="7650163" y="5113338"/>
          <p14:tracePt t="70759" x="7645400" y="5108575"/>
          <p14:tracePt t="70776" x="7627938" y="5102225"/>
          <p14:tracePt t="70793" x="7604125" y="5095875"/>
          <p14:tracePt t="70809" x="7570788" y="5091113"/>
          <p14:tracePt t="70826" x="7535863" y="5091113"/>
          <p14:tracePt t="70843" x="7507288" y="5091113"/>
          <p14:tracePt t="70859" x="7485063" y="5091113"/>
          <p14:tracePt t="70876" x="7456488" y="5091113"/>
          <p14:tracePt t="70893" x="7423150" y="5091113"/>
          <p14:tracePt t="70894" x="7416800" y="5091113"/>
          <p14:tracePt t="70910" x="7381875" y="5091113"/>
          <p14:tracePt t="70927" x="7359650" y="5091113"/>
          <p14:tracePt t="70927" x="7353300" y="5091113"/>
          <p14:tracePt t="70943" x="7337425" y="5102225"/>
          <p14:tracePt t="70960" x="7319963" y="5124450"/>
          <p14:tracePt t="70977" x="7308850" y="5159375"/>
          <p14:tracePt t="70994" x="7297738" y="5187950"/>
          <p14:tracePt t="71010" x="7291388" y="5210175"/>
          <p14:tracePt t="71027" x="7285038" y="5221288"/>
          <p14:tracePt t="71043" x="7273925" y="5238750"/>
          <p14:tracePt t="71060" x="7223125" y="5262563"/>
          <p14:tracePt t="71077" x="7086600" y="5295900"/>
          <p14:tracePt t="71077" x="7073900" y="5295900"/>
          <p14:tracePt t="71094" x="6823075" y="5318125"/>
          <p14:tracePt t="71094" x="6800850" y="5324475"/>
          <p14:tracePt t="71110" x="6435725" y="5335588"/>
          <p14:tracePt t="71111" x="6407150" y="5335588"/>
          <p14:tracePt t="71111" x="6384925" y="5341938"/>
          <p14:tracePt t="71127" x="5986463" y="5375275"/>
          <p14:tracePt t="71127" x="5957888" y="5381625"/>
          <p14:tracePt t="71143" x="5557838" y="5443538"/>
          <p14:tracePt t="71143" x="5540375" y="5449888"/>
          <p14:tracePt t="71160" x="5095875" y="5513388"/>
          <p14:tracePt t="71160" x="5067300" y="5513388"/>
          <p14:tracePt t="71177" x="4651375" y="5557838"/>
          <p14:tracePt t="71177" x="4600575" y="5564188"/>
          <p14:tracePt t="71194" x="4281488" y="5614988"/>
          <p14:tracePt t="71195" x="4264025" y="5621338"/>
          <p14:tracePt t="71210" x="4030663" y="5672138"/>
          <p14:tracePt t="71210" x="4019550" y="5678488"/>
          <p14:tracePt t="71227" x="3876675" y="5718175"/>
          <p14:tracePt t="71227" x="3870325" y="5722938"/>
          <p14:tracePt t="71243" x="3830638" y="5740400"/>
          <p14:tracePt t="71382" x="3830638" y="5746750"/>
          <p14:tracePt t="71385" x="3825875" y="5746750"/>
          <p14:tracePt t="71393" x="3819525" y="5757863"/>
          <p14:tracePt t="71394" x="3813175" y="5757863"/>
          <p14:tracePt t="71410" x="3784600" y="5786438"/>
          <p14:tracePt t="71411" x="3784600" y="5791200"/>
          <p14:tracePt t="71426" x="3756025" y="5826125"/>
          <p14:tracePt t="71443" x="3722688" y="5872163"/>
          <p14:tracePt t="71444" x="3716338" y="5872163"/>
          <p14:tracePt t="71461" x="3694113" y="5900738"/>
          <p14:tracePt t="71477" x="3676650" y="5916613"/>
          <p14:tracePt t="71478" x="3676650" y="5922963"/>
          <p14:tracePt t="71494" x="3665538" y="5934075"/>
          <p14:tracePt t="71510" x="3659188" y="5945188"/>
          <p14:tracePt t="71527" x="3654425" y="5957888"/>
          <p14:tracePt t="71733" x="3648075" y="5957888"/>
          <p14:tracePt t="71744" x="3636963" y="5957888"/>
          <p14:tracePt t="71760" x="3597275" y="5957888"/>
          <p14:tracePt t="71777" x="3551238" y="5962650"/>
          <p14:tracePt t="71794" x="3511550" y="5969000"/>
          <p14:tracePt t="71810" x="3482975" y="5969000"/>
          <p14:tracePt t="71827" x="3454400" y="5973763"/>
          <p14:tracePt t="71844" x="3443288" y="5980113"/>
          <p14:tracePt t="71845" x="3436938" y="5980113"/>
          <p14:tracePt t="71845" x="3436938" y="5986463"/>
          <p14:tracePt t="71860" x="3421063" y="5991225"/>
          <p14:tracePt t="71877" x="3403600" y="6002338"/>
          <p14:tracePt t="71877" x="3397250" y="6002338"/>
          <p14:tracePt t="71894" x="3379788" y="6008688"/>
          <p14:tracePt t="71894" x="3379788" y="6015038"/>
          <p14:tracePt t="71910" x="3363913" y="6026150"/>
          <p14:tracePt t="71927" x="3346450" y="6048375"/>
          <p14:tracePt t="71928" x="3346450" y="6054725"/>
          <p14:tracePt t="71944" x="3340100" y="6083300"/>
          <p14:tracePt t="71960" x="3335338" y="6116638"/>
          <p14:tracePt t="71977" x="3335338" y="6140450"/>
          <p14:tracePt t="71994" x="3346450" y="6167438"/>
          <p14:tracePt t="72011" x="3375025" y="6191250"/>
          <p14:tracePt t="72027" x="3425825" y="6219825"/>
          <p14:tracePt t="72044" x="3489325" y="6237288"/>
          <p14:tracePt t="72061" x="3568700" y="6242050"/>
          <p14:tracePt t="72077" x="3654425" y="6230938"/>
          <p14:tracePt t="72093" x="3711575" y="6208713"/>
          <p14:tracePt t="72110" x="3751263" y="6173788"/>
          <p14:tracePt t="72111" x="3751263" y="6167438"/>
          <p14:tracePt t="72127" x="3773488" y="6127750"/>
          <p14:tracePt t="72144" x="3802063" y="6076950"/>
          <p14:tracePt t="72161" x="3825875" y="6037263"/>
          <p14:tracePt t="72177" x="3836988" y="5997575"/>
          <p14:tracePt t="72194" x="3841750" y="5969000"/>
          <p14:tracePt t="72194" x="3841750" y="5962650"/>
          <p14:tracePt t="72195" x="3848100" y="5962650"/>
          <p14:tracePt t="72211" x="3848100" y="5934075"/>
          <p14:tracePt t="72227" x="3848100" y="5916613"/>
          <p14:tracePt t="72243" x="3848100" y="5900738"/>
          <p14:tracePt t="72261" x="3841750" y="5889625"/>
          <p14:tracePt t="72277" x="3841750" y="5876925"/>
          <p14:tracePt t="72294" x="3836988" y="5861050"/>
          <p14:tracePt t="72295" x="3830638" y="5854700"/>
          <p14:tracePt t="72311" x="3819525" y="5832475"/>
          <p14:tracePt t="72327" x="3808413" y="5803900"/>
          <p14:tracePt t="72344" x="3802063" y="5768975"/>
          <p14:tracePt t="72360" x="3790950" y="5735638"/>
          <p14:tracePt t="72377" x="3790950" y="5700713"/>
          <p14:tracePt t="72377" x="3784600" y="5700713"/>
          <p14:tracePt t="72394" x="3779838" y="5665788"/>
          <p14:tracePt t="72411" x="3768725" y="5643563"/>
          <p14:tracePt t="72411" x="3768725" y="5638800"/>
          <p14:tracePt t="72427" x="3768725" y="5632450"/>
          <p14:tracePt t="72427" x="3762375" y="5632450"/>
          <p14:tracePt t="72444" x="3762375" y="5626100"/>
          <p14:tracePt t="72461" x="3756025" y="5614988"/>
          <p14:tracePt t="72477" x="3744913" y="5603875"/>
          <p14:tracePt t="72494" x="3729038" y="5592763"/>
          <p14:tracePt t="72511" x="3711575" y="5586413"/>
          <p14:tracePt t="72527" x="3694113" y="5581650"/>
          <p14:tracePt t="72544" x="3676650" y="5575300"/>
          <p14:tracePt t="72560" x="3665538" y="5568950"/>
          <p14:tracePt t="72577" x="3643313" y="5568950"/>
          <p14:tracePt t="72593" x="3603625" y="5568950"/>
          <p14:tracePt t="72594" x="3597275" y="5568950"/>
          <p14:tracePt t="72611" x="3540125" y="5568950"/>
          <p14:tracePt t="72627" x="3471863" y="5581650"/>
          <p14:tracePt t="72644" x="3414713" y="5592763"/>
          <p14:tracePt t="72661" x="3379788" y="5603875"/>
          <p14:tracePt t="72661" x="3379788" y="5610225"/>
          <p14:tracePt t="72677" x="3368675" y="5614988"/>
          <p14:tracePt t="72694" x="3357563" y="5621338"/>
          <p14:tracePt t="72711" x="3352800" y="5626100"/>
          <p14:tracePt t="72728" x="3335338" y="5638800"/>
          <p14:tracePt t="72744" x="3324225" y="5649913"/>
          <p14:tracePt t="72760" x="3306763" y="5672138"/>
          <p14:tracePt t="72778" x="3282950" y="5707063"/>
          <p14:tracePt t="72778" x="3278188" y="5707063"/>
          <p14:tracePt t="72794" x="3260725" y="5740400"/>
          <p14:tracePt t="72794" x="3260725" y="5746750"/>
          <p14:tracePt t="72810" x="3243263" y="5786438"/>
          <p14:tracePt t="72827" x="3238500" y="5826125"/>
          <p14:tracePt t="72844" x="3238500" y="5865813"/>
          <p14:tracePt t="72844" x="3238500" y="5872163"/>
          <p14:tracePt t="72860" x="3254375" y="5911850"/>
          <p14:tracePt t="72877" x="3278188" y="5951538"/>
          <p14:tracePt t="72894" x="3300413" y="5986463"/>
          <p14:tracePt t="72911" x="3317875" y="6002338"/>
          <p14:tracePt t="72928" x="3346450" y="6026150"/>
          <p14:tracePt t="72944" x="3375025" y="6048375"/>
          <p14:tracePt t="72945" x="3375025" y="6054725"/>
          <p14:tracePt t="72961" x="3414713" y="6070600"/>
          <p14:tracePt t="72977" x="3460750" y="6088063"/>
          <p14:tracePt t="72978" x="3465513" y="6094413"/>
          <p14:tracePt t="72994" x="3522663" y="6105525"/>
          <p14:tracePt t="72995" x="3529013" y="6105525"/>
          <p14:tracePt t="73011" x="3590925" y="6105525"/>
          <p14:tracePt t="73012" x="3597275" y="6105525"/>
          <p14:tracePt t="73028" x="3659188" y="6105525"/>
          <p14:tracePt t="73028" x="3665538" y="6105525"/>
          <p14:tracePt t="73044" x="3722688" y="6094413"/>
          <p14:tracePt t="73061" x="3762375" y="6083300"/>
          <p14:tracePt t="73078" x="3784600" y="6070600"/>
          <p14:tracePt t="73094" x="3802063" y="6059488"/>
          <p14:tracePt t="73110" x="3825875" y="6026150"/>
          <p14:tracePt t="73111" x="3830638" y="6026150"/>
          <p14:tracePt t="73127" x="3859213" y="5986463"/>
          <p14:tracePt t="73145" x="3894138" y="5940425"/>
          <p14:tracePt t="73161" x="3916363" y="5889625"/>
          <p14:tracePt t="73162" x="3922713" y="5883275"/>
          <p14:tracePt t="73162" x="3922713" y="5876925"/>
          <p14:tracePt t="73178" x="3927475" y="5826125"/>
          <p14:tracePt t="73194" x="3933825" y="5768975"/>
          <p14:tracePt t="73195" x="3927475" y="5768975"/>
          <p14:tracePt t="73211" x="3916363" y="5722938"/>
          <p14:tracePt t="73227" x="3887788" y="5689600"/>
          <p14:tracePt t="73228" x="3887788" y="5683250"/>
          <p14:tracePt t="73244" x="3859213" y="5665788"/>
          <p14:tracePt t="73245" x="3854450" y="5665788"/>
          <p14:tracePt t="73261" x="3825875" y="5654675"/>
          <p14:tracePt t="73277" x="3790950" y="5654675"/>
          <p14:tracePt t="73294" x="3762375" y="5654675"/>
          <p14:tracePt t="73311" x="3740150" y="5654675"/>
          <p14:tracePt t="73328" x="3711575" y="5654675"/>
          <p14:tracePt t="73344" x="3683000" y="5654675"/>
          <p14:tracePt t="73375" x="3676650" y="5654675"/>
          <p14:tracePt t="73396" x="3671888" y="5654675"/>
          <p14:tracePt t="73411" x="3654425" y="5654675"/>
          <p14:tracePt t="73428" x="3625850" y="5661025"/>
          <p14:tracePt t="73444" x="3590925" y="5665788"/>
          <p14:tracePt t="73461" x="3562350" y="5672138"/>
          <p14:tracePt t="73478" x="3546475" y="5672138"/>
          <p14:tracePt t="73495" x="3533775" y="5672138"/>
          <p14:tracePt t="73519" x="3529013" y="5672138"/>
          <p14:tracePt t="73543" x="3529013" y="5678488"/>
          <p14:tracePt t="73561" x="3522663" y="5683250"/>
          <p14:tracePt t="73578" x="3505200" y="5707063"/>
          <p14:tracePt t="73594" x="3489325" y="5729288"/>
          <p14:tracePt t="73611" x="3460750" y="5775325"/>
          <p14:tracePt t="73628" x="3432175" y="5819775"/>
          <p14:tracePt t="73645" x="3397250" y="5872163"/>
          <p14:tracePt t="73661" x="3368675" y="5911850"/>
          <p14:tracePt t="73678" x="3352800" y="5929313"/>
          <p14:tracePt t="73695" x="3346450" y="5940425"/>
          <p14:tracePt t="73711" x="3340100" y="5940425"/>
          <p14:tracePt t="73728" x="3324225" y="5945188"/>
          <p14:tracePt t="73745" x="3289300" y="5951538"/>
          <p14:tracePt t="73761" x="3232150" y="5962650"/>
          <p14:tracePt t="73778" x="3152775" y="5980113"/>
          <p14:tracePt t="73794" x="3084513" y="6008688"/>
          <p14:tracePt t="73811" x="3032125" y="6030913"/>
          <p14:tracePt t="73828" x="2998788" y="6048375"/>
          <p14:tracePt t="73844" x="2970213" y="6065838"/>
          <p14:tracePt t="73845" x="2963863" y="6065838"/>
          <p14:tracePt t="73861" x="2959100" y="6070600"/>
          <p14:tracePt t="73878" x="2952750" y="6076950"/>
          <p14:tracePt t="73895" x="2941638" y="6076950"/>
          <p14:tracePt t="73911" x="2919413" y="6088063"/>
          <p14:tracePt t="73912" x="2913063" y="6088063"/>
          <p14:tracePt t="73928" x="2855913" y="6105525"/>
          <p14:tracePt t="73929" x="2851150" y="6105525"/>
          <p14:tracePt t="73945" x="2752725" y="6140450"/>
          <p14:tracePt t="73946" x="2747963" y="6140450"/>
          <p14:tracePt t="73946" x="2736850" y="6140450"/>
          <p14:tracePt t="73961" x="2571750" y="6184900"/>
          <p14:tracePt t="73978" x="2336800" y="6248400"/>
          <p14:tracePt t="73979" x="2325688" y="6253163"/>
          <p14:tracePt t="73995" x="2063750" y="6327775"/>
          <p14:tracePt t="73995" x="2046288" y="6334125"/>
          <p14:tracePt t="74012" x="1784350" y="6402388"/>
          <p14:tracePt t="74013" x="1766888" y="6407150"/>
          <p14:tracePt t="74013" x="1755775" y="6407150"/>
          <p14:tracePt t="74028" x="1550988" y="6459538"/>
          <p14:tracePt t="74029" x="1527175" y="6464300"/>
          <p14:tracePt t="74045" x="1385888" y="6499225"/>
          <p14:tracePt t="74045" x="1379538" y="6503988"/>
          <p14:tracePt t="74061" x="1260475" y="6532563"/>
          <p14:tracePt t="74078" x="1179513" y="6561138"/>
          <p14:tracePt t="74078" x="1174750" y="6561138"/>
          <p14:tracePt t="74094" x="1089025" y="6589713"/>
          <p14:tracePt t="74111" x="981075" y="6624638"/>
          <p14:tracePt t="74112" x="974725" y="6629400"/>
          <p14:tracePt t="74128" x="889000" y="6675438"/>
          <p14:tracePt t="74129" x="884238" y="6681788"/>
          <p14:tracePt t="74145" x="827088" y="6726238"/>
          <p14:tracePt t="74145" x="820738" y="6726238"/>
          <p14:tracePt t="74162" x="763588" y="6783388"/>
          <p14:tracePt t="74162" x="758825" y="6783388"/>
          <p14:tracePt t="74178" x="712788" y="6829425"/>
          <p14:tracePt t="74179" x="712788" y="6835775"/>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7087C-D991-90F3-59B2-6F57F5C1D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67FD2F-99A9-0F57-53D4-68BF5114F239}"/>
              </a:ext>
            </a:extLst>
          </p:cNvPr>
          <p:cNvSpPr>
            <a:spLocks noGrp="1"/>
          </p:cNvSpPr>
          <p:nvPr>
            <p:ph type="title"/>
          </p:nvPr>
        </p:nvSpPr>
        <p:spPr>
          <a:xfrm>
            <a:off x="457200" y="274638"/>
            <a:ext cx="8229600" cy="1143000"/>
          </a:xfrm>
        </p:spPr>
        <p:txBody>
          <a:bodyPr>
            <a:normAutofit/>
          </a:bodyPr>
          <a:lstStyle/>
          <a:p>
            <a:r>
              <a:rPr lang="en-US" dirty="0"/>
              <a:t>Optimizing NB Model</a:t>
            </a:r>
            <a:endParaRPr dirty="0"/>
          </a:p>
        </p:txBody>
      </p:sp>
      <p:sp>
        <p:nvSpPr>
          <p:cNvPr id="8" name="TextBox 7">
            <a:extLst>
              <a:ext uri="{FF2B5EF4-FFF2-40B4-BE49-F238E27FC236}">
                <a16:creationId xmlns:a16="http://schemas.microsoft.com/office/drawing/2014/main" id="{B4C165DB-AE87-2ED1-0304-D7A96DE8B2E5}"/>
              </a:ext>
            </a:extLst>
          </p:cNvPr>
          <p:cNvSpPr txBox="1"/>
          <p:nvPr/>
        </p:nvSpPr>
        <p:spPr>
          <a:xfrm>
            <a:off x="872712" y="1359548"/>
            <a:ext cx="7398569" cy="1815882"/>
          </a:xfrm>
          <a:prstGeom prst="rect">
            <a:avLst/>
          </a:prstGeom>
          <a:noFill/>
        </p:spPr>
        <p:txBody>
          <a:bodyPr wrap="square">
            <a:spAutoFit/>
          </a:bodyPr>
          <a:lstStyle/>
          <a:p>
            <a:r>
              <a:rPr lang="en-US" sz="1600" dirty="0"/>
              <a:t>In our Naive Bayes model for predicting attrition, we addressed imbalanced data (~730 “No” vs. ~140 “Yes”) by adjusting the decision threshold—the probability cutoff used to classify employees as at risk—to improve sensitivity and reduce false negatives.</a:t>
            </a:r>
          </a:p>
          <a:p>
            <a:r>
              <a:rPr lang="en-US" sz="1600" b="1" dirty="0"/>
              <a:t>Key Points</a:t>
            </a:r>
            <a:endParaRPr lang="en-US" sz="1600" dirty="0"/>
          </a:p>
          <a:p>
            <a:pPr>
              <a:buFont typeface="Arial" panose="020B0604020202020204" pitchFamily="34" charset="0"/>
              <a:buChar char="•"/>
            </a:pPr>
            <a:r>
              <a:rPr lang="en-US" sz="1600" dirty="0"/>
              <a:t>Tested Various Thresholds (20% chosen)</a:t>
            </a:r>
          </a:p>
          <a:p>
            <a:pPr>
              <a:buFont typeface="Arial" panose="020B0604020202020204" pitchFamily="34" charset="0"/>
              <a:buChar char="•"/>
            </a:pPr>
            <a:r>
              <a:rPr lang="en-US" sz="1600" dirty="0"/>
              <a:t>Loop through 100 different train/test splits</a:t>
            </a:r>
          </a:p>
          <a:p>
            <a:pPr>
              <a:buFont typeface="Arial" panose="020B0604020202020204" pitchFamily="34" charset="0"/>
              <a:buChar char="•"/>
            </a:pPr>
            <a:r>
              <a:rPr lang="en-US" sz="1600" dirty="0"/>
              <a:t>Prioritizing sensitivity helps catch potential quitters early, reducing high attrition costs</a:t>
            </a:r>
          </a:p>
        </p:txBody>
      </p:sp>
      <p:graphicFrame>
        <p:nvGraphicFramePr>
          <p:cNvPr id="9" name="Table 8">
            <a:extLst>
              <a:ext uri="{FF2B5EF4-FFF2-40B4-BE49-F238E27FC236}">
                <a16:creationId xmlns:a16="http://schemas.microsoft.com/office/drawing/2014/main" id="{C61C631E-1E2A-EDA5-6732-47B532429633}"/>
              </a:ext>
            </a:extLst>
          </p:cNvPr>
          <p:cNvGraphicFramePr>
            <a:graphicFrameLocks noGrp="1"/>
          </p:cNvGraphicFramePr>
          <p:nvPr>
            <p:extLst>
              <p:ext uri="{D42A27DB-BD31-4B8C-83A1-F6EECF244321}">
                <p14:modId xmlns:p14="http://schemas.microsoft.com/office/powerpoint/2010/main" val="671253409"/>
              </p:ext>
            </p:extLst>
          </p:nvPr>
        </p:nvGraphicFramePr>
        <p:xfrm>
          <a:off x="875116" y="5373216"/>
          <a:ext cx="4317999" cy="762000"/>
        </p:xfrm>
        <a:graphic>
          <a:graphicData uri="http://schemas.openxmlformats.org/drawingml/2006/table">
            <a:tbl>
              <a:tblPr>
                <a:tableStyleId>{5C22544A-7EE6-4342-B048-85BDC9FD1C3A}</a:tableStyleId>
              </a:tblPr>
              <a:tblGrid>
                <a:gridCol w="2227413">
                  <a:extLst>
                    <a:ext uri="{9D8B030D-6E8A-4147-A177-3AD203B41FA5}">
                      <a16:colId xmlns:a16="http://schemas.microsoft.com/office/drawing/2014/main" val="4083345233"/>
                    </a:ext>
                  </a:extLst>
                </a:gridCol>
                <a:gridCol w="1040520">
                  <a:extLst>
                    <a:ext uri="{9D8B030D-6E8A-4147-A177-3AD203B41FA5}">
                      <a16:colId xmlns:a16="http://schemas.microsoft.com/office/drawing/2014/main" val="1106549998"/>
                    </a:ext>
                  </a:extLst>
                </a:gridCol>
                <a:gridCol w="1050066">
                  <a:extLst>
                    <a:ext uri="{9D8B030D-6E8A-4147-A177-3AD203B41FA5}">
                      <a16:colId xmlns:a16="http://schemas.microsoft.com/office/drawing/2014/main" val="1854764331"/>
                    </a:ext>
                  </a:extLst>
                </a:gridCol>
              </a:tblGrid>
              <a:tr h="190500">
                <a:tc>
                  <a:txBody>
                    <a:bodyPr/>
                    <a:lstStyle/>
                    <a:p>
                      <a:pPr algn="ctr" fontAlgn="b"/>
                      <a:r>
                        <a:rPr lang="en-US" sz="1100" b="1" u="none" strike="noStrike" dirty="0">
                          <a:effectLst/>
                          <a:latin typeface="+mn-lt"/>
                        </a:rPr>
                        <a:t>Predicted</a:t>
                      </a:r>
                      <a:endParaRPr lang="en-US" sz="11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algn="ctr" fontAlgn="b"/>
                      <a:r>
                        <a:rPr lang="en-US" sz="1100" b="1" u="none" strike="noStrike" dirty="0">
                          <a:effectLst/>
                          <a:latin typeface="+mn-lt"/>
                        </a:rPr>
                        <a:t>Actual</a:t>
                      </a:r>
                      <a:endParaRPr lang="en-US" sz="1100" b="1" i="0" u="none" strike="noStrike" dirty="0">
                        <a:solidFill>
                          <a:srgbClr val="000000"/>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15137989"/>
                  </a:ext>
                </a:extLst>
              </a:tr>
              <a:tr h="190500">
                <a:tc>
                  <a:txBody>
                    <a:bodyPr/>
                    <a:lstStyle/>
                    <a:p>
                      <a:pPr algn="ctr" fontAlgn="b"/>
                      <a:r>
                        <a:rPr lang="en-US" sz="1100" u="none" strike="noStrike">
                          <a:effectLst/>
                          <a:latin typeface="+mn-lt"/>
                        </a:rPr>
                        <a:t> </a:t>
                      </a:r>
                      <a:endParaRPr lang="en-US" sz="11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latin typeface="+mn-lt"/>
                        </a:rPr>
                        <a:t>Quit</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latin typeface="+mn-lt"/>
                        </a:rPr>
                        <a:t>Did Not Quit</a:t>
                      </a:r>
                      <a:endParaRPr lang="en-US" sz="1100" b="0" i="0" u="none" strike="noStrike">
                        <a:solidFill>
                          <a:srgbClr val="000000"/>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16185"/>
                  </a:ext>
                </a:extLst>
              </a:tr>
              <a:tr h="190500">
                <a:tc>
                  <a:txBody>
                    <a:bodyPr/>
                    <a:lstStyle/>
                    <a:p>
                      <a:pPr algn="ctr" fontAlgn="b"/>
                      <a:r>
                        <a:rPr lang="en-US" sz="1100" u="none" strike="noStrike">
                          <a:effectLst/>
                          <a:latin typeface="+mn-lt"/>
                        </a:rPr>
                        <a:t>Quit</a:t>
                      </a:r>
                      <a:endParaRPr lang="en-US" sz="11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latin typeface="+mn-lt"/>
                        </a:rPr>
                        <a:t>103</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latin typeface="+mn-lt"/>
                        </a:rPr>
                        <a:t>201</a:t>
                      </a:r>
                      <a:endParaRPr lang="en-US" sz="1100" b="0" i="0" u="none" strike="noStrike" dirty="0">
                        <a:solidFill>
                          <a:srgbClr val="000000"/>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9069895"/>
                  </a:ext>
                </a:extLst>
              </a:tr>
              <a:tr h="190500">
                <a:tc>
                  <a:txBody>
                    <a:bodyPr/>
                    <a:lstStyle/>
                    <a:p>
                      <a:pPr algn="ctr" fontAlgn="b"/>
                      <a:r>
                        <a:rPr lang="en-US" sz="1100" u="none" strike="noStrike">
                          <a:effectLst/>
                          <a:latin typeface="+mn-lt"/>
                        </a:rPr>
                        <a:t>Did Not Quit</a:t>
                      </a:r>
                      <a:endParaRPr lang="en-US" sz="11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37</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529</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396479"/>
                  </a:ext>
                </a:extLst>
              </a:tr>
            </a:tbl>
          </a:graphicData>
        </a:graphic>
      </p:graphicFrame>
      <p:sp>
        <p:nvSpPr>
          <p:cNvPr id="10" name="TextBox 9">
            <a:extLst>
              <a:ext uri="{FF2B5EF4-FFF2-40B4-BE49-F238E27FC236}">
                <a16:creationId xmlns:a16="http://schemas.microsoft.com/office/drawing/2014/main" id="{267FDFF6-7020-FAE7-3811-8B7952440AE6}"/>
              </a:ext>
            </a:extLst>
          </p:cNvPr>
          <p:cNvSpPr txBox="1"/>
          <p:nvPr/>
        </p:nvSpPr>
        <p:spPr>
          <a:xfrm>
            <a:off x="2206020" y="5003884"/>
            <a:ext cx="1656187" cy="369332"/>
          </a:xfrm>
          <a:prstGeom prst="rect">
            <a:avLst/>
          </a:prstGeom>
          <a:noFill/>
        </p:spPr>
        <p:txBody>
          <a:bodyPr wrap="square" rtlCol="0">
            <a:spAutoFit/>
          </a:bodyPr>
          <a:lstStyle/>
          <a:p>
            <a:r>
              <a:rPr lang="en-US" dirty="0"/>
              <a:t>With Threshold</a:t>
            </a:r>
          </a:p>
        </p:txBody>
      </p:sp>
      <p:graphicFrame>
        <p:nvGraphicFramePr>
          <p:cNvPr id="11" name="Table 10">
            <a:extLst>
              <a:ext uri="{FF2B5EF4-FFF2-40B4-BE49-F238E27FC236}">
                <a16:creationId xmlns:a16="http://schemas.microsoft.com/office/drawing/2014/main" id="{92C7A2CA-3BD5-2D89-6742-EC36D099F2E5}"/>
              </a:ext>
            </a:extLst>
          </p:cNvPr>
          <p:cNvGraphicFramePr>
            <a:graphicFrameLocks noGrp="1"/>
          </p:cNvGraphicFramePr>
          <p:nvPr>
            <p:extLst>
              <p:ext uri="{D42A27DB-BD31-4B8C-83A1-F6EECF244321}">
                <p14:modId xmlns:p14="http://schemas.microsoft.com/office/powerpoint/2010/main" val="3565476992"/>
              </p:ext>
            </p:extLst>
          </p:nvPr>
        </p:nvGraphicFramePr>
        <p:xfrm>
          <a:off x="872712" y="3991099"/>
          <a:ext cx="4317999" cy="762000"/>
        </p:xfrm>
        <a:graphic>
          <a:graphicData uri="http://schemas.openxmlformats.org/drawingml/2006/table">
            <a:tbl>
              <a:tblPr>
                <a:tableStyleId>{5C22544A-7EE6-4342-B048-85BDC9FD1C3A}</a:tableStyleId>
              </a:tblPr>
              <a:tblGrid>
                <a:gridCol w="2227413">
                  <a:extLst>
                    <a:ext uri="{9D8B030D-6E8A-4147-A177-3AD203B41FA5}">
                      <a16:colId xmlns:a16="http://schemas.microsoft.com/office/drawing/2014/main" val="2593347291"/>
                    </a:ext>
                  </a:extLst>
                </a:gridCol>
                <a:gridCol w="1040520">
                  <a:extLst>
                    <a:ext uri="{9D8B030D-6E8A-4147-A177-3AD203B41FA5}">
                      <a16:colId xmlns:a16="http://schemas.microsoft.com/office/drawing/2014/main" val="424340059"/>
                    </a:ext>
                  </a:extLst>
                </a:gridCol>
                <a:gridCol w="1050066">
                  <a:extLst>
                    <a:ext uri="{9D8B030D-6E8A-4147-A177-3AD203B41FA5}">
                      <a16:colId xmlns:a16="http://schemas.microsoft.com/office/drawing/2014/main" val="410196322"/>
                    </a:ext>
                  </a:extLst>
                </a:gridCol>
              </a:tblGrid>
              <a:tr h="190500">
                <a:tc>
                  <a:txBody>
                    <a:bodyPr/>
                    <a:lstStyle/>
                    <a:p>
                      <a:pPr algn="ctr" fontAlgn="b"/>
                      <a:r>
                        <a:rPr lang="en-US" sz="1100" b="1" u="none" strike="noStrike" dirty="0">
                          <a:effectLst/>
                          <a:latin typeface="+mn-lt"/>
                        </a:rPr>
                        <a:t>Predicted</a:t>
                      </a:r>
                      <a:endParaRPr lang="en-US" sz="11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gridSpan="2">
                  <a:txBody>
                    <a:bodyPr/>
                    <a:lstStyle/>
                    <a:p>
                      <a:pPr algn="ctr" fontAlgn="b"/>
                      <a:r>
                        <a:rPr lang="en-US" sz="1100" b="1" u="none" strike="noStrike" dirty="0">
                          <a:effectLst/>
                          <a:latin typeface="+mn-lt"/>
                        </a:rPr>
                        <a:t>Actual</a:t>
                      </a:r>
                      <a:endParaRPr lang="en-US" sz="1100" b="1" i="0" u="none" strike="noStrike" dirty="0">
                        <a:solidFill>
                          <a:srgbClr val="000000"/>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3935335999"/>
                  </a:ext>
                </a:extLst>
              </a:tr>
              <a:tr h="190500">
                <a:tc>
                  <a:txBody>
                    <a:bodyPr/>
                    <a:lstStyle/>
                    <a:p>
                      <a:pPr algn="ctr" fontAlgn="b"/>
                      <a:r>
                        <a:rPr lang="en-US" sz="1100" u="none" strike="noStrike" dirty="0">
                          <a:effectLst/>
                          <a:latin typeface="+mn-lt"/>
                        </a:rPr>
                        <a:t> </a:t>
                      </a:r>
                      <a:endParaRPr lang="en-US" sz="11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latin typeface="+mn-lt"/>
                        </a:rPr>
                        <a:t>Quit</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latin typeface="+mn-lt"/>
                        </a:rPr>
                        <a:t>Did Not Quit</a:t>
                      </a:r>
                      <a:endParaRPr lang="en-US" sz="1100" b="0" i="0" u="none" strike="noStrike">
                        <a:solidFill>
                          <a:srgbClr val="000000"/>
                        </a:solidFill>
                        <a:effectLst/>
                        <a:latin typeface="+mn-lt"/>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921061"/>
                  </a:ext>
                </a:extLst>
              </a:tr>
              <a:tr h="190500">
                <a:tc>
                  <a:txBody>
                    <a:bodyPr/>
                    <a:lstStyle/>
                    <a:p>
                      <a:pPr algn="ctr" fontAlgn="b"/>
                      <a:r>
                        <a:rPr lang="en-US" sz="1100" u="none" strike="noStrike">
                          <a:effectLst/>
                          <a:latin typeface="+mn-lt"/>
                        </a:rPr>
                        <a:t>Quit</a:t>
                      </a:r>
                      <a:endParaRPr lang="en-US" sz="11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latin typeface="+mn-lt"/>
                        </a:rPr>
                        <a:t>83</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b="0" i="0" u="none" strike="noStrike" dirty="0">
                          <a:solidFill>
                            <a:srgbClr val="000000"/>
                          </a:solidFill>
                          <a:effectLst/>
                          <a:latin typeface="+mn-lt"/>
                        </a:rPr>
                        <a:t>70</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6681643"/>
                  </a:ext>
                </a:extLst>
              </a:tr>
              <a:tr h="190500">
                <a:tc>
                  <a:txBody>
                    <a:bodyPr/>
                    <a:lstStyle/>
                    <a:p>
                      <a:pPr algn="ctr" fontAlgn="b"/>
                      <a:r>
                        <a:rPr lang="en-US" sz="1100" u="none" strike="noStrike">
                          <a:effectLst/>
                          <a:latin typeface="+mn-lt"/>
                        </a:rPr>
                        <a:t>Did Not Quit</a:t>
                      </a:r>
                      <a:endParaRPr lang="en-US" sz="1100" b="0" i="0" u="none" strike="noStrike">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57</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660</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625195"/>
                  </a:ext>
                </a:extLst>
              </a:tr>
            </a:tbl>
          </a:graphicData>
        </a:graphic>
      </p:graphicFrame>
      <p:sp>
        <p:nvSpPr>
          <p:cNvPr id="13" name="TextBox 12">
            <a:extLst>
              <a:ext uri="{FF2B5EF4-FFF2-40B4-BE49-F238E27FC236}">
                <a16:creationId xmlns:a16="http://schemas.microsoft.com/office/drawing/2014/main" id="{EBDCA256-BC27-5E79-66AD-2FACC7D1F5ED}"/>
              </a:ext>
            </a:extLst>
          </p:cNvPr>
          <p:cNvSpPr txBox="1"/>
          <p:nvPr/>
        </p:nvSpPr>
        <p:spPr>
          <a:xfrm>
            <a:off x="2047880" y="3590409"/>
            <a:ext cx="2016224" cy="369332"/>
          </a:xfrm>
          <a:prstGeom prst="rect">
            <a:avLst/>
          </a:prstGeom>
          <a:noFill/>
        </p:spPr>
        <p:txBody>
          <a:bodyPr wrap="square" rtlCol="0">
            <a:spAutoFit/>
          </a:bodyPr>
          <a:lstStyle/>
          <a:p>
            <a:r>
              <a:rPr lang="en-US" dirty="0"/>
              <a:t>Without Threshold</a:t>
            </a:r>
          </a:p>
        </p:txBody>
      </p:sp>
      <p:graphicFrame>
        <p:nvGraphicFramePr>
          <p:cNvPr id="15" name="Table 14">
            <a:extLst>
              <a:ext uri="{FF2B5EF4-FFF2-40B4-BE49-F238E27FC236}">
                <a16:creationId xmlns:a16="http://schemas.microsoft.com/office/drawing/2014/main" id="{96348450-292C-A496-2CF1-8442522656B0}"/>
              </a:ext>
            </a:extLst>
          </p:cNvPr>
          <p:cNvGraphicFramePr>
            <a:graphicFrameLocks noGrp="1"/>
          </p:cNvGraphicFramePr>
          <p:nvPr>
            <p:extLst>
              <p:ext uri="{D42A27DB-BD31-4B8C-83A1-F6EECF244321}">
                <p14:modId xmlns:p14="http://schemas.microsoft.com/office/powerpoint/2010/main" val="2704954378"/>
              </p:ext>
            </p:extLst>
          </p:nvPr>
        </p:nvGraphicFramePr>
        <p:xfrm>
          <a:off x="5796136" y="4753099"/>
          <a:ext cx="2692399" cy="571500"/>
        </p:xfrm>
        <a:graphic>
          <a:graphicData uri="http://schemas.openxmlformats.org/drawingml/2006/table">
            <a:tbl>
              <a:tblPr>
                <a:tableStyleId>{5C22544A-7EE6-4342-B048-85BDC9FD1C3A}</a:tableStyleId>
              </a:tblPr>
              <a:tblGrid>
                <a:gridCol w="672307">
                  <a:extLst>
                    <a:ext uri="{9D8B030D-6E8A-4147-A177-3AD203B41FA5}">
                      <a16:colId xmlns:a16="http://schemas.microsoft.com/office/drawing/2014/main" val="1397268332"/>
                    </a:ext>
                  </a:extLst>
                </a:gridCol>
                <a:gridCol w="599368">
                  <a:extLst>
                    <a:ext uri="{9D8B030D-6E8A-4147-A177-3AD203B41FA5}">
                      <a16:colId xmlns:a16="http://schemas.microsoft.com/office/drawing/2014/main" val="3044419319"/>
                    </a:ext>
                  </a:extLst>
                </a:gridCol>
                <a:gridCol w="710362">
                  <a:extLst>
                    <a:ext uri="{9D8B030D-6E8A-4147-A177-3AD203B41FA5}">
                      <a16:colId xmlns:a16="http://schemas.microsoft.com/office/drawing/2014/main" val="199641780"/>
                    </a:ext>
                  </a:extLst>
                </a:gridCol>
                <a:gridCol w="710362">
                  <a:extLst>
                    <a:ext uri="{9D8B030D-6E8A-4147-A177-3AD203B41FA5}">
                      <a16:colId xmlns:a16="http://schemas.microsoft.com/office/drawing/2014/main" val="2599508271"/>
                    </a:ext>
                  </a:extLst>
                </a:gridCol>
              </a:tblGrid>
              <a:tr h="190500">
                <a:tc>
                  <a:txBody>
                    <a:bodyPr/>
                    <a:lstStyle/>
                    <a:p>
                      <a:pPr algn="ctr" fontAlgn="b"/>
                      <a:r>
                        <a:rPr lang="en-US" sz="1100" b="1" i="0" u="none" strike="noStrike" dirty="0">
                          <a:solidFill>
                            <a:srgbClr val="000000"/>
                          </a:solidFill>
                          <a:effectLst/>
                          <a:latin typeface="+mn-lt"/>
                        </a:rPr>
                        <a:t>Threshold</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b="1" i="0" u="none" strike="noStrike">
                          <a:solidFill>
                            <a:srgbClr val="000000"/>
                          </a:solidFill>
                          <a:effectLst/>
                          <a:latin typeface="+mn-lt"/>
                        </a:rPr>
                        <a:t>Accuracy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b="1" i="0" u="none" strike="noStrike">
                          <a:solidFill>
                            <a:srgbClr val="000000"/>
                          </a:solidFill>
                          <a:effectLst/>
                          <a:latin typeface="+mn-lt"/>
                        </a:rPr>
                        <a:t>Sensitivity</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b="1" i="0" u="none" strike="noStrike" dirty="0">
                          <a:solidFill>
                            <a:srgbClr val="000000"/>
                          </a:solidFill>
                          <a:effectLst/>
                          <a:latin typeface="+mn-lt"/>
                        </a:rPr>
                        <a:t>Specificity</a:t>
                      </a: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63393012"/>
                  </a:ext>
                </a:extLst>
              </a:tr>
              <a:tr h="190500">
                <a:tc>
                  <a:txBody>
                    <a:bodyPr/>
                    <a:lstStyle/>
                    <a:p>
                      <a:pPr algn="ctr" fontAlgn="b"/>
                      <a:r>
                        <a:rPr lang="en-US" sz="1100" b="1" i="0" u="none" strike="noStrike">
                          <a:solidFill>
                            <a:srgbClr val="000000"/>
                          </a:solidFill>
                          <a:effectLst/>
                          <a:latin typeface="+mn-lt"/>
                        </a:rPr>
                        <a:t>No</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0" i="0" u="none" strike="noStrike" dirty="0">
                          <a:solidFill>
                            <a:srgbClr val="000000"/>
                          </a:solidFill>
                          <a:effectLst/>
                          <a:latin typeface="+mn-lt"/>
                        </a:rPr>
                        <a:t>85%</a:t>
                      </a:r>
                    </a:p>
                  </a:txBody>
                  <a:tcPr marL="9525" marR="9525" marT="9525" marB="0" anchor="b"/>
                </a:tc>
                <a:tc>
                  <a:txBody>
                    <a:bodyPr/>
                    <a:lstStyle/>
                    <a:p>
                      <a:pPr algn="ctr" fontAlgn="b"/>
                      <a:r>
                        <a:rPr lang="en-US" sz="1100" b="0" i="0" u="none" strike="noStrike">
                          <a:solidFill>
                            <a:srgbClr val="000000"/>
                          </a:solidFill>
                          <a:effectLst/>
                          <a:latin typeface="+mn-lt"/>
                        </a:rPr>
                        <a:t>59%</a:t>
                      </a:r>
                    </a:p>
                  </a:txBody>
                  <a:tcPr marL="9525" marR="9525" marT="9525" marB="0" anchor="b"/>
                </a:tc>
                <a:tc>
                  <a:txBody>
                    <a:bodyPr/>
                    <a:lstStyle/>
                    <a:p>
                      <a:pPr algn="ctr" fontAlgn="b"/>
                      <a:r>
                        <a:rPr lang="en-US" sz="1100" b="0" i="0" u="none" strike="noStrike">
                          <a:solidFill>
                            <a:srgbClr val="000000"/>
                          </a:solidFill>
                          <a:effectLst/>
                          <a:latin typeface="+mn-lt"/>
                        </a:rPr>
                        <a:t>90%</a:t>
                      </a: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27028705"/>
                  </a:ext>
                </a:extLst>
              </a:tr>
              <a:tr h="190500">
                <a:tc>
                  <a:txBody>
                    <a:bodyPr/>
                    <a:lstStyle/>
                    <a:p>
                      <a:pPr algn="ctr" fontAlgn="b"/>
                      <a:r>
                        <a:rPr lang="en-US" sz="1100" b="1" i="0" u="none" strike="noStrike">
                          <a:solidFill>
                            <a:srgbClr val="000000"/>
                          </a:solidFill>
                          <a:effectLst/>
                          <a:latin typeface="+mn-lt"/>
                        </a:rPr>
                        <a:t>Yes</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n-lt"/>
                        </a:rPr>
                        <a:t>73%</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n-lt"/>
                        </a:rPr>
                        <a:t>74%</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72%</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945643"/>
                  </a:ext>
                </a:extLst>
              </a:tr>
            </a:tbl>
          </a:graphicData>
        </a:graphic>
      </p:graphicFrame>
      <p:sp>
        <p:nvSpPr>
          <p:cNvPr id="16" name="TextBox 15">
            <a:extLst>
              <a:ext uri="{FF2B5EF4-FFF2-40B4-BE49-F238E27FC236}">
                <a16:creationId xmlns:a16="http://schemas.microsoft.com/office/drawing/2014/main" id="{2E8B371C-CD96-089F-E07A-8DDC57C32593}"/>
              </a:ext>
            </a:extLst>
          </p:cNvPr>
          <p:cNvSpPr txBox="1"/>
          <p:nvPr/>
        </p:nvSpPr>
        <p:spPr>
          <a:xfrm>
            <a:off x="4813176" y="6352529"/>
            <a:ext cx="4330824" cy="461665"/>
          </a:xfrm>
          <a:prstGeom prst="rect">
            <a:avLst/>
          </a:prstGeom>
          <a:noFill/>
        </p:spPr>
        <p:txBody>
          <a:bodyPr wrap="square">
            <a:spAutoFit/>
          </a:bodyPr>
          <a:lstStyle/>
          <a:p>
            <a:r>
              <a:rPr lang="en-US" sz="1200" dirty="0"/>
              <a:t>Sensitivity: The proportion of actual positives correctly predicted.</a:t>
            </a:r>
          </a:p>
          <a:p>
            <a:r>
              <a:rPr lang="en-US" sz="1200" dirty="0"/>
              <a:t>Specificity: The proportion of actual negatives correctly predicted.</a:t>
            </a:r>
            <a:endParaRPr lang="en-US" dirty="0"/>
          </a:p>
        </p:txBody>
      </p:sp>
    </p:spTree>
    <p:custDataLst>
      <p:tags r:id="rId1"/>
    </p:custDataLst>
    <p:extLst>
      <p:ext uri="{BB962C8B-B14F-4D97-AF65-F5344CB8AC3E}">
        <p14:creationId xmlns:p14="http://schemas.microsoft.com/office/powerpoint/2010/main" val="785476015"/>
      </p:ext>
    </p:extLst>
  </p:cSld>
  <p:clrMapOvr>
    <a:masterClrMapping/>
  </p:clrMapOvr>
  <mc:AlternateContent xmlns:mc="http://schemas.openxmlformats.org/markup-compatibility/2006" xmlns:p14="http://schemas.microsoft.com/office/powerpoint/2010/main">
    <mc:Choice Requires="p14">
      <p:transition spd="slow" p14:dur="2000" advTm="28622"/>
    </mc:Choice>
    <mc:Fallback xmlns="">
      <p:transition spd="slow" advTm="286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Lst>
  </p:timing>
  <p:extLst>
    <p:ext uri="{3A86A75C-4F4B-4683-9AE1-C65F6400EC91}">
      <p14:laserTraceLst xmlns:p14="http://schemas.microsoft.com/office/powerpoint/2010/main">
        <p14:tracePtLst>
          <p14:tracePt t="1935" x="1293813" y="6840538"/>
          <p14:tracePt t="1936" x="1304925" y="6829425"/>
          <p14:tracePt t="1939" x="1344613" y="6800850"/>
          <p14:tracePt t="1939" x="1357313" y="6794500"/>
          <p14:tracePt t="1940" x="1379538" y="6772275"/>
          <p14:tracePt t="1946" x="1436688" y="6726238"/>
          <p14:tracePt t="1947" x="1447800" y="6715125"/>
          <p14:tracePt t="1963" x="1693863" y="6503988"/>
          <p14:tracePt t="1964" x="1709738" y="6492875"/>
          <p14:tracePt t="1980" x="2041525" y="6253163"/>
          <p14:tracePt t="1980" x="2070100" y="6237288"/>
          <p14:tracePt t="1996" x="2508250" y="5962650"/>
          <p14:tracePt t="1997" x="2519363" y="5957888"/>
          <p14:tracePt t="2013" x="3101975" y="5614988"/>
          <p14:tracePt t="2014" x="3135313" y="5592763"/>
          <p14:tracePt t="2030" x="3694113" y="5192713"/>
          <p14:tracePt t="2031" x="3751263" y="5148263"/>
          <p14:tracePt t="2047" x="4121150" y="4776788"/>
          <p14:tracePt t="2064" x="4418013" y="4367213"/>
          <p14:tracePt t="2064" x="4424363" y="4343400"/>
          <p14:tracePt t="2081" x="4560888" y="4041775"/>
          <p14:tracePt t="2097" x="4583113" y="3819525"/>
          <p14:tracePt t="2097" x="4583113" y="3808413"/>
          <p14:tracePt t="2113" x="4521200" y="3676650"/>
          <p14:tracePt t="2114" x="4514850" y="3671888"/>
          <p14:tracePt t="2130" x="4400550" y="3586163"/>
          <p14:tracePt t="2131" x="4389438" y="3579813"/>
          <p14:tracePt t="2147" x="4292600" y="3546475"/>
          <p14:tracePt t="2148" x="4286250" y="3546475"/>
          <p14:tracePt t="2163" x="4246563" y="3540125"/>
          <p14:tracePt t="2180" x="4235450" y="3540125"/>
          <p14:tracePt t="2232" x="4235450" y="3533775"/>
          <p14:tracePt t="2236" x="4235450" y="3529013"/>
          <p14:tracePt t="2246" x="4230688" y="3494088"/>
          <p14:tracePt t="2247" x="4230688" y="3489325"/>
          <p14:tracePt t="2263" x="4230688" y="3436938"/>
          <p14:tracePt t="2280" x="4235450" y="3375025"/>
          <p14:tracePt t="2281" x="4235450" y="3368675"/>
          <p14:tracePt t="2297" x="4257675" y="3278188"/>
          <p14:tracePt t="2298" x="4257675" y="3271838"/>
          <p14:tracePt t="2314" x="4310063" y="3141663"/>
          <p14:tracePt t="2315" x="4310063" y="3128963"/>
          <p14:tracePt t="2330" x="4383088" y="2970213"/>
          <p14:tracePt t="2331" x="4389438" y="2963863"/>
          <p14:tracePt t="2347" x="4457700" y="2765425"/>
          <p14:tracePt t="2348" x="4464050" y="2752725"/>
          <p14:tracePt t="2364" x="4492625" y="2565400"/>
          <p14:tracePt t="2365" x="4492625" y="2554288"/>
          <p14:tracePt t="2380" x="4492625" y="2393950"/>
          <p14:tracePt t="2397" x="4475163" y="2235200"/>
          <p14:tracePt t="2398" x="4475163" y="2222500"/>
          <p14:tracePt t="2414" x="4452938" y="2132013"/>
          <p14:tracePt t="2415" x="4452938" y="2120900"/>
          <p14:tracePt t="2430" x="4429125" y="2052638"/>
          <p14:tracePt t="2446" x="4406900" y="2017713"/>
          <p14:tracePt t="2447" x="4400550" y="2017713"/>
          <p14:tracePt t="2447" x="4400550" y="2012950"/>
          <p14:tracePt t="2463" x="4378325" y="1995488"/>
          <p14:tracePt t="2480" x="4343400" y="1971675"/>
          <p14:tracePt t="2497" x="4275138" y="1931988"/>
          <p14:tracePt t="2513" x="4189413" y="1874838"/>
          <p14:tracePt t="2514" x="4178300" y="1870075"/>
          <p14:tracePt t="2530" x="4052888" y="1801813"/>
          <p14:tracePt t="2531" x="4048125" y="1795463"/>
          <p14:tracePt t="2532" x="4035425" y="1790700"/>
          <p14:tracePt t="2547" x="3870325" y="1727200"/>
          <p14:tracePt t="2547" x="3859213" y="1720850"/>
          <p14:tracePt t="2564" x="3597275" y="1647825"/>
          <p14:tracePt t="2565" x="3579813" y="1641475"/>
          <p14:tracePt t="2565" x="3562350" y="1636713"/>
          <p14:tracePt t="2580" x="3335338" y="1601788"/>
          <p14:tracePt t="2581" x="3317875" y="1601788"/>
          <p14:tracePt t="2582" x="3300413" y="1601788"/>
          <p14:tracePt t="2597" x="3055938" y="1584325"/>
          <p14:tracePt t="2598" x="3038475" y="1584325"/>
          <p14:tracePt t="2598" x="3016250" y="1579563"/>
          <p14:tracePt t="2614" x="2759075" y="1573213"/>
          <p14:tracePt t="2614" x="2725738" y="1568450"/>
          <p14:tracePt t="2632" x="2490788" y="1573213"/>
          <p14:tracePt t="2633" x="2474913" y="1573213"/>
          <p14:tracePt t="2647" x="2308225" y="1619250"/>
          <p14:tracePt t="2648" x="2303463" y="1619250"/>
          <p14:tracePt t="2664" x="2195513" y="1704975"/>
          <p14:tracePt t="2664" x="2189163" y="1716088"/>
          <p14:tracePt t="2680" x="2125663" y="1835150"/>
          <p14:tracePt t="2681" x="2120900" y="1841500"/>
          <p14:tracePt t="2682" x="2120900" y="1852613"/>
          <p14:tracePt t="2682" x="2114550" y="1863725"/>
          <p14:tracePt t="2697" x="2063750" y="2000250"/>
          <p14:tracePt t="2698" x="2057400" y="2012950"/>
          <p14:tracePt t="2714" x="1995488" y="2206625"/>
          <p14:tracePt t="2715" x="1989138" y="2217738"/>
          <p14:tracePt t="2716" x="1989138" y="2228850"/>
          <p14:tracePt t="2730" x="1927225" y="2393950"/>
          <p14:tracePt t="2731" x="1927225" y="2405063"/>
          <p14:tracePt t="2747" x="1852613" y="2611438"/>
          <p14:tracePt t="2748" x="1852613" y="2622550"/>
          <p14:tracePt t="2749" x="1846263" y="2633663"/>
          <p14:tracePt t="2750" x="1841500" y="2651125"/>
          <p14:tracePt t="2780" x="1720850" y="3016250"/>
          <p14:tracePt t="2781" x="1720850" y="3027363"/>
          <p14:tracePt t="2797" x="1676400" y="3198813"/>
          <p14:tracePt t="2814" x="1641475" y="3368675"/>
          <p14:tracePt t="2814" x="1641475" y="3375025"/>
          <p14:tracePt t="2830" x="1624013" y="3482975"/>
          <p14:tracePt t="2847" x="1608138" y="3579813"/>
          <p14:tracePt t="2863" x="1590675" y="3665538"/>
          <p14:tracePt t="2880" x="1579563" y="3729038"/>
          <p14:tracePt t="2881" x="1573213" y="3733800"/>
          <p14:tracePt t="2897" x="1562100" y="3802063"/>
          <p14:tracePt t="2913" x="1550988" y="3898900"/>
          <p14:tracePt t="2930" x="1539875" y="4024313"/>
          <p14:tracePt t="2930" x="1539875" y="4035425"/>
          <p14:tracePt t="2947" x="1527175" y="4173538"/>
          <p14:tracePt t="2964" x="1522413" y="4332288"/>
          <p14:tracePt t="2965" x="1522413" y="4338638"/>
          <p14:tracePt t="2980" x="1527175" y="4464050"/>
          <p14:tracePt t="2981" x="1533525" y="4468813"/>
          <p14:tracePt t="2997" x="1544638" y="4589463"/>
          <p14:tracePt t="3013" x="1555750" y="4708525"/>
          <p14:tracePt t="3031" x="1562100" y="4845050"/>
          <p14:tracePt t="3032" x="1562100" y="4851400"/>
          <p14:tracePt t="3033" x="1562100" y="4862513"/>
          <p14:tracePt t="3048" x="1550988" y="4976813"/>
          <p14:tracePt t="3049" x="1550988" y="4983163"/>
          <p14:tracePt t="3063" x="1516063" y="5091113"/>
          <p14:tracePt t="3064" x="1516063" y="5095875"/>
          <p14:tracePt t="3065" x="1516063" y="5108575"/>
          <p14:tracePt t="3080" x="1465263" y="5227638"/>
          <p14:tracePt t="3097" x="1408113" y="5341938"/>
          <p14:tracePt t="3113" x="1333500" y="5438775"/>
          <p14:tracePt t="3114" x="1328738" y="5443538"/>
          <p14:tracePt t="3115" x="1322388" y="5449888"/>
          <p14:tracePt t="3130" x="1254125" y="5535613"/>
          <p14:tracePt t="3131" x="1247775" y="5540375"/>
          <p14:tracePt t="3146" x="1163638" y="5649913"/>
          <p14:tracePt t="3164" x="1066800" y="5775325"/>
          <p14:tracePt t="3180" x="974725" y="5905500"/>
          <p14:tracePt t="3181" x="968375" y="5916613"/>
          <p14:tracePt t="3197" x="871538" y="6059488"/>
          <p14:tracePt t="3213" x="774700" y="6219825"/>
          <p14:tracePt t="3230" x="677863" y="6378575"/>
          <p14:tracePt t="3231" x="673100" y="6391275"/>
          <p14:tracePt t="3247" x="604838" y="6543675"/>
          <p14:tracePt t="3247" x="598488" y="6550025"/>
          <p14:tracePt t="3264" x="536575" y="6697663"/>
          <p14:tracePt t="3264" x="530225" y="6710363"/>
          <p14:tracePt t="3281" x="473075" y="6851650"/>
          <p14:tracePt t="3666" x="495300" y="6823075"/>
          <p14:tracePt t="3667" x="501650" y="6811963"/>
          <p14:tracePt t="3668" x="512763" y="6767513"/>
          <p14:tracePt t="3680" x="581025" y="6492875"/>
          <p14:tracePt t="3681" x="587375" y="6464300"/>
          <p14:tracePt t="3681" x="592138" y="6424613"/>
          <p14:tracePt t="3698" x="723900" y="5969000"/>
          <p14:tracePt t="3698" x="735013" y="5929313"/>
          <p14:tracePt t="3714" x="871538" y="5529263"/>
          <p14:tracePt t="3714" x="884238" y="5507038"/>
          <p14:tracePt t="3730" x="1009650" y="5164138"/>
          <p14:tracePt t="3747" x="1100138" y="4937125"/>
          <p14:tracePt t="3748" x="1106488" y="4926013"/>
          <p14:tracePt t="3764" x="1168400" y="4776788"/>
          <p14:tracePt t="3781" x="1214438" y="4686300"/>
          <p14:tracePt t="3798" x="1260475" y="4635500"/>
          <p14:tracePt t="3799" x="1265238" y="4635500"/>
          <p14:tracePt t="3814" x="1328738" y="4600575"/>
          <p14:tracePt t="3831" x="1425575" y="4554538"/>
          <p14:tracePt t="3848" x="1527175" y="4508500"/>
          <p14:tracePt t="3849" x="1533525" y="4503738"/>
          <p14:tracePt t="3865" x="1619250" y="4452938"/>
          <p14:tracePt t="3881" x="1658938" y="4418013"/>
          <p14:tracePt t="3882" x="1665288" y="4418013"/>
          <p14:tracePt t="3898" x="1693863" y="4378325"/>
          <p14:tracePt t="3899" x="1693863" y="4371975"/>
          <p14:tracePt t="3900" x="1698625" y="4371975"/>
          <p14:tracePt t="3915" x="1733550" y="4303713"/>
          <p14:tracePt t="3915" x="1738313" y="4292600"/>
          <p14:tracePt t="3931" x="1790700" y="4189413"/>
          <p14:tracePt t="3932" x="1795463" y="4178300"/>
          <p14:tracePt t="3948" x="1903413" y="3973513"/>
          <p14:tracePt t="3948" x="1909763" y="3956050"/>
          <p14:tracePt t="3964" x="2024063" y="3722688"/>
          <p14:tracePt t="3965" x="2035175" y="3705225"/>
          <p14:tracePt t="3981" x="2154238" y="3421063"/>
          <p14:tracePt t="3997" x="2235200" y="3175000"/>
          <p14:tracePt t="4014" x="2279650" y="2981325"/>
          <p14:tracePt t="4031" x="2279650" y="2890838"/>
          <p14:tracePt t="4032" x="2279650" y="2884488"/>
          <p14:tracePt t="4048" x="2257425" y="2844800"/>
          <p14:tracePt t="4064" x="2217738" y="2822575"/>
          <p14:tracePt t="4081" x="2166938" y="2809875"/>
          <p14:tracePt t="4082" x="2160588" y="2809875"/>
          <p14:tracePt t="4083" x="2154238" y="2809875"/>
          <p14:tracePt t="4098" x="2138363" y="2809875"/>
          <p14:tracePt t="4115" x="2132013" y="2809875"/>
          <p14:tracePt t="4238" x="2125663" y="2805113"/>
          <p14:tracePt t="4247" x="2114550" y="2765425"/>
          <p14:tracePt t="4248" x="2109788" y="2759075"/>
          <p14:tracePt t="4264" x="2057400" y="2673350"/>
          <p14:tracePt t="4264" x="2052638" y="2668588"/>
          <p14:tracePt t="4281" x="1984375" y="2576513"/>
          <p14:tracePt t="4282" x="1978025" y="2571750"/>
          <p14:tracePt t="4283" x="1971675" y="2565400"/>
          <p14:tracePt t="4298" x="1887538" y="2479675"/>
          <p14:tracePt t="4299" x="1881188" y="2474913"/>
          <p14:tracePt t="4315" x="1790700" y="2400300"/>
          <p14:tracePt t="4332" x="1716088" y="2360613"/>
          <p14:tracePt t="4332" x="1716088" y="2354263"/>
          <p14:tracePt t="4348" x="1647825" y="2336800"/>
          <p14:tracePt t="4348" x="1641475" y="2336800"/>
          <p14:tracePt t="4365" x="1568450" y="2336800"/>
          <p14:tracePt t="4382" x="1493838" y="2365375"/>
          <p14:tracePt t="4382" x="1482725" y="2365375"/>
          <p14:tracePt t="4398" x="1401763" y="2411413"/>
          <p14:tracePt t="4399" x="1397000" y="2417763"/>
          <p14:tracePt t="4415" x="1328738" y="2474913"/>
          <p14:tracePt t="4431" x="1304925" y="2508250"/>
          <p14:tracePt t="4432" x="1304925" y="2514600"/>
          <p14:tracePt t="4448" x="1311275" y="2543175"/>
          <p14:tracePt t="4465" x="1379538" y="2571750"/>
          <p14:tracePt t="4466" x="1385888" y="2571750"/>
          <p14:tracePt t="4481" x="1458913" y="2576513"/>
          <p14:tracePt t="4482" x="1465263" y="2576513"/>
          <p14:tracePt t="4497" x="1550988" y="2571750"/>
          <p14:tracePt t="4514" x="1601788" y="2554288"/>
          <p14:tracePt t="4531" x="1612900" y="2547938"/>
          <p14:tracePt t="4626" x="1612900" y="2554288"/>
          <p14:tracePt t="4627" x="1612900" y="2559050"/>
          <p14:tracePt t="4648" x="1652588" y="2644775"/>
          <p14:tracePt t="4665" x="1704975" y="2708275"/>
          <p14:tracePt t="4665" x="1709738" y="2713038"/>
          <p14:tracePt t="4681" x="1749425" y="2759075"/>
          <p14:tracePt t="4682" x="1755775" y="2765425"/>
          <p14:tracePt t="4698" x="1819275" y="2833688"/>
          <p14:tracePt t="4715" x="1870075" y="2913063"/>
          <p14:tracePt t="4716" x="1870075" y="2919413"/>
          <p14:tracePt t="4716" x="1874838" y="2924175"/>
          <p14:tracePt t="4731" x="1903413" y="3016250"/>
          <p14:tracePt t="4732" x="1903413" y="3027363"/>
          <p14:tracePt t="4748" x="1927225" y="3157538"/>
          <p14:tracePt t="4748" x="1927225" y="3163888"/>
          <p14:tracePt t="4765" x="1938338" y="3311525"/>
          <p14:tracePt t="4765" x="1938338" y="3317875"/>
          <p14:tracePt t="4782" x="1944688" y="3465513"/>
          <p14:tracePt t="4783" x="1944688" y="3478213"/>
          <p14:tracePt t="4783" x="1949450" y="3482975"/>
          <p14:tracePt t="4799" x="1955800" y="3619500"/>
          <p14:tracePt t="4799" x="1960563" y="3630613"/>
          <p14:tracePt t="4815" x="1984375" y="3751263"/>
          <p14:tracePt t="4815" x="1984375" y="3756025"/>
          <p14:tracePt t="4832" x="2012950" y="3859213"/>
          <p14:tracePt t="4832" x="2017713" y="3865563"/>
          <p14:tracePt t="4849" x="2035175" y="3944938"/>
          <p14:tracePt t="4865" x="2041525" y="4019550"/>
          <p14:tracePt t="4881" x="2028825" y="4092575"/>
          <p14:tracePt t="4881" x="2024063" y="4098925"/>
          <p14:tracePt t="4898" x="2000250" y="4195763"/>
          <p14:tracePt t="4899" x="1995488" y="4202113"/>
          <p14:tracePt t="4915" x="1960563" y="4327525"/>
          <p14:tracePt t="4916" x="1955800" y="4332288"/>
          <p14:tracePt t="4932" x="1920875" y="4468813"/>
          <p14:tracePt t="4933" x="1916113" y="4481513"/>
          <p14:tracePt t="4949" x="1874838" y="4618038"/>
          <p14:tracePt t="4949" x="1874838" y="4622800"/>
          <p14:tracePt t="4964" x="1841500" y="4737100"/>
          <p14:tracePt t="4981" x="1801813" y="4862513"/>
          <p14:tracePt t="4982" x="1801813" y="4868863"/>
          <p14:tracePt t="4983" x="1801813" y="4879975"/>
          <p14:tracePt t="4998" x="1755775" y="4987925"/>
          <p14:tracePt t="5015" x="1681163" y="5159375"/>
          <p14:tracePt t="5031" x="1584325" y="5346700"/>
          <p14:tracePt t="5032" x="1579563" y="5359400"/>
          <p14:tracePt t="5048" x="1482725" y="5546725"/>
          <p14:tracePt t="5049" x="1476375" y="5564188"/>
          <p14:tracePt t="5049" x="1470025" y="5575300"/>
          <p14:tracePt t="5065" x="1373188" y="5780088"/>
          <p14:tracePt t="5082" x="1271588" y="5997575"/>
          <p14:tracePt t="5082" x="1260475" y="6015038"/>
          <p14:tracePt t="5098" x="1157288" y="6196013"/>
          <p14:tracePt t="5099" x="1150938" y="6213475"/>
          <p14:tracePt t="5099" x="1146175" y="6224588"/>
          <p14:tracePt t="5115" x="1060450" y="6396038"/>
          <p14:tracePt t="5116" x="1054100" y="6407150"/>
          <p14:tracePt t="5132" x="985838" y="6600825"/>
          <p14:tracePt t="5132" x="985838" y="6618288"/>
          <p14:tracePt t="5149" x="941388" y="6772275"/>
          <p14:tracePt t="5149" x="935038" y="6783388"/>
          <p14:tracePt t="6786" x="1025525" y="6846888"/>
          <p14:tracePt t="6800" x="1038225" y="6835775"/>
          <p14:tracePt t="6815" x="1049338" y="6818313"/>
          <p14:tracePt t="6832" x="1060450" y="6807200"/>
          <p14:tracePt t="6849" x="1071563" y="6794500"/>
          <p14:tracePt t="6850" x="1071563" y="6789738"/>
          <p14:tracePt t="6850" x="1077913" y="6789738"/>
          <p14:tracePt t="6866" x="1089025" y="6772275"/>
          <p14:tracePt t="6882" x="1111250" y="6750050"/>
          <p14:tracePt t="6883" x="1111250" y="6743700"/>
          <p14:tracePt t="6899" x="1135063" y="6721475"/>
          <p14:tracePt t="6900" x="1135063" y="6715125"/>
          <p14:tracePt t="6900" x="1139825" y="6710363"/>
          <p14:tracePt t="6915" x="1157288" y="6686550"/>
          <p14:tracePt t="6932" x="1179513" y="6657975"/>
          <p14:tracePt t="6949" x="1203325" y="6624638"/>
          <p14:tracePt t="6949" x="1208088" y="6624638"/>
          <p14:tracePt t="6966" x="1243013" y="6589713"/>
          <p14:tracePt t="6982" x="1276350" y="6550025"/>
          <p14:tracePt t="6983" x="1282700" y="6550025"/>
          <p14:tracePt t="6983" x="1282700" y="6543675"/>
          <p14:tracePt t="6999" x="1317625" y="6521450"/>
          <p14:tracePt t="7016" x="1333500" y="6499225"/>
          <p14:tracePt t="7033" x="1344613" y="6488113"/>
          <p14:tracePt t="7049" x="1350963" y="6481763"/>
          <p14:tracePt t="7066" x="1357313" y="6475413"/>
          <p14:tracePt t="7082" x="1357313" y="6470650"/>
          <p14:tracePt t="7099" x="1362075" y="6470650"/>
          <p14:tracePt t="7115" x="1373188" y="6453188"/>
          <p14:tracePt t="7132" x="1397000" y="6424613"/>
          <p14:tracePt t="7149" x="1436688" y="6391275"/>
          <p14:tracePt t="7165" x="1493838" y="6338888"/>
          <p14:tracePt t="7182" x="1562100" y="6288088"/>
          <p14:tracePt t="7199" x="1619250" y="6230938"/>
          <p14:tracePt t="7200" x="1619250" y="6224588"/>
          <p14:tracePt t="7215" x="1670050" y="6162675"/>
          <p14:tracePt t="7232" x="1720850" y="6094413"/>
          <p14:tracePt t="7233" x="1720850" y="6088063"/>
          <p14:tracePt t="7250" x="1778000" y="6008688"/>
          <p14:tracePt t="7251" x="1784350" y="6002338"/>
          <p14:tracePt t="7266" x="1830388" y="5929313"/>
          <p14:tracePt t="7267" x="1830388" y="5916613"/>
          <p14:tracePt t="7268" x="1830388" y="5911850"/>
          <p14:tracePt t="7283" x="1870075" y="5832475"/>
          <p14:tracePt t="7283" x="1874838" y="5826125"/>
          <p14:tracePt t="7299" x="1898650" y="5746750"/>
          <p14:tracePt t="7299" x="1903413" y="5740400"/>
          <p14:tracePt t="7315" x="1927225" y="5638800"/>
          <p14:tracePt t="7332" x="1944688" y="5546725"/>
          <p14:tracePt t="7333" x="1949450" y="5540375"/>
          <p14:tracePt t="7334" x="1949450" y="5535613"/>
          <p14:tracePt t="7349" x="1971675" y="5456238"/>
          <p14:tracePt t="7365" x="1989138" y="5399088"/>
          <p14:tracePt t="7382" x="2000250" y="5359400"/>
          <p14:tracePt t="7399" x="2006600" y="5341938"/>
          <p14:tracePt t="7416" x="2006600" y="5330825"/>
          <p14:tracePt t="7432" x="2006600" y="5324475"/>
          <p14:tracePt t="7449" x="2006600" y="5318125"/>
          <p14:tracePt t="7466" x="2006600" y="5307013"/>
          <p14:tracePt t="7482" x="2000250" y="5295900"/>
          <p14:tracePt t="7499" x="2000250" y="5284788"/>
          <p14:tracePt t="7516" x="1995488" y="5273675"/>
          <p14:tracePt t="7533" x="1989138" y="5262563"/>
          <p14:tracePt t="7550" x="1971675" y="5233988"/>
          <p14:tracePt t="7566" x="1949450" y="5216525"/>
          <p14:tracePt t="7799" x="1949450" y="5210175"/>
          <p14:tracePt t="7816" x="1949450" y="5187950"/>
          <p14:tracePt t="7833" x="1949450" y="5153025"/>
          <p14:tracePt t="7849" x="1955800" y="5130800"/>
          <p14:tracePt t="7866" x="1960563" y="5102225"/>
          <p14:tracePt t="7883" x="1966913" y="5080000"/>
          <p14:tracePt t="7899" x="1971675" y="5056188"/>
          <p14:tracePt t="7916" x="1978025" y="5033963"/>
          <p14:tracePt t="7917" x="1978025" y="5027613"/>
          <p14:tracePt t="7933" x="1995488" y="4999038"/>
          <p14:tracePt t="7949" x="2017713" y="4970463"/>
          <p14:tracePt t="7966" x="2052638" y="4937125"/>
          <p14:tracePt t="7966" x="2057400" y="4937125"/>
          <p14:tracePt t="7967" x="2057400" y="4930775"/>
          <p14:tracePt t="7982" x="2103438" y="4897438"/>
          <p14:tracePt t="8000" x="2171700" y="4857750"/>
          <p14:tracePt t="8000" x="2178050" y="4857750"/>
          <p14:tracePt t="8017" x="2251075" y="4816475"/>
          <p14:tracePt t="8018" x="2257425" y="4816475"/>
          <p14:tracePt t="8019" x="2263775" y="4811713"/>
          <p14:tracePt t="8033" x="2343150" y="4776788"/>
          <p14:tracePt t="8034" x="2349500" y="4772025"/>
          <p14:tracePt t="8050" x="2428875" y="4743450"/>
          <p14:tracePt t="8050" x="2433638" y="4737100"/>
          <p14:tracePt t="8067" x="2519363" y="4703763"/>
          <p14:tracePt t="8067" x="2525713" y="4703763"/>
          <p14:tracePt t="8083" x="2600325" y="4675188"/>
          <p14:tracePt t="8099" x="2668588" y="4657725"/>
          <p14:tracePt t="8116" x="2736850" y="4640263"/>
          <p14:tracePt t="8117" x="2741613" y="4640263"/>
          <p14:tracePt t="8133" x="2827338" y="4622800"/>
          <p14:tracePt t="8133" x="2838450" y="4622800"/>
          <p14:tracePt t="8150" x="2947988" y="4611688"/>
          <p14:tracePt t="8150" x="2952750" y="4611688"/>
          <p14:tracePt t="8151" x="2963863" y="4611688"/>
          <p14:tracePt t="8166" x="3055938" y="4594225"/>
          <p14:tracePt t="8167" x="3067050" y="4594225"/>
          <p14:tracePt t="8167" x="3078163" y="4594225"/>
          <p14:tracePt t="8183" x="3163888" y="4578350"/>
          <p14:tracePt t="8183" x="3170238" y="4572000"/>
          <p14:tracePt t="8200" x="3260725" y="4554538"/>
          <p14:tracePt t="8200" x="3267075" y="4554538"/>
          <p14:tracePt t="8216" x="3352800" y="4537075"/>
          <p14:tracePt t="8217" x="3357563" y="4537075"/>
          <p14:tracePt t="8217" x="3363913" y="4537075"/>
          <p14:tracePt t="8233" x="3432175" y="4525963"/>
          <p14:tracePt t="8233" x="3436938" y="4521200"/>
          <p14:tracePt t="8250" x="3511550" y="4514850"/>
          <p14:tracePt t="8250" x="3517900" y="4508500"/>
          <p14:tracePt t="8267" x="3586163" y="4508500"/>
          <p14:tracePt t="8267" x="3590925" y="4508500"/>
          <p14:tracePt t="8283" x="3648075" y="4508500"/>
          <p14:tracePt t="8300" x="3694113" y="4508500"/>
          <p14:tracePt t="8300" x="3700463" y="4508500"/>
          <p14:tracePt t="8301" x="3705225" y="4508500"/>
          <p14:tracePt t="8316" x="3773488" y="4508500"/>
          <p14:tracePt t="8317" x="3779838" y="4508500"/>
          <p14:tracePt t="8317" x="3784600" y="4508500"/>
          <p14:tracePt t="8333" x="3887788" y="4503738"/>
          <p14:tracePt t="8334" x="3894138" y="4503738"/>
          <p14:tracePt t="8334" x="3898900" y="4503738"/>
          <p14:tracePt t="8351" x="4024313" y="4503738"/>
          <p14:tracePt t="8351" x="4030663" y="4503738"/>
          <p14:tracePt t="8366" x="4156075" y="4503738"/>
          <p14:tracePt t="8383" x="4270375" y="4514850"/>
          <p14:tracePt t="8383" x="4275138" y="4514850"/>
          <p14:tracePt t="8400" x="4371975" y="4537075"/>
          <p14:tracePt t="8416" x="4457700" y="4560888"/>
          <p14:tracePt t="8433" x="4549775" y="4583113"/>
          <p14:tracePt t="8434" x="4554538" y="4589463"/>
          <p14:tracePt t="8434" x="4565650" y="4589463"/>
          <p14:tracePt t="8449" x="4662488" y="4618038"/>
          <p14:tracePt t="8466" x="4787900" y="4657725"/>
          <p14:tracePt t="8467" x="4800600" y="4657725"/>
          <p14:tracePt t="8468" x="4811713" y="4657725"/>
          <p14:tracePt t="8500" x="5091113" y="4725988"/>
          <p14:tracePt t="8517" x="5181600" y="4748213"/>
          <p14:tracePt t="8517" x="5187950" y="4748213"/>
          <p14:tracePt t="8533" x="5238750" y="4772025"/>
          <p14:tracePt t="8550" x="5284788" y="4811713"/>
          <p14:tracePt t="8551" x="5289550" y="4816475"/>
          <p14:tracePt t="8551" x="5295900" y="4816475"/>
          <p14:tracePt t="8567" x="5346700" y="4862513"/>
          <p14:tracePt t="8567" x="5346700" y="4868863"/>
          <p14:tracePt t="8583" x="5414963" y="4913313"/>
          <p14:tracePt t="8584" x="5421313" y="4919663"/>
          <p14:tracePt t="8600" x="5472113" y="4959350"/>
          <p14:tracePt t="8600" x="5478463" y="4959350"/>
          <p14:tracePt t="8617" x="5529263" y="4999038"/>
          <p14:tracePt t="8634" x="5568950" y="5033963"/>
          <p14:tracePt t="8650" x="5614988" y="5073650"/>
          <p14:tracePt t="8666" x="5665788" y="5108575"/>
          <p14:tracePt t="8683" x="5735638" y="5141913"/>
          <p14:tracePt t="8684" x="5740400" y="5148263"/>
          <p14:tracePt t="8699" x="5815013" y="5170488"/>
          <p14:tracePt t="8716" x="5872163" y="5192713"/>
          <p14:tracePt t="8733" x="5894388" y="5205413"/>
          <p14:tracePt t="8773" x="5894388" y="5210175"/>
          <p14:tracePt t="8787" x="5894388" y="5216525"/>
          <p14:tracePt t="8800" x="5900738" y="5221288"/>
          <p14:tracePt t="8817" x="5905500" y="5233988"/>
          <p14:tracePt t="8833" x="5911850" y="5245100"/>
          <p14:tracePt t="8850" x="5922963" y="5262563"/>
          <p14:tracePt t="8867" x="5940425" y="5273675"/>
          <p14:tracePt t="8883" x="5957888" y="5278438"/>
          <p14:tracePt t="8900" x="5986463" y="5284788"/>
          <p14:tracePt t="8901" x="5991225" y="5284788"/>
          <p14:tracePt t="8916" x="6054725" y="5284788"/>
          <p14:tracePt t="8933" x="6116638" y="5284788"/>
          <p14:tracePt t="8933" x="6122988" y="5284788"/>
          <p14:tracePt t="8950" x="6156325" y="5278438"/>
          <p14:tracePt t="8951" x="6162675" y="5278438"/>
          <p14:tracePt t="8967" x="6180138" y="5278438"/>
          <p14:tracePt t="8983" x="6191250" y="5278438"/>
          <p14:tracePt t="9014" x="6191250" y="5284788"/>
          <p14:tracePt t="9034" x="6208713" y="5307013"/>
          <p14:tracePt t="9050" x="6242050" y="5330825"/>
          <p14:tracePt t="9067" x="6276975" y="5353050"/>
          <p14:tracePt t="9084" x="6299200" y="5370513"/>
          <p14:tracePt t="9100" x="6327775" y="5387975"/>
          <p14:tracePt t="9101" x="6334125" y="5387975"/>
          <p14:tracePt t="9117" x="6350000" y="5399088"/>
          <p14:tracePt t="9133" x="6356350" y="5399088"/>
          <p14:tracePt t="9150" x="6367463" y="5403850"/>
          <p14:tracePt t="9166" x="6384925" y="5410200"/>
          <p14:tracePt t="9183" x="6424613" y="5414963"/>
          <p14:tracePt t="9200" x="6464300" y="5421313"/>
          <p14:tracePt t="9217" x="6510338" y="5427663"/>
          <p14:tracePt t="9234" x="6572250" y="5438775"/>
          <p14:tracePt t="9251" x="6646863" y="5456238"/>
          <p14:tracePt t="9251" x="6653213" y="5456238"/>
          <p14:tracePt t="9267" x="6743700" y="5472113"/>
          <p14:tracePt t="9267" x="6750050" y="5472113"/>
          <p14:tracePt t="9284" x="6840538" y="5478463"/>
          <p14:tracePt t="9301" x="6926263" y="5478463"/>
          <p14:tracePt t="9301" x="6932613" y="5478463"/>
          <p14:tracePt t="9317" x="6972300" y="5478463"/>
          <p14:tracePt t="9317" x="6977063" y="5478463"/>
          <p14:tracePt t="9333" x="7000875" y="5478463"/>
          <p14:tracePt t="9350" x="7029450" y="5472113"/>
          <p14:tracePt t="9367" x="7069138" y="5461000"/>
          <p14:tracePt t="9383" x="7131050" y="5449888"/>
          <p14:tracePt t="9400" x="7205663" y="5438775"/>
          <p14:tracePt t="9400" x="7212013" y="5438775"/>
          <p14:tracePt t="9417" x="7285038" y="5427663"/>
          <p14:tracePt t="9433" x="7342188" y="5421313"/>
          <p14:tracePt t="9450" x="7377113" y="5414963"/>
          <p14:tracePt t="9450" x="7381875" y="5414963"/>
          <p14:tracePt t="9467" x="7416800" y="5414963"/>
          <p14:tracePt t="9484" x="7445375" y="5410200"/>
          <p14:tracePt t="9485" x="7450138" y="5410200"/>
          <p14:tracePt t="9500" x="7473950" y="5403850"/>
          <p14:tracePt t="9517" x="7496175" y="5392738"/>
          <p14:tracePt t="9517" x="7496175" y="5387975"/>
          <p14:tracePt t="9534" x="7519988" y="5375275"/>
          <p14:tracePt t="9551" x="7542213" y="5359400"/>
          <p14:tracePt t="9567" x="7564438" y="5341938"/>
          <p14:tracePt t="9584" x="7599363" y="5330825"/>
          <p14:tracePt t="9600" x="7627938" y="5318125"/>
          <p14:tracePt t="9617" x="7650163" y="5307013"/>
          <p14:tracePt t="9634" x="7673975" y="5302250"/>
          <p14:tracePt t="9650" x="7678738" y="5289550"/>
          <p14:tracePt t="9667" x="7685088" y="5289550"/>
          <p14:tracePt t="9702" x="7685088" y="5284788"/>
          <p14:tracePt t="9717" x="7685088" y="5273675"/>
          <p14:tracePt t="9717" x="7685088" y="5267325"/>
          <p14:tracePt t="9734" x="7678738" y="5256213"/>
          <p14:tracePt t="9734" x="7673975" y="5249863"/>
          <p14:tracePt t="9750" x="7667625" y="5233988"/>
          <p14:tracePt t="9768" x="7656513" y="5210175"/>
          <p14:tracePt t="9784" x="7645400" y="5187950"/>
          <p14:tracePt t="9800" x="7632700" y="5170488"/>
          <p14:tracePt t="9817" x="7627938" y="5159375"/>
          <p14:tracePt t="9834" x="7621588" y="5153025"/>
          <p14:tracePt t="9851" x="7610475" y="5141913"/>
          <p14:tracePt t="9867" x="7588250" y="5130800"/>
          <p14:tracePt t="9884" x="7570788" y="5124450"/>
          <p14:tracePt t="9900" x="7559675" y="5124450"/>
          <p14:tracePt t="9917" x="7548563" y="5124450"/>
          <p14:tracePt t="9933" x="7535863" y="5124450"/>
          <p14:tracePt t="9950" x="7524750" y="5130800"/>
          <p14:tracePt t="9967" x="7513638" y="5130800"/>
          <p14:tracePt t="9984" x="7491413" y="5137150"/>
          <p14:tracePt t="10001" x="7456488" y="5137150"/>
          <p14:tracePt t="10017" x="7423150" y="5141913"/>
          <p14:tracePt t="10034" x="7399338" y="5141913"/>
          <p14:tracePt t="10051" x="7381875" y="5148263"/>
          <p14:tracePt t="10068" x="7377113" y="5148263"/>
          <p14:tracePt t="10084" x="7366000" y="5153025"/>
          <p14:tracePt t="10101" x="7348538" y="5164138"/>
          <p14:tracePt t="10117" x="7342188" y="5176838"/>
          <p14:tracePt t="10117" x="7337425" y="5176838"/>
          <p14:tracePt t="10134" x="7337425" y="5192713"/>
          <p14:tracePt t="10150" x="7331075" y="5205413"/>
          <p14:tracePt t="10167" x="7331075" y="5216525"/>
          <p14:tracePt t="10184" x="7342188" y="5233988"/>
          <p14:tracePt t="10200" x="7353300" y="5245100"/>
          <p14:tracePt t="10217" x="7366000" y="5262563"/>
          <p14:tracePt t="10234" x="7381875" y="5278438"/>
          <p14:tracePt t="10251" x="7399338" y="5295900"/>
          <p14:tracePt t="10268" x="7427913" y="5307013"/>
          <p14:tracePt t="10284" x="7439025" y="5307013"/>
          <p14:tracePt t="10301" x="7450138" y="5307013"/>
          <p14:tracePt t="10334" x="7456488" y="5307013"/>
          <p14:tracePt t="10338" x="7456488" y="5302250"/>
          <p14:tracePt t="10351" x="7467600" y="5289550"/>
          <p14:tracePt t="10367" x="7473950" y="5273675"/>
          <p14:tracePt t="10384" x="7473950" y="5256213"/>
          <p14:tracePt t="10384" x="7473950" y="5249863"/>
          <p14:tracePt t="10400" x="7473950" y="5238750"/>
          <p14:tracePt t="10417" x="7467600" y="5227638"/>
          <p14:tracePt t="10434" x="7462838" y="5227638"/>
          <p14:tracePt t="10451" x="7434263" y="5233988"/>
          <p14:tracePt t="10451" x="7427913" y="5238750"/>
          <p14:tracePt t="10467" x="7342188" y="5284788"/>
          <p14:tracePt t="10484" x="7194550" y="5359400"/>
          <p14:tracePt t="10484" x="7183438" y="5359400"/>
          <p14:tracePt t="10485" x="7172325" y="5370513"/>
          <p14:tracePt t="10501" x="6965950" y="5438775"/>
          <p14:tracePt t="10518" x="6686550" y="5489575"/>
          <p14:tracePt t="10518" x="6669088" y="5489575"/>
          <p14:tracePt t="10535" x="6407150" y="5507038"/>
          <p14:tracePt t="10535" x="6402388" y="5507038"/>
          <p14:tracePt t="10551" x="6219825" y="5507038"/>
          <p14:tracePt t="10552" x="6208713" y="5507038"/>
          <p14:tracePt t="10568" x="6105525" y="5507038"/>
          <p14:tracePt t="10569" x="6099175" y="5507038"/>
          <p14:tracePt t="10584" x="6054725" y="5500688"/>
          <p14:tracePt t="10600" x="6019800" y="5500688"/>
          <p14:tracePt t="10617" x="5957888" y="5495925"/>
          <p14:tracePt t="10634" x="5848350" y="5500688"/>
          <p14:tracePt t="10635" x="5843588" y="5500688"/>
          <p14:tracePt t="10650" x="5678488" y="5513388"/>
          <p14:tracePt t="10651" x="5665788" y="5513388"/>
          <p14:tracePt t="10667" x="5484813" y="5518150"/>
          <p14:tracePt t="10684" x="5313363" y="5507038"/>
          <p14:tracePt t="10684" x="5302250" y="5507038"/>
          <p14:tracePt t="10701" x="5137150" y="5472113"/>
          <p14:tracePt t="10701" x="5124450" y="5472113"/>
          <p14:tracePt t="10702" x="5119688" y="5472113"/>
          <p14:tracePt t="10717" x="5016500" y="5461000"/>
          <p14:tracePt t="10718" x="5011738" y="5461000"/>
          <p14:tracePt t="10718" x="5005388" y="5461000"/>
          <p14:tracePt t="10734" x="4908550" y="5467350"/>
          <p14:tracePt t="10751" x="4794250" y="5495925"/>
          <p14:tracePt t="10768" x="4703763" y="5557838"/>
          <p14:tracePt t="10769" x="4697413" y="5557838"/>
          <p14:tracePt t="10770" x="4691063" y="5568950"/>
          <p14:tracePt t="10785" x="4606925" y="5661025"/>
          <p14:tracePt t="10786" x="4600575" y="5665788"/>
          <p14:tracePt t="10786" x="4594225" y="5672138"/>
          <p14:tracePt t="10801" x="4486275" y="5775325"/>
          <p14:tracePt t="10802" x="4475163" y="5780088"/>
          <p14:tracePt t="10817" x="4360863" y="5876925"/>
          <p14:tracePt t="10818" x="4349750" y="5883275"/>
          <p14:tracePt t="10834" x="4206875" y="5969000"/>
          <p14:tracePt t="10835" x="4195763" y="5973763"/>
          <p14:tracePt t="10851" x="4030663" y="6030913"/>
          <p14:tracePt t="10851" x="4024313" y="6030913"/>
          <p14:tracePt t="10852" x="4006850" y="6037263"/>
          <p14:tracePt t="10867" x="3865563" y="6065838"/>
          <p14:tracePt t="10884" x="3762375" y="6070600"/>
          <p14:tracePt t="10884" x="3756025" y="6070600"/>
          <p14:tracePt t="10901" x="3722688" y="6070600"/>
          <p14:tracePt t="10901" x="3716338" y="6070600"/>
          <p14:tracePt t="10918" x="3716338" y="6065838"/>
          <p14:tracePt t="10918" x="3716338" y="6059488"/>
          <p14:tracePt t="10934" x="3716338" y="6042025"/>
          <p14:tracePt t="10951" x="3716338" y="6030913"/>
          <p14:tracePt t="10967" x="3716338" y="6026150"/>
          <p14:tracePt t="11070" x="3711575" y="6026150"/>
          <p14:tracePt t="11256" x="3711575" y="6015038"/>
          <p14:tracePt t="11268" x="3711575" y="5991225"/>
          <p14:tracePt t="11285" x="3711575" y="5951538"/>
          <p14:tracePt t="11302" x="3711575" y="5894388"/>
          <p14:tracePt t="11303" x="3711575" y="5889625"/>
          <p14:tracePt t="11318" x="3700463" y="5815013"/>
          <p14:tracePt t="11319" x="3700463" y="5808663"/>
          <p14:tracePt t="11319" x="3700463" y="5803900"/>
          <p14:tracePt t="11334" x="3683000" y="5707063"/>
          <p14:tracePt t="11351" x="3659188" y="5575300"/>
          <p14:tracePt t="11351" x="3659188" y="5568950"/>
          <p14:tracePt t="11367" x="3619500" y="5432425"/>
          <p14:tracePt t="11368" x="3614738" y="5427663"/>
          <p14:tracePt t="11385" x="3575050" y="5330825"/>
          <p14:tracePt t="11401" x="3540125" y="5238750"/>
          <p14:tracePt t="11418" x="3505200" y="5159375"/>
          <p14:tracePt t="11435" x="3482975" y="5095875"/>
          <p14:tracePt t="11451" x="3471863" y="5051425"/>
          <p14:tracePt t="11452" x="3465513" y="5045075"/>
          <p14:tracePt t="11468" x="3465513" y="5005388"/>
          <p14:tracePt t="11469" x="3465513" y="4999038"/>
          <p14:tracePt t="11485" x="3465513" y="4954588"/>
          <p14:tracePt t="11502" x="3471863" y="4902200"/>
          <p14:tracePt t="11502" x="3471863" y="4897438"/>
          <p14:tracePt t="11518" x="3489325" y="4840288"/>
          <p14:tracePt t="11519" x="3489325" y="4833938"/>
          <p14:tracePt t="11535" x="3500438" y="4772025"/>
          <p14:tracePt t="11552" x="3511550" y="4708525"/>
          <p14:tracePt t="11568" x="3511550" y="4657725"/>
          <p14:tracePt t="11585" x="3511550" y="4611688"/>
          <p14:tracePt t="11601" x="3505200" y="4572000"/>
          <p14:tracePt t="11618" x="3500438" y="4537075"/>
          <p14:tracePt t="11634" x="3494088" y="4514850"/>
          <p14:tracePt t="11651" x="3494088" y="4497388"/>
          <p14:tracePt t="11668" x="3489325" y="4486275"/>
          <p14:tracePt t="11668" x="3489325" y="4481513"/>
          <p14:tracePt t="11684" x="3489325" y="4464050"/>
          <p14:tracePt t="11701" x="3489325" y="4440238"/>
          <p14:tracePt t="11719" x="3489325" y="4429125"/>
          <p14:tracePt t="11735" x="3489325" y="4424363"/>
          <p14:tracePt t="11802" x="3489325" y="4429125"/>
          <p14:tracePt t="11805" x="3489325" y="4435475"/>
          <p14:tracePt t="11818" x="3489325" y="4481513"/>
          <p14:tracePt t="11835" x="3482975" y="4554538"/>
          <p14:tracePt t="11836" x="3482975" y="4560888"/>
          <p14:tracePt t="11836" x="3482975" y="4565650"/>
          <p14:tracePt t="11852" x="3478213" y="4640263"/>
          <p14:tracePt t="11853" x="3478213" y="4646613"/>
          <p14:tracePt t="11853" x="3478213" y="4651375"/>
          <p14:tracePt t="11868" x="3465513" y="4714875"/>
          <p14:tracePt t="11869" x="3465513" y="4719638"/>
          <p14:tracePt t="11884" x="3454400" y="4754563"/>
          <p14:tracePt t="11901" x="3443288" y="4783138"/>
          <p14:tracePt t="11918" x="3432175" y="4800600"/>
          <p14:tracePt t="11934" x="3414713" y="4816475"/>
          <p14:tracePt t="11935" x="3414713" y="4822825"/>
          <p14:tracePt t="11952" x="3386138" y="4851400"/>
          <p14:tracePt t="11969" x="3346450" y="4891088"/>
          <p14:tracePt t="11969" x="3340100" y="4891088"/>
          <p14:tracePt t="11970" x="3335338" y="4891088"/>
          <p14:tracePt t="11985" x="3267075" y="4937125"/>
          <p14:tracePt t="12002" x="3181350" y="4970463"/>
          <p14:tracePt t="12002" x="3175000" y="4970463"/>
          <p14:tracePt t="12019" x="3055938" y="4994275"/>
          <p14:tracePt t="12019" x="3049588" y="4999038"/>
          <p14:tracePt t="12035" x="2935288" y="4999038"/>
          <p14:tracePt t="12036" x="2924175" y="4999038"/>
          <p14:tracePt t="12036" x="2919413" y="4999038"/>
          <p14:tracePt t="12052" x="2827338" y="4999038"/>
          <p14:tracePt t="12052" x="2816225" y="4999038"/>
          <p14:tracePt t="12069" x="2747963" y="5005388"/>
          <p14:tracePt t="12085" x="2708275" y="5005388"/>
          <p14:tracePt t="12102" x="2673350" y="5011738"/>
          <p14:tracePt t="12103" x="2673350" y="5016500"/>
          <p14:tracePt t="12119" x="2640013" y="5022850"/>
          <p14:tracePt t="12134" x="2593975" y="5038725"/>
          <p14:tracePt t="12151" x="2514600" y="5062538"/>
          <p14:tracePt t="12168" x="2446338" y="5091113"/>
          <p14:tracePt t="12185" x="2411413" y="5119688"/>
          <p14:tracePt t="12201" x="2411413" y="5124450"/>
          <p14:tracePt t="12218" x="2428875" y="5141913"/>
          <p14:tracePt t="12235" x="2508250" y="5153025"/>
          <p14:tracePt t="12236" x="2519363" y="5153025"/>
          <p14:tracePt t="12252" x="2633663" y="5159375"/>
          <p14:tracePt t="12253" x="2644775" y="5159375"/>
          <p14:tracePt t="12268" x="2765425" y="5159375"/>
          <p14:tracePt t="12285" x="2855913" y="5148263"/>
          <p14:tracePt t="12286" x="2862263" y="5148263"/>
          <p14:tracePt t="12286" x="2867025" y="5148263"/>
          <p14:tracePt t="12301" x="2895600" y="5141913"/>
          <p14:tracePt t="12319" x="2901950" y="5141913"/>
          <p14:tracePt t="12361" x="2901950" y="5148263"/>
          <p14:tracePt t="12363" x="2901950" y="5153025"/>
          <p14:tracePt t="12368" x="2895600" y="5164138"/>
          <p14:tracePt t="12385" x="2884488" y="5233988"/>
          <p14:tracePt t="12401" x="2878138" y="5324475"/>
          <p14:tracePt t="12402" x="2878138" y="5335588"/>
          <p14:tracePt t="12418" x="2878138" y="5443538"/>
          <p14:tracePt t="12419" x="2878138" y="5456238"/>
          <p14:tracePt t="12419" x="2878138" y="5461000"/>
          <p14:tracePt t="12435" x="2901950" y="5592763"/>
          <p14:tracePt t="12435" x="2901950" y="5603875"/>
          <p14:tracePt t="12452" x="2930525" y="5746750"/>
          <p14:tracePt t="12453" x="2935288" y="5757863"/>
          <p14:tracePt t="12453" x="2935288" y="5764213"/>
          <p14:tracePt t="12469" x="2970213" y="5894388"/>
          <p14:tracePt t="12469" x="2970213" y="5900738"/>
          <p14:tracePt t="12470" x="2976563" y="5911850"/>
          <p14:tracePt t="12485" x="2998788" y="6008688"/>
          <p14:tracePt t="12486" x="2998788" y="6019800"/>
          <p14:tracePt t="12502" x="3021013" y="6099175"/>
          <p14:tracePt t="12502" x="3021013" y="6105525"/>
          <p14:tracePt t="12518" x="3038475" y="6145213"/>
          <p14:tracePt t="12536" x="3055938" y="6156325"/>
          <p14:tracePt t="12537" x="3055938" y="6162675"/>
          <p14:tracePt t="12552" x="3084513" y="6167438"/>
          <p14:tracePt t="12552" x="3089275" y="6167438"/>
          <p14:tracePt t="12569" x="3141663" y="6173788"/>
          <p14:tracePt t="12569" x="3146425" y="6173788"/>
          <p14:tracePt t="12570" x="3152775" y="6173788"/>
          <p14:tracePt t="12571" x="3157538" y="6173788"/>
          <p14:tracePt t="12586" x="3238500" y="6167438"/>
          <p14:tracePt t="12586" x="3243263" y="6167438"/>
          <p14:tracePt t="12602" x="3324225" y="6156325"/>
          <p14:tracePt t="12618" x="3392488" y="6145213"/>
          <p14:tracePt t="12635" x="3443288" y="6140450"/>
          <p14:tracePt t="12652" x="3478213" y="6134100"/>
          <p14:tracePt t="12668" x="3511550" y="6134100"/>
          <p14:tracePt t="12685" x="3540125" y="6134100"/>
          <p14:tracePt t="12685" x="3546475" y="6134100"/>
          <p14:tracePt t="12702" x="3579813" y="6134100"/>
          <p14:tracePt t="12703" x="3586163" y="6134100"/>
          <p14:tracePt t="12719" x="3636963" y="6127750"/>
          <p14:tracePt t="12720" x="3643313" y="6127750"/>
          <p14:tracePt t="12735" x="3711575" y="6116638"/>
          <p14:tracePt t="12752" x="3768725" y="6099175"/>
          <p14:tracePt t="12769" x="3813175" y="6088063"/>
          <p14:tracePt t="12786" x="3848100" y="6076950"/>
          <p14:tracePt t="12802" x="3859213" y="6076950"/>
          <p14:tracePt t="12819" x="3865563" y="6076950"/>
          <p14:tracePt t="12835" x="3870325" y="6070600"/>
          <p14:tracePt t="12851" x="3876675" y="6065838"/>
          <p14:tracePt t="12868" x="3894138" y="6059488"/>
          <p14:tracePt t="12885" x="3898900" y="6054725"/>
          <p14:tracePt t="12886" x="3905250" y="6054725"/>
          <p14:tracePt t="12902" x="3910013" y="6054725"/>
          <p14:tracePt t="12918" x="3910013" y="6048375"/>
          <p14:tracePt t="12952" x="3910013" y="6042025"/>
          <p14:tracePt t="12969" x="3910013" y="6030913"/>
          <p14:tracePt t="12986" x="3905250" y="6015038"/>
          <p14:tracePt t="13003" x="3887788" y="6002338"/>
          <p14:tracePt t="13019" x="3870325" y="5991225"/>
          <p14:tracePt t="13035" x="3848100" y="5986463"/>
          <p14:tracePt t="13036" x="3848100" y="5980113"/>
          <p14:tracePt t="13053" x="3836988" y="5973763"/>
          <p14:tracePt t="13069" x="3825875" y="5973763"/>
          <p14:tracePt t="13085" x="3819525" y="5973763"/>
          <p14:tracePt t="13102" x="3802063" y="5969000"/>
          <p14:tracePt t="13119" x="3773488" y="5969000"/>
          <p14:tracePt t="13135" x="3744913" y="5969000"/>
          <p14:tracePt t="13152" x="3729038" y="5969000"/>
          <p14:tracePt t="13168" x="3716338" y="5973763"/>
          <p14:tracePt t="13187" x="3711575" y="5973763"/>
          <p14:tracePt t="13202" x="3705225" y="5973763"/>
          <p14:tracePt t="13219" x="3700463" y="5973763"/>
          <p14:tracePt t="13236" x="3687763" y="5980113"/>
          <p14:tracePt t="13253" x="3676650" y="5986463"/>
          <p14:tracePt t="13335" x="3671888" y="5986463"/>
          <p14:tracePt t="13348" x="3665538" y="5986463"/>
          <p14:tracePt t="13361" x="3659188" y="5986463"/>
          <p14:tracePt t="13372" x="3654425" y="5986463"/>
          <p14:tracePt t="13386" x="3648075" y="5991225"/>
          <p14:tracePt t="13403" x="3636963" y="5991225"/>
          <p14:tracePt t="13419" x="3625850" y="5991225"/>
          <p14:tracePt t="13435" x="3608388" y="5991225"/>
          <p14:tracePt t="13453" x="3575050" y="5991225"/>
          <p14:tracePt t="13453" x="3568700" y="5991225"/>
          <p14:tracePt t="13470" x="3517900" y="5991225"/>
          <p14:tracePt t="13486" x="3460750" y="5991225"/>
          <p14:tracePt t="13486" x="3454400" y="5991225"/>
          <p14:tracePt t="13503" x="3392488" y="5991225"/>
          <p14:tracePt t="13519" x="3306763" y="5991225"/>
          <p14:tracePt t="13520" x="3300413" y="5991225"/>
          <p14:tracePt t="13536" x="3232150" y="5997575"/>
          <p14:tracePt t="13537" x="3227388" y="5997575"/>
          <p14:tracePt t="13537" x="3214688" y="5997575"/>
          <p14:tracePt t="13552" x="3141663" y="6002338"/>
          <p14:tracePt t="13553" x="3135313" y="6002338"/>
          <p14:tracePt t="13553" x="3128963" y="6002338"/>
          <p14:tracePt t="13569" x="3027363" y="6015038"/>
          <p14:tracePt t="13569" x="3021013" y="6015038"/>
          <p14:tracePt t="13585" x="2901950" y="6042025"/>
          <p14:tracePt t="13602" x="2747963" y="6083300"/>
          <p14:tracePt t="13603" x="2741613" y="6083300"/>
          <p14:tracePt t="13619" x="2627313" y="6127750"/>
          <p14:tracePt t="13635" x="2536825" y="6167438"/>
          <p14:tracePt t="13652" x="2497138" y="6202363"/>
          <p14:tracePt t="13669" x="2490788" y="6208713"/>
          <p14:tracePt t="13685" x="2490788" y="6213475"/>
          <p14:tracePt t="13702" x="2497138" y="6224588"/>
          <p14:tracePt t="13719" x="2519363" y="6242050"/>
          <p14:tracePt t="13720" x="2519363" y="6248400"/>
          <p14:tracePt t="13720" x="2525713" y="6248400"/>
          <p14:tracePt t="13736" x="2565400" y="6259513"/>
          <p14:tracePt t="13736" x="2565400" y="6265863"/>
          <p14:tracePt t="13753" x="2622550" y="6270625"/>
          <p14:tracePt t="13753" x="2627313" y="6270625"/>
          <p14:tracePt t="13769" x="2701925" y="6276975"/>
          <p14:tracePt t="13786" x="2794000" y="6276975"/>
          <p14:tracePt t="13787" x="2798763" y="6276975"/>
          <p14:tracePt t="13788" x="2805113" y="6276975"/>
          <p14:tracePt t="13803" x="2890838" y="6265863"/>
          <p14:tracePt t="13804" x="2901950" y="6265863"/>
          <p14:tracePt t="13819" x="2987675" y="6253163"/>
          <p14:tracePt t="13836" x="3078163" y="6230938"/>
          <p14:tracePt t="13852" x="3152775" y="6213475"/>
          <p14:tracePt t="13852" x="3157538" y="6213475"/>
          <p14:tracePt t="13869" x="3221038" y="6191250"/>
          <p14:tracePt t="13870" x="3227388" y="6184900"/>
          <p14:tracePt t="13885" x="3260725" y="6162675"/>
          <p14:tracePt t="13886" x="3267075" y="6162675"/>
          <p14:tracePt t="13902" x="3300413" y="6145213"/>
          <p14:tracePt t="13919" x="3328988" y="6134100"/>
          <p14:tracePt t="13919" x="3335338" y="6134100"/>
          <p14:tracePt t="13936" x="3375025" y="6134100"/>
          <p14:tracePt t="13953" x="3414713" y="6134100"/>
          <p14:tracePt t="13969" x="3454400" y="6127750"/>
          <p14:tracePt t="13986" x="3500438" y="6127750"/>
          <p14:tracePt t="13986" x="3500438" y="6122988"/>
          <p14:tracePt t="14003" x="3546475" y="6122988"/>
          <p14:tracePt t="14004" x="3551238" y="6116638"/>
          <p14:tracePt t="14019" x="3603625" y="6116638"/>
          <p14:tracePt t="14036" x="3676650" y="6111875"/>
          <p14:tracePt t="14053" x="3740150" y="6111875"/>
          <p14:tracePt t="14053" x="3744913" y="6111875"/>
          <p14:tracePt t="14069" x="3813175" y="6105525"/>
          <p14:tracePt t="14087" x="3854450" y="6099175"/>
          <p14:tracePt t="14102" x="3865563" y="6094413"/>
          <p14:tracePt t="14119" x="3865563" y="6088063"/>
          <p14:tracePt t="14136" x="3865563" y="6083300"/>
          <p14:tracePt t="14152" x="3865563" y="6076950"/>
          <p14:tracePt t="14169" x="3865563" y="6070600"/>
          <p14:tracePt t="14186" x="3870325" y="6059488"/>
          <p14:tracePt t="14203" x="3870325" y="6054725"/>
          <p14:tracePt t="14219" x="3859213" y="6042025"/>
          <p14:tracePt t="14236" x="3841750" y="6037263"/>
          <p14:tracePt t="14253" x="3825875" y="6030913"/>
          <p14:tracePt t="14270" x="3819525" y="6030913"/>
          <p14:tracePt t="14286" x="3813175" y="6026150"/>
          <p14:tracePt t="14303" x="3802063" y="6015038"/>
          <p14:tracePt t="14319" x="3790950" y="5997575"/>
          <p14:tracePt t="14336" x="3784600" y="5980113"/>
          <p14:tracePt t="14337" x="3779838" y="5980113"/>
          <p14:tracePt t="14352" x="3773488" y="5962650"/>
          <p14:tracePt t="14369" x="3762375" y="5940425"/>
          <p14:tracePt t="14386" x="3751263" y="5929313"/>
          <p14:tracePt t="14403" x="3744913" y="5922963"/>
          <p14:tracePt t="14419" x="3744913" y="5916613"/>
          <p14:tracePt t="14436" x="3744913" y="5911850"/>
          <p14:tracePt t="14436" x="3744913" y="5905500"/>
          <p14:tracePt t="14453" x="3744913" y="5894388"/>
          <p14:tracePt t="14469" x="3744913" y="5883275"/>
          <p14:tracePt t="14486" x="3744913" y="5865813"/>
          <p14:tracePt t="14502" x="3744913" y="5848350"/>
          <p14:tracePt t="14519" x="3740150" y="5826125"/>
          <p14:tracePt t="14536" x="3733800" y="5808663"/>
          <p14:tracePt t="14553" x="3733800" y="5797550"/>
          <p14:tracePt t="14570" x="3733800" y="5791200"/>
          <p14:tracePt t="14802" x="3729038" y="5791200"/>
          <p14:tracePt t="14804" x="3722688" y="5791200"/>
          <p14:tracePt t="14821" x="3705225" y="5803900"/>
          <p14:tracePt t="14836" x="3687763" y="5803900"/>
          <p14:tracePt t="14853" x="3676650" y="5803900"/>
          <p14:tracePt t="14869" x="3654425" y="5797550"/>
          <p14:tracePt t="14886" x="3625850" y="5786438"/>
          <p14:tracePt t="14903" x="3590925" y="5780088"/>
          <p14:tracePt t="14919" x="3557588" y="5780088"/>
          <p14:tracePt t="14936" x="3540125" y="5775325"/>
          <p14:tracePt t="14936" x="3533775" y="5775325"/>
          <p14:tracePt t="14953" x="3522663" y="5775325"/>
          <p14:tracePt t="14970" x="3517900" y="5775325"/>
          <p14:tracePt t="15112" x="3511550" y="5775325"/>
          <p14:tracePt t="15112" x="3511550" y="5780088"/>
          <p14:tracePt t="15114" x="3505200" y="5780088"/>
          <p14:tracePt t="15119" x="3500438" y="5791200"/>
          <p14:tracePt t="15136" x="3454400" y="5826125"/>
          <p14:tracePt t="15153" x="3386138" y="5872163"/>
          <p14:tracePt t="15170" x="3328988" y="5911850"/>
          <p14:tracePt t="15170" x="3328988" y="5916613"/>
          <p14:tracePt t="15171" x="3324225" y="5916613"/>
          <p14:tracePt t="15186" x="3295650" y="5951538"/>
          <p14:tracePt t="15203" x="3282950" y="5973763"/>
          <p14:tracePt t="15220" x="3282950" y="5986463"/>
          <p14:tracePt t="15279" x="3278188" y="5986463"/>
          <p14:tracePt t="15287" x="3278188" y="5991225"/>
          <p14:tracePt t="15303" x="3267075" y="6002338"/>
          <p14:tracePt t="15319" x="3238500" y="6019800"/>
          <p14:tracePt t="15336" x="3175000" y="6048375"/>
          <p14:tracePt t="15353" x="3089275" y="6070600"/>
          <p14:tracePt t="15354" x="3084513" y="6076950"/>
          <p14:tracePt t="15354" x="3078163" y="6076950"/>
          <p14:tracePt t="15369" x="3003550" y="6099175"/>
          <p14:tracePt t="15370" x="2998788" y="6099175"/>
          <p14:tracePt t="15386" x="2919413" y="6122988"/>
          <p14:tracePt t="15403" x="2851150" y="6134100"/>
          <p14:tracePt t="15403" x="2838450" y="6134100"/>
          <p14:tracePt t="15420" x="2805113" y="6140450"/>
          <p14:tracePt t="15420" x="2798763" y="6140450"/>
          <p14:tracePt t="15436" x="2770188" y="6145213"/>
          <p14:tracePt t="15453" x="2730500" y="6151563"/>
          <p14:tracePt t="15454" x="2725738" y="6151563"/>
          <p14:tracePt t="15470" x="2684463" y="6156325"/>
          <p14:tracePt t="15487" x="2633663" y="6167438"/>
          <p14:tracePt t="15503" x="2582863" y="6167438"/>
          <p14:tracePt t="15520" x="2543175" y="6173788"/>
          <p14:tracePt t="15537" x="2497138" y="6173788"/>
          <p14:tracePt t="15554" x="2451100" y="6173788"/>
          <p14:tracePt t="15554" x="2446338" y="6173788"/>
          <p14:tracePt t="15570" x="2393950" y="6173788"/>
          <p14:tracePt t="15587" x="2336800" y="6173788"/>
          <p14:tracePt t="15603" x="2297113" y="6173788"/>
          <p14:tracePt t="15620" x="2268538" y="6173788"/>
          <p14:tracePt t="15636" x="2263775" y="6167438"/>
          <p14:tracePt t="15678" x="2257425" y="6167438"/>
          <p14:tracePt t="15686" x="2257425" y="6156325"/>
          <p14:tracePt t="15704" x="2246313" y="6134100"/>
          <p14:tracePt t="15720" x="2235200" y="6105525"/>
          <p14:tracePt t="15721" x="2235200" y="6099175"/>
          <p14:tracePt t="15737" x="2228850" y="6076950"/>
          <p14:tracePt t="15754" x="2211388" y="6042025"/>
          <p14:tracePt t="15771" x="2195513" y="6002338"/>
          <p14:tracePt t="15787" x="2182813" y="5969000"/>
          <p14:tracePt t="15804" x="2178050" y="5940425"/>
          <p14:tracePt t="15821" x="2171700" y="5929313"/>
          <p14:tracePt t="15836" x="2171700" y="5916613"/>
          <p14:tracePt t="15853" x="2171700" y="5911850"/>
          <p14:tracePt t="15870" x="2178050" y="5905500"/>
          <p14:tracePt t="15887" x="2195513" y="5889625"/>
          <p14:tracePt t="15903" x="2222500" y="5872163"/>
          <p14:tracePt t="15920" x="2235200" y="5865813"/>
          <p14:tracePt t="15920" x="2235200" y="5861050"/>
          <p14:tracePt t="15937" x="2246313" y="5861050"/>
          <p14:tracePt t="16026" x="2246313" y="5854700"/>
          <p14:tracePt t="16041" x="2246313" y="5848350"/>
          <p14:tracePt t="16043" x="2239963" y="5848350"/>
          <p14:tracePt t="16054" x="2235200" y="5843588"/>
          <p14:tracePt t="16070" x="2217738" y="5832475"/>
          <p14:tracePt t="16087" x="2200275" y="5819775"/>
          <p14:tracePt t="16088" x="2195513" y="5819775"/>
          <p14:tracePt t="16103" x="2171700" y="5815013"/>
          <p14:tracePt t="16120" x="2138363" y="5808663"/>
          <p14:tracePt t="16137" x="2109788" y="5803900"/>
          <p14:tracePt t="16153" x="2081213" y="5797550"/>
          <p14:tracePt t="16170" x="2057400" y="5797550"/>
          <p14:tracePt t="16187" x="2041525" y="5797550"/>
          <p14:tracePt t="16204" x="2017713" y="5797550"/>
          <p14:tracePt t="16221" x="1995488" y="5797550"/>
          <p14:tracePt t="16237" x="1966913" y="5791200"/>
          <p14:tracePt t="16254" x="1938338" y="5791200"/>
          <p14:tracePt t="16271" x="1916113" y="5791200"/>
          <p14:tracePt t="16287" x="1892300" y="5791200"/>
          <p14:tracePt t="16303" x="1870075" y="5791200"/>
          <p14:tracePt t="16304" x="1863725" y="5791200"/>
          <p14:tracePt t="16320" x="1835150" y="5797550"/>
          <p14:tracePt t="16337" x="1795463" y="5803900"/>
          <p14:tracePt t="16337" x="1790700" y="5803900"/>
          <p14:tracePt t="16353" x="1749425" y="5819775"/>
          <p14:tracePt t="16370" x="1704975" y="5843588"/>
          <p14:tracePt t="16370" x="1698625" y="5843588"/>
          <p14:tracePt t="16387" x="1658938" y="5876925"/>
          <p14:tracePt t="16403" x="1630363" y="5911850"/>
          <p14:tracePt t="16420" x="1608138" y="5945188"/>
          <p14:tracePt t="16438" x="1601788" y="5973763"/>
          <p14:tracePt t="16454" x="1608138" y="5997575"/>
          <p14:tracePt t="16471" x="1636713" y="6019800"/>
          <p14:tracePt t="16471" x="1641475" y="6019800"/>
          <p14:tracePt t="16488" x="1693863" y="6037263"/>
          <p14:tracePt t="16488" x="1698625" y="6037263"/>
          <p14:tracePt t="16505" x="1766888" y="6048375"/>
          <p14:tracePt t="16505" x="1773238" y="6048375"/>
          <p14:tracePt t="16506" x="1778000" y="6048375"/>
          <p14:tracePt t="16520" x="1846263" y="6048375"/>
          <p14:tracePt t="16521" x="1852613" y="6048375"/>
          <p14:tracePt t="16537" x="1920875" y="6048375"/>
          <p14:tracePt t="16537" x="1927225" y="6048375"/>
          <p14:tracePt t="16553" x="1984375" y="6042025"/>
          <p14:tracePt t="16570" x="2017713" y="6030913"/>
          <p14:tracePt t="16587" x="2035175" y="6019800"/>
          <p14:tracePt t="16603" x="2046288" y="5997575"/>
          <p14:tracePt t="16620" x="2046288" y="5962650"/>
          <p14:tracePt t="16637" x="2046288" y="5929313"/>
          <p14:tracePt t="16654" x="2041525" y="5900738"/>
          <p14:tracePt t="16670" x="2028825" y="5876925"/>
          <p14:tracePt t="16687" x="2028825" y="5861050"/>
          <p14:tracePt t="16704" x="2024063" y="5843588"/>
          <p14:tracePt t="16720" x="2017713" y="5832475"/>
          <p14:tracePt t="16738" x="2017713" y="5826125"/>
          <p14:tracePt t="16753" x="2017713" y="5819775"/>
          <p14:tracePt t="16835" x="2017713" y="5815013"/>
          <p14:tracePt t="16839" x="2012950" y="5815013"/>
          <p14:tracePt t="16854" x="2006600" y="5803900"/>
          <p14:tracePt t="16870" x="2000250" y="5791200"/>
          <p14:tracePt t="16887" x="1989138" y="5775325"/>
          <p14:tracePt t="16904" x="1971675" y="5768975"/>
          <p14:tracePt t="16921" x="1944688" y="5757863"/>
          <p14:tracePt t="16937" x="1903413" y="5751513"/>
          <p14:tracePt t="16955" x="1846263" y="5746750"/>
          <p14:tracePt t="16971" x="1806575" y="5746750"/>
          <p14:tracePt t="16972" x="1801813" y="5746750"/>
          <p14:tracePt t="16987" x="1773238" y="5746750"/>
          <p14:tracePt t="17004" x="1766888" y="5751513"/>
          <p14:tracePt t="17021" x="1762125" y="5751513"/>
          <p14:tracePt t="17038" x="1762125" y="5757863"/>
          <p14:tracePt t="17054" x="1762125" y="5775325"/>
          <p14:tracePt t="17070" x="1762125" y="5797550"/>
          <p14:tracePt t="17087" x="1766888" y="5815013"/>
          <p14:tracePt t="17088" x="1766888" y="5819775"/>
          <p14:tracePt t="17104" x="1773238" y="5837238"/>
          <p14:tracePt t="17105" x="1778000" y="5843588"/>
          <p14:tracePt t="17120" x="1790700" y="5861050"/>
          <p14:tracePt t="17137" x="1801813" y="5876925"/>
          <p14:tracePt t="17154" x="1806575" y="5889625"/>
          <p14:tracePt t="17171" x="1819275" y="5894388"/>
          <p14:tracePt t="17188" x="1835150" y="5900738"/>
          <p14:tracePt t="17205" x="1858963" y="5900738"/>
          <p14:tracePt t="17221" x="1881188" y="5894388"/>
          <p14:tracePt t="17237" x="1903413" y="5889625"/>
          <p14:tracePt t="17254" x="1909763" y="5883275"/>
          <p14:tracePt t="17277" x="1916113" y="5883275"/>
          <p14:tracePt t="17322" x="1920875" y="5883275"/>
          <p14:tracePt t="17326" x="1927225" y="5883275"/>
          <p14:tracePt t="17337" x="1960563" y="5889625"/>
          <p14:tracePt t="17354" x="2041525" y="5900738"/>
          <p14:tracePt t="17354" x="2052638" y="5900738"/>
          <p14:tracePt t="17371" x="2171700" y="5911850"/>
          <p14:tracePt t="17371" x="2178050" y="5911850"/>
          <p14:tracePt t="17372" x="2189163" y="5911850"/>
          <p14:tracePt t="17387" x="2349500" y="5911850"/>
          <p14:tracePt t="17404" x="2536825" y="5900738"/>
          <p14:tracePt t="17404" x="2547938" y="5900738"/>
          <p14:tracePt t="17405" x="2559050" y="5900738"/>
          <p14:tracePt t="17421" x="2730500" y="5883275"/>
          <p14:tracePt t="17422" x="2736850" y="5883275"/>
          <p14:tracePt t="17438" x="2867025" y="5861050"/>
          <p14:tracePt t="17439" x="2873375" y="5861050"/>
          <p14:tracePt t="17454" x="2963863" y="5837238"/>
          <p14:tracePt t="17455" x="2976563" y="5837238"/>
          <p14:tracePt t="17471" x="3044825" y="5815013"/>
          <p14:tracePt t="17471" x="3049588" y="5815013"/>
          <p14:tracePt t="17488" x="3113088" y="5797550"/>
          <p14:tracePt t="17505" x="3186113" y="5780088"/>
          <p14:tracePt t="17506" x="3192463" y="5780088"/>
          <p14:tracePt t="17521" x="3271838" y="5768975"/>
          <p14:tracePt t="17521" x="3278188" y="5768975"/>
          <p14:tracePt t="17522" x="3289300" y="5764213"/>
          <p14:tracePt t="17537" x="3368675" y="5757863"/>
          <p14:tracePt t="17554" x="3460750" y="5751513"/>
          <p14:tracePt t="17555" x="3465513" y="5751513"/>
          <p14:tracePt t="17571" x="3533775" y="5740400"/>
          <p14:tracePt t="17572" x="3540125" y="5740400"/>
          <p14:tracePt t="17587" x="3575050" y="5735638"/>
          <p14:tracePt t="17604" x="3579813" y="5729288"/>
          <p14:tracePt t="17621" x="3579813" y="5722938"/>
          <p14:tracePt t="17637" x="3586163" y="5722938"/>
          <p14:tracePt t="17654" x="3586163" y="5711825"/>
          <p14:tracePt t="17671" x="3586163" y="5707063"/>
          <p14:tracePt t="17688" x="3590925" y="5700713"/>
          <p14:tracePt t="17721" x="3597275" y="5694363"/>
          <p14:tracePt t="17738" x="3603625" y="5694363"/>
          <p14:tracePt t="17755" x="3608388" y="5689600"/>
          <p14:tracePt t="17788" x="3614738" y="5689600"/>
          <p14:tracePt t="17844" x="3614738" y="5683250"/>
          <p14:tracePt t="17865" x="3619500" y="5683250"/>
          <p14:tracePt t="17928" x="3619500" y="5689600"/>
          <p14:tracePt t="17930" x="3625850" y="5689600"/>
          <p14:tracePt t="17938" x="3630613" y="5700713"/>
          <p14:tracePt t="17955" x="3654425" y="5722938"/>
          <p14:tracePt t="17972" x="3676650" y="5746750"/>
          <p14:tracePt t="17988" x="3687763" y="5768975"/>
          <p14:tracePt t="18005" x="3705225" y="5786438"/>
          <p14:tracePt t="18021" x="3716338" y="5803900"/>
          <p14:tracePt t="18037" x="3722688" y="5808663"/>
          <p14:tracePt t="18054" x="3722688" y="5815013"/>
          <p14:tracePt t="18419" x="3722688" y="5819775"/>
          <p14:tracePt t="18422" x="3716338" y="5819775"/>
          <p14:tracePt t="18439" x="3676650" y="5837238"/>
          <p14:tracePt t="18455" x="3608388" y="5861050"/>
          <p14:tracePt t="18456" x="3603625" y="5865813"/>
          <p14:tracePt t="18471" x="3511550" y="5889625"/>
          <p14:tracePt t="18488" x="3375025" y="5929313"/>
          <p14:tracePt t="18505" x="3249613" y="5969000"/>
          <p14:tracePt t="18505" x="3238500" y="5973763"/>
          <p14:tracePt t="18506" x="3232150" y="5973763"/>
          <p14:tracePt t="18521" x="3124200" y="6008688"/>
          <p14:tracePt t="18538" x="3027363" y="6037263"/>
          <p14:tracePt t="18538" x="3021013" y="6042025"/>
          <p14:tracePt t="18539" x="3016250" y="6042025"/>
          <p14:tracePt t="18554" x="2941638" y="6054725"/>
          <p14:tracePt t="18555" x="2935288" y="6059488"/>
          <p14:tracePt t="18571" x="2855913" y="6065838"/>
          <p14:tracePt t="18588" x="2747963" y="6070600"/>
          <p14:tracePt t="18589" x="2741613" y="6070600"/>
          <p14:tracePt t="18604" x="2640013" y="6070600"/>
          <p14:tracePt t="18605" x="2627313" y="6070600"/>
          <p14:tracePt t="18621" x="2519363" y="6070600"/>
          <p14:tracePt t="18622" x="2508250" y="6070600"/>
          <p14:tracePt t="18638" x="2389188" y="6083300"/>
          <p14:tracePt t="18639" x="2382838" y="6083300"/>
          <p14:tracePt t="18654" x="2286000" y="6088063"/>
          <p14:tracePt t="18655" x="2279650" y="6088063"/>
          <p14:tracePt t="18672" x="2211388" y="6099175"/>
          <p14:tracePt t="18673" x="2206625" y="6105525"/>
          <p14:tracePt t="18688" x="2178050" y="6111875"/>
          <p14:tracePt t="18705" x="2160588" y="6116638"/>
          <p14:tracePt t="18722" x="2149475" y="6122988"/>
          <p14:tracePt t="18738" x="2149475" y="6127750"/>
          <p14:tracePt t="18739" x="2143125" y="6127750"/>
          <p14:tracePt t="18754" x="2138363" y="6140450"/>
          <p14:tracePt t="18771" x="2132013" y="6145213"/>
          <p14:tracePt t="18986" x="2138363" y="6145213"/>
          <p14:tracePt t="19005" x="2251075" y="6145213"/>
          <p14:tracePt t="19006" x="2263775" y="6151563"/>
          <p14:tracePt t="19022" x="2422525" y="6156325"/>
          <p14:tracePt t="19022" x="2433638" y="6156325"/>
          <p14:tracePt t="19023" x="2446338" y="6156325"/>
          <p14:tracePt t="19038" x="2605088" y="6156325"/>
          <p14:tracePt t="19055" x="2747963" y="6156325"/>
          <p14:tracePt t="19055" x="2752725" y="6156325"/>
          <p14:tracePt t="19056" x="2765425" y="6156325"/>
          <p14:tracePt t="19071" x="2851150" y="6145213"/>
          <p14:tracePt t="19072" x="2855913" y="6145213"/>
          <p14:tracePt t="19088" x="2884488" y="6134100"/>
          <p14:tracePt t="19105" x="2895600" y="6127750"/>
          <p14:tracePt t="19121" x="2906713" y="6111875"/>
          <p14:tracePt t="19138" x="2924175" y="6099175"/>
          <p14:tracePt t="19155" x="2952750" y="6088063"/>
          <p14:tracePt t="19172" x="2987675" y="6083300"/>
          <p14:tracePt t="19189" x="3016250" y="6083300"/>
          <p14:tracePt t="19190" x="3021013" y="6083300"/>
          <p14:tracePt t="19206" x="3055938" y="6088063"/>
          <p14:tracePt t="19222" x="3101975" y="6094413"/>
          <p14:tracePt t="19238" x="3157538" y="6105525"/>
          <p14:tracePt t="19255" x="3227388" y="6105525"/>
          <p14:tracePt t="19272" x="3311525" y="6105525"/>
          <p14:tracePt t="19272" x="3317875" y="6105525"/>
          <p14:tracePt t="19288" x="3414713" y="6105525"/>
          <p14:tracePt t="19305" x="3500438" y="6099175"/>
          <p14:tracePt t="19305" x="3505200" y="6094413"/>
          <p14:tracePt t="19306" x="3511550" y="6094413"/>
          <p14:tracePt t="19322" x="3575050" y="6088063"/>
          <p14:tracePt t="19338" x="3625850" y="6076950"/>
          <p14:tracePt t="19355" x="3671888" y="6070600"/>
          <p14:tracePt t="19355" x="3676650" y="6070600"/>
          <p14:tracePt t="19356" x="3683000" y="6070600"/>
          <p14:tracePt t="19372" x="3729038" y="6070600"/>
          <p14:tracePt t="19388" x="3779838" y="6070600"/>
          <p14:tracePt t="19406" x="3813175" y="6070600"/>
          <p14:tracePt t="19406" x="3819525" y="6070600"/>
          <p14:tracePt t="19422" x="3836988" y="6065838"/>
          <p14:tracePt t="19439" x="3841750" y="6065838"/>
          <p14:tracePt t="19456" x="3848100" y="6065838"/>
          <p14:tracePt t="19472" x="3859213" y="6065838"/>
          <p14:tracePt t="19488" x="3876675" y="6065838"/>
          <p14:tracePt t="19505" x="3887788" y="6059488"/>
          <p14:tracePt t="19651" x="3887788" y="6054725"/>
          <p14:tracePt t="19653" x="3881438" y="6048375"/>
          <p14:tracePt t="19672" x="3865563" y="6026150"/>
          <p14:tracePt t="19673" x="3859213" y="6019800"/>
          <p14:tracePt t="19689" x="3848100" y="6008688"/>
          <p14:tracePt t="19706" x="3830638" y="5997575"/>
          <p14:tracePt t="19722" x="3813175" y="5991225"/>
          <p14:tracePt t="19738" x="3790950" y="5986463"/>
          <p14:tracePt t="19739" x="3784600" y="5980113"/>
          <p14:tracePt t="19755" x="3751263" y="5973763"/>
          <p14:tracePt t="19772" x="3733800" y="5973763"/>
          <p14:tracePt t="19789" x="3729038" y="5973763"/>
          <p14:tracePt t="19805" x="3722688" y="5973763"/>
          <p14:tracePt t="19870" x="3716338" y="5973763"/>
          <p14:tracePt t="19886" x="3711575" y="5973763"/>
          <p14:tracePt t="19911" x="3705225" y="5973763"/>
          <p14:tracePt t="19925" x="3700463" y="5973763"/>
          <p14:tracePt t="19939" x="3694113" y="5973763"/>
          <p14:tracePt t="19955" x="3683000" y="5969000"/>
          <p14:tracePt t="19972" x="3659188" y="5962650"/>
          <p14:tracePt t="19988" x="3636963" y="5957888"/>
          <p14:tracePt t="20005" x="3614738" y="5951538"/>
          <p14:tracePt t="20022" x="3590925" y="5951538"/>
          <p14:tracePt t="20039" x="3562350" y="5951538"/>
          <p14:tracePt t="20055" x="3533775" y="5951538"/>
          <p14:tracePt t="20056" x="3529013" y="5951538"/>
          <p14:tracePt t="20072" x="3489325" y="5962650"/>
          <p14:tracePt t="20088" x="3460750" y="5986463"/>
          <p14:tracePt t="20106" x="3436938" y="6019800"/>
          <p14:tracePt t="20122" x="3425825" y="6065838"/>
          <p14:tracePt t="20139" x="3421063" y="6105525"/>
          <p14:tracePt t="20156" x="3421063" y="6134100"/>
          <p14:tracePt t="20157" x="3425825" y="6140450"/>
          <p14:tracePt t="20173" x="3436938" y="6151563"/>
          <p14:tracePt t="20189" x="3460750" y="6162675"/>
          <p14:tracePt t="20205" x="3500438" y="6173788"/>
          <p14:tracePt t="20222" x="3546475" y="6173788"/>
          <p14:tracePt t="20223" x="3551238" y="6173788"/>
          <p14:tracePt t="20223" x="3557588" y="6173788"/>
          <p14:tracePt t="20239" x="3603625" y="6167438"/>
          <p14:tracePt t="20239" x="3608388" y="6167438"/>
          <p14:tracePt t="20256" x="3654425" y="6151563"/>
          <p14:tracePt t="20272" x="3694113" y="6134100"/>
          <p14:tracePt t="20289" x="3705225" y="6111875"/>
          <p14:tracePt t="20289" x="3711575" y="6111875"/>
          <p14:tracePt t="20305" x="3716338" y="6094413"/>
          <p14:tracePt t="20322" x="3722688" y="6076950"/>
          <p14:tracePt t="20339" x="3722688" y="6059488"/>
          <p14:tracePt t="20355" x="3729038" y="6042025"/>
          <p14:tracePt t="20372" x="3722688" y="6030913"/>
          <p14:tracePt t="20389" x="3716338" y="6019800"/>
          <p14:tracePt t="20406" x="3694113" y="6015038"/>
          <p14:tracePt t="20422" x="3676650" y="6008688"/>
          <p14:tracePt t="20438" x="3665538" y="6002338"/>
          <p14:tracePt t="20455" x="3654425" y="6002338"/>
          <p14:tracePt t="20473" x="3636963" y="6008688"/>
          <p14:tracePt t="20489" x="3625850" y="6015038"/>
          <p14:tracePt t="20505" x="3619500" y="6019800"/>
          <p14:tracePt t="20935" x="3614738" y="6019800"/>
          <p14:tracePt t="20938" x="3608388" y="6019800"/>
          <p14:tracePt t="20956" x="3575050" y="6019800"/>
          <p14:tracePt t="20973" x="3540125" y="6026150"/>
          <p14:tracePt t="20990" x="3511550" y="6030913"/>
          <p14:tracePt t="20990" x="3505200" y="6030913"/>
          <p14:tracePt t="21006" x="3494088" y="6037263"/>
          <p14:tracePt t="21023" x="3494088" y="6048375"/>
          <p14:tracePt t="21039" x="3489325" y="6059488"/>
          <p14:tracePt t="21056" x="3489325" y="6070600"/>
          <p14:tracePt t="21073" x="3489325" y="6076950"/>
          <p14:tracePt t="21089" x="3489325" y="6083300"/>
          <p14:tracePt t="21110" x="3489325" y="6088063"/>
          <p14:tracePt t="21123" x="3494088" y="6094413"/>
          <p14:tracePt t="21139" x="3505200" y="6105525"/>
          <p14:tracePt t="21141" x="3511550" y="6105525"/>
          <p14:tracePt t="21156" x="3529013" y="6116638"/>
          <p14:tracePt t="21173" x="3557588" y="6122988"/>
          <p14:tracePt t="21189" x="3597275" y="6122988"/>
          <p14:tracePt t="21207" x="3643313" y="6122988"/>
          <p14:tracePt t="21223" x="3676650" y="6116638"/>
          <p14:tracePt t="21239" x="3687763" y="6111875"/>
          <p14:tracePt t="21256" x="3694113" y="6111875"/>
          <p14:tracePt t="21419" x="3700463" y="6111875"/>
          <p14:tracePt t="21436" x="3705225" y="6111875"/>
          <p14:tracePt t="21439" x="3705225" y="6105525"/>
          <p14:tracePt t="21456" x="3711575" y="6105525"/>
          <p14:tracePt t="21690" x="3716338" y="6105525"/>
          <p14:tracePt t="21692" x="3716338" y="6099175"/>
          <p14:tracePt t="21706" x="3722688" y="6099175"/>
          <p14:tracePt t="21724" x="3733800" y="6099175"/>
          <p14:tracePt t="21740" x="3744913" y="6094413"/>
          <p14:tracePt t="21757" x="3751263" y="6094413"/>
          <p14:tracePt t="21786" x="3756025" y="6094413"/>
          <p14:tracePt t="22102" x="3751263" y="6094413"/>
          <p14:tracePt t="22104" x="3744913" y="6094413"/>
          <p14:tracePt t="22106" x="3740150" y="6099175"/>
          <p14:tracePt t="22123" x="3671888" y="6116638"/>
          <p14:tracePt t="22124" x="3665538" y="6116638"/>
          <p14:tracePt t="22141" x="3557588" y="6145213"/>
          <p14:tracePt t="22141" x="3551238" y="6151563"/>
          <p14:tracePt t="22156" x="3432175" y="6180138"/>
          <p14:tracePt t="22157" x="3425825" y="6180138"/>
          <p14:tracePt t="22158" x="3421063" y="6184900"/>
          <p14:tracePt t="22173" x="3271838" y="6219825"/>
          <p14:tracePt t="22174" x="3254375" y="6224588"/>
          <p14:tracePt t="22190" x="3073400" y="6259513"/>
          <p14:tracePt t="22191" x="3060700" y="6259513"/>
          <p14:tracePt t="22207" x="2851150" y="6305550"/>
          <p14:tracePt t="22208" x="2838450" y="6310313"/>
          <p14:tracePt t="22224" x="2627313" y="6362700"/>
          <p14:tracePt t="22224" x="2616200" y="6367463"/>
          <p14:tracePt t="22240" x="2382838" y="6424613"/>
          <p14:tracePt t="22241" x="2371725" y="6424613"/>
          <p14:tracePt t="22257" x="2171700" y="6475413"/>
          <p14:tracePt t="22258" x="2160588" y="6481763"/>
          <p14:tracePt t="22258" x="2125663" y="6488113"/>
          <p14:tracePt t="22273" x="1898650" y="6543675"/>
          <p14:tracePt t="22274" x="1881188" y="6543675"/>
          <p14:tracePt t="22291" x="1652588" y="6600825"/>
          <p14:tracePt t="22291" x="1636713" y="6607175"/>
          <p14:tracePt t="22307" x="1454150" y="6664325"/>
          <p14:tracePt t="22307" x="1443038" y="6669088"/>
          <p14:tracePt t="22308" x="1430338" y="6675438"/>
          <p14:tracePt t="22323" x="1289050" y="6732588"/>
          <p14:tracePt t="22324" x="1276350" y="6732588"/>
          <p14:tracePt t="22340" x="1179513" y="6783388"/>
          <p14:tracePt t="22341" x="1174750" y="6783388"/>
          <p14:tracePt t="22357" x="1111250" y="6818313"/>
          <p14:tracePt t="22358" x="1111250" y="6823075"/>
          <p14:tracePt t="22373" x="1071563" y="6846888"/>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Cost Analysis &amp; Savings</a:t>
            </a:r>
          </a:p>
        </p:txBody>
      </p:sp>
      <p:graphicFrame>
        <p:nvGraphicFramePr>
          <p:cNvPr id="6" name="Table 5">
            <a:extLst>
              <a:ext uri="{FF2B5EF4-FFF2-40B4-BE49-F238E27FC236}">
                <a16:creationId xmlns:a16="http://schemas.microsoft.com/office/drawing/2014/main" id="{8E60D6BA-4353-CB85-FF0E-7919918CF20C}"/>
              </a:ext>
            </a:extLst>
          </p:cNvPr>
          <p:cNvGraphicFramePr>
            <a:graphicFrameLocks noGrp="1"/>
          </p:cNvGraphicFramePr>
          <p:nvPr>
            <p:extLst>
              <p:ext uri="{D42A27DB-BD31-4B8C-83A1-F6EECF244321}">
                <p14:modId xmlns:p14="http://schemas.microsoft.com/office/powerpoint/2010/main" val="3333515348"/>
              </p:ext>
            </p:extLst>
          </p:nvPr>
        </p:nvGraphicFramePr>
        <p:xfrm>
          <a:off x="971600" y="3603858"/>
          <a:ext cx="3384376" cy="1337310"/>
        </p:xfrm>
        <a:graphic>
          <a:graphicData uri="http://schemas.openxmlformats.org/drawingml/2006/table">
            <a:tbl>
              <a:tblPr>
                <a:tableStyleId>{5C22544A-7EE6-4342-B048-85BDC9FD1C3A}</a:tableStyleId>
              </a:tblPr>
              <a:tblGrid>
                <a:gridCol w="1457680">
                  <a:extLst>
                    <a:ext uri="{9D8B030D-6E8A-4147-A177-3AD203B41FA5}">
                      <a16:colId xmlns:a16="http://schemas.microsoft.com/office/drawing/2014/main" val="3837122916"/>
                    </a:ext>
                  </a:extLst>
                </a:gridCol>
                <a:gridCol w="1006056">
                  <a:extLst>
                    <a:ext uri="{9D8B030D-6E8A-4147-A177-3AD203B41FA5}">
                      <a16:colId xmlns:a16="http://schemas.microsoft.com/office/drawing/2014/main" val="440470401"/>
                    </a:ext>
                  </a:extLst>
                </a:gridCol>
                <a:gridCol w="920640">
                  <a:extLst>
                    <a:ext uri="{9D8B030D-6E8A-4147-A177-3AD203B41FA5}">
                      <a16:colId xmlns:a16="http://schemas.microsoft.com/office/drawing/2014/main" val="2106889488"/>
                    </a:ext>
                  </a:extLst>
                </a:gridCol>
              </a:tblGrid>
              <a:tr h="190500">
                <a:tc gridSpan="3">
                  <a:txBody>
                    <a:bodyPr/>
                    <a:lstStyle/>
                    <a:p>
                      <a:pPr algn="ctr" fontAlgn="b"/>
                      <a:r>
                        <a:rPr lang="en-US" sz="1400" b="1" u="none" strike="noStrike" dirty="0">
                          <a:effectLst/>
                        </a:rPr>
                        <a:t>KNN Model</a:t>
                      </a:r>
                      <a:endParaRPr lang="en-US" sz="14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44453172"/>
                  </a:ext>
                </a:extLst>
              </a:tr>
              <a:tr h="190500">
                <a:tc>
                  <a:txBody>
                    <a:bodyPr/>
                    <a:lstStyle/>
                    <a:p>
                      <a:pPr algn="ctr" fontAlgn="b"/>
                      <a:r>
                        <a:rPr lang="en-US" sz="1400" u="none" strike="noStrike">
                          <a:effectLst/>
                        </a:rPr>
                        <a:t>Description</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Low Cost</a:t>
                      </a:r>
                      <a:endParaRPr lang="en-US" sz="1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dirty="0">
                          <a:effectLst/>
                        </a:rPr>
                        <a:t>High Cost</a:t>
                      </a:r>
                      <a:endParaRPr lang="en-US" sz="14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6553032"/>
                  </a:ext>
                </a:extLst>
              </a:tr>
              <a:tr h="190500">
                <a:tc>
                  <a:txBody>
                    <a:bodyPr/>
                    <a:lstStyle/>
                    <a:p>
                      <a:pPr algn="ctr" fontAlgn="b"/>
                      <a:r>
                        <a:rPr lang="en-US" sz="1400" u="none" strike="noStrike">
                          <a:effectLst/>
                        </a:rPr>
                        <a:t>Baseline (Actual)</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rPr>
                        <a:t>$333,535</a:t>
                      </a:r>
                      <a:endParaRPr lang="en-US" sz="14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a:effectLst/>
                        </a:rPr>
                        <a:t>$2,668,280</a:t>
                      </a:r>
                      <a:endParaRPr lang="en-US" sz="14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7990670"/>
                  </a:ext>
                </a:extLst>
              </a:tr>
              <a:tr h="190500">
                <a:tc>
                  <a:txBody>
                    <a:bodyPr/>
                    <a:lstStyle/>
                    <a:p>
                      <a:pPr algn="ctr" fontAlgn="b"/>
                      <a:r>
                        <a:rPr lang="en-US" sz="1400" u="none" strike="noStrike">
                          <a:effectLst/>
                        </a:rPr>
                        <a:t>KNN</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rPr>
                        <a:t>$123,145</a:t>
                      </a:r>
                      <a:endParaRPr lang="en-US" sz="14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dirty="0">
                          <a:effectLst/>
                        </a:rPr>
                        <a:t>$493,756</a:t>
                      </a:r>
                      <a:endParaRPr lang="en-US" sz="1400" b="0"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9186761"/>
                  </a:ext>
                </a:extLst>
              </a:tr>
              <a:tr h="190500">
                <a:tc>
                  <a:txBody>
                    <a:bodyPr/>
                    <a:lstStyle/>
                    <a:p>
                      <a:pPr algn="ctr" fontAlgn="b"/>
                      <a:r>
                        <a:rPr lang="en-US" sz="1400" u="none" strike="noStrike">
                          <a:effectLst/>
                        </a:rPr>
                        <a:t>Savings</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rPr>
                        <a:t>$210,391</a:t>
                      </a:r>
                      <a:endParaRPr lang="en-US" sz="14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a:effectLst/>
                        </a:rPr>
                        <a:t>$2,174,524</a:t>
                      </a:r>
                      <a:endParaRPr lang="en-US" sz="14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7895045"/>
                  </a:ext>
                </a:extLst>
              </a:tr>
              <a:tr h="190500">
                <a:tc>
                  <a:txBody>
                    <a:bodyPr/>
                    <a:lstStyle/>
                    <a:p>
                      <a:pPr algn="ctr" fontAlgn="b"/>
                      <a:r>
                        <a:rPr lang="en-US" sz="1400" b="1" u="none" strike="noStrike" dirty="0">
                          <a:effectLst/>
                        </a:rPr>
                        <a:t>Savings %</a:t>
                      </a:r>
                      <a:endParaRPr lang="en-US" sz="14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63%</a:t>
                      </a:r>
                      <a:endParaRPr lang="en-US" sz="1400" b="1" i="0" u="none" strike="noStrike" dirty="0">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81%</a:t>
                      </a:r>
                      <a:endParaRPr lang="en-US" sz="14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119681"/>
                  </a:ext>
                </a:extLst>
              </a:tr>
            </a:tbl>
          </a:graphicData>
        </a:graphic>
      </p:graphicFrame>
      <p:graphicFrame>
        <p:nvGraphicFramePr>
          <p:cNvPr id="7" name="Table 6">
            <a:extLst>
              <a:ext uri="{FF2B5EF4-FFF2-40B4-BE49-F238E27FC236}">
                <a16:creationId xmlns:a16="http://schemas.microsoft.com/office/drawing/2014/main" id="{1607C833-68C2-6AFC-6ADD-22E09B2FF6B1}"/>
              </a:ext>
            </a:extLst>
          </p:cNvPr>
          <p:cNvGraphicFramePr>
            <a:graphicFrameLocks noGrp="1"/>
          </p:cNvGraphicFramePr>
          <p:nvPr>
            <p:extLst>
              <p:ext uri="{D42A27DB-BD31-4B8C-83A1-F6EECF244321}">
                <p14:modId xmlns:p14="http://schemas.microsoft.com/office/powerpoint/2010/main" val="3252752182"/>
              </p:ext>
            </p:extLst>
          </p:nvPr>
        </p:nvGraphicFramePr>
        <p:xfrm>
          <a:off x="5004048" y="3603858"/>
          <a:ext cx="3384376" cy="1337310"/>
        </p:xfrm>
        <a:graphic>
          <a:graphicData uri="http://schemas.openxmlformats.org/drawingml/2006/table">
            <a:tbl>
              <a:tblPr>
                <a:tableStyleId>{5C22544A-7EE6-4342-B048-85BDC9FD1C3A}</a:tableStyleId>
              </a:tblPr>
              <a:tblGrid>
                <a:gridCol w="1491787">
                  <a:extLst>
                    <a:ext uri="{9D8B030D-6E8A-4147-A177-3AD203B41FA5}">
                      <a16:colId xmlns:a16="http://schemas.microsoft.com/office/drawing/2014/main" val="521218434"/>
                    </a:ext>
                  </a:extLst>
                </a:gridCol>
                <a:gridCol w="887051">
                  <a:extLst>
                    <a:ext uri="{9D8B030D-6E8A-4147-A177-3AD203B41FA5}">
                      <a16:colId xmlns:a16="http://schemas.microsoft.com/office/drawing/2014/main" val="1807593238"/>
                    </a:ext>
                  </a:extLst>
                </a:gridCol>
                <a:gridCol w="1005538">
                  <a:extLst>
                    <a:ext uri="{9D8B030D-6E8A-4147-A177-3AD203B41FA5}">
                      <a16:colId xmlns:a16="http://schemas.microsoft.com/office/drawing/2014/main" val="721222342"/>
                    </a:ext>
                  </a:extLst>
                </a:gridCol>
              </a:tblGrid>
              <a:tr h="190500">
                <a:tc gridSpan="3">
                  <a:txBody>
                    <a:bodyPr/>
                    <a:lstStyle/>
                    <a:p>
                      <a:pPr algn="ctr" fontAlgn="b"/>
                      <a:r>
                        <a:rPr lang="en-US" sz="1400" b="1" u="none" strike="noStrike" dirty="0">
                          <a:effectLst/>
                        </a:rPr>
                        <a:t>NB Model</a:t>
                      </a:r>
                      <a:endParaRPr lang="en-US" sz="14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2288717"/>
                  </a:ext>
                </a:extLst>
              </a:tr>
              <a:tr h="190500">
                <a:tc>
                  <a:txBody>
                    <a:bodyPr/>
                    <a:lstStyle/>
                    <a:p>
                      <a:pPr algn="ctr" fontAlgn="b"/>
                      <a:r>
                        <a:rPr lang="en-US" sz="1400" u="none" strike="noStrike">
                          <a:effectLst/>
                        </a:rPr>
                        <a:t>Description</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effectLst/>
                        </a:rPr>
                        <a:t>Low Cost</a:t>
                      </a:r>
                      <a:endParaRPr lang="en-US" sz="1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dirty="0">
                          <a:effectLst/>
                        </a:rPr>
                        <a:t>High Cost</a:t>
                      </a:r>
                      <a:endParaRPr lang="en-US" sz="14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583696"/>
                  </a:ext>
                </a:extLst>
              </a:tr>
              <a:tr h="190500">
                <a:tc>
                  <a:txBody>
                    <a:bodyPr/>
                    <a:lstStyle/>
                    <a:p>
                      <a:pPr algn="ctr" fontAlgn="b"/>
                      <a:r>
                        <a:rPr lang="en-US" sz="1400" u="none" strike="noStrike">
                          <a:effectLst/>
                        </a:rPr>
                        <a:t>Baseline (Actual)</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rPr>
                        <a:t>$333,535</a:t>
                      </a:r>
                      <a:endParaRPr lang="en-US" sz="14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a:effectLst/>
                        </a:rPr>
                        <a:t>$2,668,280</a:t>
                      </a:r>
                      <a:endParaRPr lang="en-US" sz="14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8761549"/>
                  </a:ext>
                </a:extLst>
              </a:tr>
              <a:tr h="190500">
                <a:tc>
                  <a:txBody>
                    <a:bodyPr/>
                    <a:lstStyle/>
                    <a:p>
                      <a:pPr algn="ctr" fontAlgn="b"/>
                      <a:r>
                        <a:rPr lang="en-US" sz="1400" u="none" strike="noStrike">
                          <a:effectLst/>
                        </a:rPr>
                        <a:t>Naive Bayes</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rPr>
                        <a:t>$212,934</a:t>
                      </a:r>
                      <a:endParaRPr lang="en-US" sz="14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a:effectLst/>
                        </a:rPr>
                        <a:t>$1,277,868</a:t>
                      </a:r>
                      <a:endParaRPr lang="en-US" sz="14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63229113"/>
                  </a:ext>
                </a:extLst>
              </a:tr>
              <a:tr h="190500">
                <a:tc>
                  <a:txBody>
                    <a:bodyPr/>
                    <a:lstStyle/>
                    <a:p>
                      <a:pPr algn="ctr" fontAlgn="b"/>
                      <a:r>
                        <a:rPr lang="en-US" sz="1400" u="none" strike="noStrike">
                          <a:effectLst/>
                        </a:rPr>
                        <a:t>Savings</a:t>
                      </a:r>
                      <a:endParaRPr lang="en-US" sz="1400" b="1"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a:effectLst/>
                        </a:rPr>
                        <a:t>$120,602</a:t>
                      </a:r>
                      <a:endParaRPr lang="en-US" sz="14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400" u="none" strike="noStrike">
                          <a:effectLst/>
                        </a:rPr>
                        <a:t>$1,390,412</a:t>
                      </a:r>
                      <a:endParaRPr lang="en-US" sz="1400" b="0" i="0" u="none" strike="noStrike">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1944583"/>
                  </a:ext>
                </a:extLst>
              </a:tr>
              <a:tr h="190500">
                <a:tc>
                  <a:txBody>
                    <a:bodyPr/>
                    <a:lstStyle/>
                    <a:p>
                      <a:pPr algn="ctr" fontAlgn="b"/>
                      <a:r>
                        <a:rPr lang="en-US" sz="1400" b="1" u="none" strike="noStrike" dirty="0">
                          <a:effectLst/>
                        </a:rPr>
                        <a:t>Savings %</a:t>
                      </a:r>
                      <a:endParaRPr lang="en-US" sz="14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36%</a:t>
                      </a:r>
                      <a:endParaRPr lang="en-US" sz="1400" b="1" i="0" u="none" strike="noStrike" dirty="0">
                        <a:solidFill>
                          <a:srgbClr val="000000"/>
                        </a:solidFill>
                        <a:effectLst/>
                        <a:latin typeface="Aptos Narrow" panose="020B00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52%</a:t>
                      </a:r>
                      <a:endParaRPr lang="en-US" sz="1400" b="1" i="0" u="none" strike="noStrike" dirty="0">
                        <a:solidFill>
                          <a:srgbClr val="000000"/>
                        </a:solidFill>
                        <a:effectLst/>
                        <a:latin typeface="Aptos Narrow" panose="020B00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6630517"/>
                  </a:ext>
                </a:extLst>
              </a:tr>
            </a:tbl>
          </a:graphicData>
        </a:graphic>
      </p:graphicFrame>
      <p:sp>
        <p:nvSpPr>
          <p:cNvPr id="9" name="TextBox 8">
            <a:extLst>
              <a:ext uri="{FF2B5EF4-FFF2-40B4-BE49-F238E27FC236}">
                <a16:creationId xmlns:a16="http://schemas.microsoft.com/office/drawing/2014/main" id="{7D1AD8AA-39F3-5548-06DF-44DA6E14B922}"/>
              </a:ext>
            </a:extLst>
          </p:cNvPr>
          <p:cNvSpPr txBox="1"/>
          <p:nvPr/>
        </p:nvSpPr>
        <p:spPr>
          <a:xfrm>
            <a:off x="593558" y="1417638"/>
            <a:ext cx="7956884" cy="1754326"/>
          </a:xfrm>
          <a:prstGeom prst="rect">
            <a:avLst/>
          </a:prstGeom>
          <a:noFill/>
        </p:spPr>
        <p:txBody>
          <a:bodyPr wrap="square">
            <a:spAutoFit/>
          </a:bodyPr>
          <a:lstStyle/>
          <a:p>
            <a:r>
              <a:rPr lang="en-US" dirty="0"/>
              <a:t>We estimated attrition costs by considering each person’s total monthly income and applying a turnover cost ranging from 50% to 400% of their salary (monthly income). For employees flagged as at risk but who ultimately did not quit, we added a $200 “intervention” cost. The tables compare baseline (no intervention or model used) with each model’s approach, showing how both the KNN and Naive Bayes models reduce overall attrition costs and yield significant savings.</a:t>
            </a:r>
          </a:p>
        </p:txBody>
      </p:sp>
      <p:pic>
        <p:nvPicPr>
          <p:cNvPr id="12" name="Graphic 11" descr="Trophy outline">
            <a:extLst>
              <a:ext uri="{FF2B5EF4-FFF2-40B4-BE49-F238E27FC236}">
                <a16:creationId xmlns:a16="http://schemas.microsoft.com/office/drawing/2014/main" id="{5B7B3D99-6E43-F216-1101-5DD66424E7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06588" y="5085184"/>
            <a:ext cx="914400" cy="914400"/>
          </a:xfrm>
          <a:prstGeom prst="rect">
            <a:avLst/>
          </a:prstGeom>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DB8CD598-D969-F8BC-CF73-76E51E8445AC}"/>
              </a:ext>
            </a:extLst>
          </p:cNvPr>
          <p:cNvSpPr/>
          <p:nvPr/>
        </p:nvSpPr>
        <p:spPr>
          <a:xfrm>
            <a:off x="1475656" y="5805264"/>
            <a:ext cx="254749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rgbClr val="00B050"/>
                </a:solidFill>
                <a:effectLst/>
              </a:rPr>
              <a:t>Winner!</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697"/>
    </mc:Choice>
    <mc:Fallback xmlns="">
      <p:transition spd="slow" advTm="366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2000"/>
                                        <p:tgtEl>
                                          <p:spTgt spid="12"/>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heel(1)">
                                      <p:cBhvr>
                                        <p:cTn id="1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extLst>
    <p:ext uri="{3A86A75C-4F4B-4683-9AE1-C65F6400EC91}">
      <p14:laserTraceLst xmlns:p14="http://schemas.microsoft.com/office/powerpoint/2010/main">
        <p14:tracePtLst>
          <p14:tracePt t="10320" x="1339850" y="6846888"/>
          <p14:tracePt t="10321" x="1344613" y="6840538"/>
          <p14:tracePt t="10323" x="1368425" y="6835775"/>
          <p14:tracePt t="10325" x="1397000" y="6818313"/>
          <p14:tracePt t="10343" x="1573213" y="6710363"/>
          <p14:tracePt t="10359" x="1773238" y="6584950"/>
          <p14:tracePt t="10360" x="1790700" y="6578600"/>
          <p14:tracePt t="10360" x="1806575" y="6567488"/>
          <p14:tracePt t="10376" x="2028825" y="6453188"/>
          <p14:tracePt t="10377" x="2092325" y="6418263"/>
          <p14:tracePt t="10393" x="2428875" y="6270625"/>
          <p14:tracePt t="10393" x="2439988" y="6265863"/>
          <p14:tracePt t="10409" x="2822575" y="6111875"/>
          <p14:tracePt t="10426" x="3170238" y="5969000"/>
          <p14:tracePt t="10427" x="3192463" y="5962650"/>
          <p14:tracePt t="10443" x="3500438" y="5837238"/>
          <p14:tracePt t="10444" x="3517900" y="5826125"/>
          <p14:tracePt t="10460" x="3768725" y="5683250"/>
          <p14:tracePt t="10461" x="3779838" y="5678488"/>
          <p14:tracePt t="10462" x="3790950" y="5665788"/>
          <p14:tracePt t="10477" x="3951288" y="5524500"/>
          <p14:tracePt t="10478" x="3962400" y="5513388"/>
          <p14:tracePt t="10493" x="4081463" y="5346700"/>
          <p14:tracePt t="10510" x="4173538" y="5159375"/>
          <p14:tracePt t="10510" x="4178300" y="5148263"/>
          <p14:tracePt t="10526" x="4241800" y="4941888"/>
          <p14:tracePt t="10544" x="4281488" y="4754563"/>
          <p14:tracePt t="10544" x="4286250" y="4743450"/>
          <p14:tracePt t="10559" x="4298950" y="4606925"/>
          <p14:tracePt t="10560" x="4298950" y="4594225"/>
          <p14:tracePt t="10561" x="4298950" y="4589463"/>
          <p14:tracePt t="10576" x="4298950" y="4481513"/>
          <p14:tracePt t="10577" x="4298950" y="4475163"/>
          <p14:tracePt t="10578" x="4298950" y="4468813"/>
          <p14:tracePt t="10593" x="4281488" y="4400550"/>
          <p14:tracePt t="10594" x="4275138" y="4395788"/>
          <p14:tracePt t="10595" x="4275138" y="4389438"/>
          <p14:tracePt t="10610" x="4235450" y="4332288"/>
          <p14:tracePt t="10611" x="4230688" y="4327525"/>
          <p14:tracePt t="10626" x="4167188" y="4270375"/>
          <p14:tracePt t="10643" x="4098925" y="4206875"/>
          <p14:tracePt t="10660" x="4041775" y="4132263"/>
          <p14:tracePt t="10676" x="4002088" y="4064000"/>
          <p14:tracePt t="10677" x="4002088" y="4059238"/>
          <p14:tracePt t="10678" x="3995738" y="4059238"/>
          <p14:tracePt t="10693" x="3951288" y="3973513"/>
          <p14:tracePt t="10694" x="3944938" y="3967163"/>
          <p14:tracePt t="10711" x="3870325" y="3881438"/>
          <p14:tracePt t="10712" x="3865563" y="3881438"/>
          <p14:tracePt t="10727" x="3756025" y="3813175"/>
          <p14:tracePt t="10728" x="3751263" y="3808413"/>
          <p14:tracePt t="10728" x="3740150" y="3802063"/>
          <p14:tracePt t="10743" x="3603625" y="3756025"/>
          <p14:tracePt t="10744" x="3590925" y="3751263"/>
          <p14:tracePt t="10745" x="3579813" y="3751263"/>
          <p14:tracePt t="10760" x="3421063" y="3716338"/>
          <p14:tracePt t="10776" x="3249613" y="3687763"/>
          <p14:tracePt t="10777" x="3238500" y="3687763"/>
          <p14:tracePt t="10777" x="3227388" y="3683000"/>
          <p14:tracePt t="10793" x="3106738" y="3671888"/>
          <p14:tracePt t="10793" x="3095625" y="3665538"/>
          <p14:tracePt t="10810" x="3009900" y="3648075"/>
          <p14:tracePt t="10826" x="2947988" y="3636963"/>
          <p14:tracePt t="10827" x="2947988" y="3630613"/>
          <p14:tracePt t="10843" x="2895600" y="3619500"/>
          <p14:tracePt t="10859" x="2838450" y="3597275"/>
          <p14:tracePt t="10876" x="2759075" y="3579813"/>
          <p14:tracePt t="10877" x="2752725" y="3579813"/>
          <p14:tracePt t="10878" x="2747963" y="3579813"/>
          <p14:tracePt t="10893" x="2668588" y="3575050"/>
          <p14:tracePt t="10909" x="2571750" y="3568700"/>
          <p14:tracePt t="10926" x="2474913" y="3586163"/>
          <p14:tracePt t="10927" x="2462213" y="3586163"/>
          <p14:tracePt t="10944" x="2365375" y="3614738"/>
          <p14:tracePt t="10945" x="2360613" y="3614738"/>
          <p14:tracePt t="10960" x="2279650" y="3636963"/>
          <p14:tracePt t="10961" x="2274888" y="3636963"/>
          <p14:tracePt t="10977" x="2200275" y="3659188"/>
          <p14:tracePt t="10977" x="2195513" y="3665538"/>
          <p14:tracePt t="10994" x="2120900" y="3687763"/>
          <p14:tracePt t="10994" x="2114550" y="3687763"/>
          <p14:tracePt t="11010" x="2052638" y="3716338"/>
          <p14:tracePt t="11027" x="2000250" y="3744913"/>
          <p14:tracePt t="11043" x="1966913" y="3773488"/>
          <p14:tracePt t="11059" x="1944688" y="3790950"/>
          <p14:tracePt t="11076" x="1920875" y="3802063"/>
          <p14:tracePt t="11093" x="1916113" y="3813175"/>
          <p14:tracePt t="11094" x="1909763" y="3813175"/>
          <p14:tracePt t="11146" x="1903413" y="3813175"/>
          <p14:tracePt t="11372" x="1909763" y="3813175"/>
          <p14:tracePt t="11384" x="1916113" y="3813175"/>
          <p14:tracePt t="11393" x="1920875" y="3813175"/>
          <p14:tracePt t="11427" x="1927225" y="3813175"/>
          <p14:tracePt t="11443" x="1931988" y="3813175"/>
          <p14:tracePt t="11460" x="1931988" y="3808413"/>
          <p14:tracePt t="11740" x="1927225" y="3808413"/>
          <p14:tracePt t="11743" x="1920875" y="3819525"/>
          <p14:tracePt t="11744" x="1916113" y="3819525"/>
          <p14:tracePt t="11760" x="1870075" y="3870325"/>
          <p14:tracePt t="11761" x="1863725" y="3876675"/>
          <p14:tracePt t="11761" x="1858963" y="3876675"/>
          <p14:tracePt t="11777" x="1824038" y="3927475"/>
          <p14:tracePt t="11793" x="1790700" y="3990975"/>
          <p14:tracePt t="11810" x="1762125" y="4048125"/>
          <p14:tracePt t="11827" x="1738313" y="4087813"/>
          <p14:tracePt t="11843" x="1720850" y="4121150"/>
          <p14:tracePt t="11860" x="1704975" y="4156075"/>
          <p14:tracePt t="11861" x="1698625" y="4156075"/>
          <p14:tracePt t="11862" x="1698625" y="4160838"/>
          <p14:tracePt t="11877" x="1681163" y="4184650"/>
          <p14:tracePt t="11877" x="1681163" y="4189413"/>
          <p14:tracePt t="11894" x="1665288" y="4213225"/>
          <p14:tracePt t="11910" x="1647825" y="4230688"/>
          <p14:tracePt t="11927" x="1624013" y="4246563"/>
          <p14:tracePt t="11944" x="1595438" y="4264025"/>
          <p14:tracePt t="11961" x="1562100" y="4281488"/>
          <p14:tracePt t="11962" x="1555750" y="4281488"/>
          <p14:tracePt t="11977" x="1522413" y="4292600"/>
          <p14:tracePt t="11994" x="1476375" y="4298950"/>
          <p14:tracePt t="12010" x="1443038" y="4303713"/>
          <p14:tracePt t="12027" x="1430338" y="4303713"/>
          <p14:tracePt t="12101" x="1425575" y="4303713"/>
          <p14:tracePt t="12108" x="1419225" y="4303713"/>
          <p14:tracePt t="12112" x="1419225" y="4298950"/>
          <p14:tracePt t="12127" x="1414463" y="4292600"/>
          <p14:tracePt t="12144" x="1408113" y="4281488"/>
          <p14:tracePt t="12160" x="1408113" y="4270375"/>
          <p14:tracePt t="12177" x="1408113" y="4264025"/>
          <p14:tracePt t="12194" x="1408113" y="4257675"/>
          <p14:tracePt t="12211" x="1425575" y="4246563"/>
          <p14:tracePt t="12227" x="1447800" y="4235450"/>
          <p14:tracePt t="12244" x="1476375" y="4230688"/>
          <p14:tracePt t="12245" x="1482725" y="4230688"/>
          <p14:tracePt t="12261" x="1527175" y="4224338"/>
          <p14:tracePt t="12262" x="1533525" y="4224338"/>
          <p14:tracePt t="12264" x="1539875" y="4224338"/>
          <p14:tracePt t="12264" x="1544638" y="4224338"/>
          <p14:tracePt t="12277" x="1595438" y="4224338"/>
          <p14:tracePt t="12278" x="1608138" y="4224338"/>
          <p14:tracePt t="12294" x="1676400" y="4230688"/>
          <p14:tracePt t="12295" x="1681163" y="4230688"/>
          <p14:tracePt t="12296" x="1687513" y="4230688"/>
          <p14:tracePt t="12311" x="1773238" y="4235450"/>
          <p14:tracePt t="12311" x="1778000" y="4235450"/>
          <p14:tracePt t="12328" x="1887538" y="4241800"/>
          <p14:tracePt t="12328" x="1892300" y="4241800"/>
          <p14:tracePt t="12344" x="2006600" y="4246563"/>
          <p14:tracePt t="12361" x="2138363" y="4246563"/>
          <p14:tracePt t="12362" x="2143125" y="4246563"/>
          <p14:tracePt t="12377" x="2268538" y="4246563"/>
          <p14:tracePt t="12377" x="2274888" y="4246563"/>
          <p14:tracePt t="12394" x="2376488" y="4246563"/>
          <p14:tracePt t="12410" x="2462213" y="4246563"/>
          <p14:tracePt t="12410" x="2468563" y="4246563"/>
          <p14:tracePt t="12427" x="2536825" y="4246563"/>
          <p14:tracePt t="12428" x="2543175" y="4246563"/>
          <p14:tracePt t="12429" x="2547938" y="4246563"/>
          <p14:tracePt t="12444" x="2605088" y="4241800"/>
          <p14:tracePt t="12461" x="2651125" y="4241800"/>
          <p14:tracePt t="12462" x="2655888" y="4241800"/>
          <p14:tracePt t="12478" x="2690813" y="4230688"/>
          <p14:tracePt t="12494" x="2730500" y="4224338"/>
          <p14:tracePt t="12510" x="2776538" y="4213225"/>
          <p14:tracePt t="12527" x="2822575" y="4206875"/>
          <p14:tracePt t="12543" x="2867025" y="4206875"/>
          <p14:tracePt t="12562" x="2906713" y="4206875"/>
          <p14:tracePt t="12562" x="2913063" y="4206875"/>
          <p14:tracePt t="12577" x="2941638" y="4206875"/>
          <p14:tracePt t="12578" x="2947988" y="4206875"/>
          <p14:tracePt t="12594" x="2981325" y="4195763"/>
          <p14:tracePt t="12610" x="3009900" y="4184650"/>
          <p14:tracePt t="12611" x="3016250" y="4184650"/>
          <p14:tracePt t="12627" x="3032125" y="4178300"/>
          <p14:tracePt t="12628" x="3038475" y="4178300"/>
          <p14:tracePt t="12644" x="3049588" y="4173538"/>
          <p14:tracePt t="12660" x="3067050" y="4173538"/>
          <p14:tracePt t="12677" x="3084513" y="4173538"/>
          <p14:tracePt t="12694" x="3101975" y="4167188"/>
          <p14:tracePt t="12711" x="3124200" y="4160838"/>
          <p14:tracePt t="12712" x="3128963" y="4160838"/>
          <p14:tracePt t="12727" x="3152775" y="4160838"/>
          <p14:tracePt t="12744" x="3192463" y="4160838"/>
          <p14:tracePt t="12761" x="3260725" y="4173538"/>
          <p14:tracePt t="12762" x="3267075" y="4173538"/>
          <p14:tracePt t="12763" x="3271838" y="4178300"/>
          <p14:tracePt t="12778" x="3363913" y="4195763"/>
          <p14:tracePt t="12779" x="3368675" y="4195763"/>
          <p14:tracePt t="12780" x="3375025" y="4195763"/>
          <p14:tracePt t="12781" x="3379788" y="4195763"/>
          <p14:tracePt t="12794" x="3489325" y="4213225"/>
          <p14:tracePt t="12795" x="3494088" y="4213225"/>
          <p14:tracePt t="12796" x="3505200" y="4213225"/>
          <p14:tracePt t="12811" x="3687763" y="4230688"/>
          <p14:tracePt t="12811" x="3705225" y="4230688"/>
          <p14:tracePt t="12812" x="3716338" y="4235450"/>
          <p14:tracePt t="12828" x="3922713" y="4241800"/>
          <p14:tracePt t="12829" x="3938588" y="4241800"/>
          <p14:tracePt t="12829" x="3951288" y="4241800"/>
          <p14:tracePt t="12845" x="4160838" y="4246563"/>
          <p14:tracePt t="12846" x="4178300" y="4246563"/>
          <p14:tracePt t="12846" x="4189413" y="4246563"/>
          <p14:tracePt t="12860" x="4371975" y="4246563"/>
          <p14:tracePt t="12877" x="4606925" y="4257675"/>
          <p14:tracePt t="12878" x="4618038" y="4257675"/>
          <p14:tracePt t="12894" x="4816475" y="4275138"/>
          <p14:tracePt t="12911" x="5033963" y="4286250"/>
          <p14:tracePt t="12928" x="5256213" y="4298950"/>
          <p14:tracePt t="12928" x="5273675" y="4298950"/>
          <p14:tracePt t="12945" x="5484813" y="4303713"/>
          <p14:tracePt t="12945" x="5495925" y="4303713"/>
          <p14:tracePt t="12961" x="5654675" y="4310063"/>
          <p14:tracePt t="12962" x="5665788" y="4310063"/>
          <p14:tracePt t="12978" x="5815013" y="4310063"/>
          <p14:tracePt t="12978" x="5826125" y="4310063"/>
          <p14:tracePt t="12995" x="5957888" y="4310063"/>
          <p14:tracePt t="12995" x="5962650" y="4310063"/>
          <p14:tracePt t="13011" x="6076950" y="4303713"/>
          <p14:tracePt t="13011" x="6083300" y="4298950"/>
          <p14:tracePt t="13028" x="6191250" y="4281488"/>
          <p14:tracePt t="13029" x="6196013" y="4281488"/>
          <p14:tracePt t="13044" x="6292850" y="4270375"/>
          <p14:tracePt t="13045" x="6299200" y="4264025"/>
          <p14:tracePt t="13061" x="6418263" y="4252913"/>
          <p14:tracePt t="13061" x="6424613" y="4252913"/>
          <p14:tracePt t="13078" x="6538913" y="4252913"/>
          <p14:tracePt t="13079" x="6543675" y="4252913"/>
          <p14:tracePt t="13095" x="6646863" y="4252913"/>
          <p14:tracePt t="13096" x="6653213" y="4252913"/>
          <p14:tracePt t="13110" x="6732588" y="4252913"/>
          <p14:tracePt t="13127" x="6823075" y="4257675"/>
          <p14:tracePt t="13144" x="6904038" y="4264025"/>
          <p14:tracePt t="13144" x="6908800" y="4264025"/>
          <p14:tracePt t="13161" x="6972300" y="4264025"/>
          <p14:tracePt t="13178" x="7011988" y="4264025"/>
          <p14:tracePt t="13194" x="7023100" y="4264025"/>
          <p14:tracePt t="13241" x="7029450" y="4264025"/>
          <p14:tracePt t="13250" x="7034213" y="4264025"/>
          <p14:tracePt t="13261" x="7046913" y="4257675"/>
          <p14:tracePt t="13278" x="7073900" y="4246563"/>
          <p14:tracePt t="13295" x="7126288" y="4224338"/>
          <p14:tracePt t="13312" x="7188200" y="4202113"/>
          <p14:tracePt t="13328" x="7251700" y="4189413"/>
          <p14:tracePt t="13344" x="7313613" y="4178300"/>
          <p14:tracePt t="13345" x="7319963" y="4178300"/>
          <p14:tracePt t="13361" x="7388225" y="4173538"/>
          <p14:tracePt t="13362" x="7394575" y="4173538"/>
          <p14:tracePt t="13377" x="7478713" y="4178300"/>
          <p14:tracePt t="13394" x="7564438" y="4189413"/>
          <p14:tracePt t="13394" x="7575550" y="4189413"/>
          <p14:tracePt t="13395" x="7575550" y="4195763"/>
          <p14:tracePt t="13410" x="7661275" y="4206875"/>
          <p14:tracePt t="13428" x="7753350" y="4224338"/>
          <p14:tracePt t="13445" x="7850188" y="4235450"/>
          <p14:tracePt t="13445" x="7854950" y="4235450"/>
          <p14:tracePt t="13461" x="7924800" y="4235450"/>
          <p14:tracePt t="13478" x="7975600" y="4235450"/>
          <p14:tracePt t="13478" x="7980363" y="4235450"/>
          <p14:tracePt t="13494" x="8021638" y="4235450"/>
          <p14:tracePt t="13512" x="8061325" y="4224338"/>
          <p14:tracePt t="13528" x="8089900" y="4213225"/>
          <p14:tracePt t="13545" x="8112125" y="4202113"/>
          <p14:tracePt t="13561" x="8129588" y="4189413"/>
          <p14:tracePt t="13578" x="8151813" y="4184650"/>
          <p14:tracePt t="13594" x="8175625" y="4173538"/>
          <p14:tracePt t="13611" x="8191500" y="4167188"/>
          <p14:tracePt t="13628" x="8197850" y="4160838"/>
          <p14:tracePt t="13644" x="8202613" y="4160838"/>
          <p14:tracePt t="13661" x="8202613" y="4156075"/>
          <p14:tracePt t="13752" x="8202613" y="4149725"/>
          <p14:tracePt t="13759" x="8197850" y="4149725"/>
          <p14:tracePt t="13778" x="8169275" y="4144963"/>
          <p14:tracePt t="13779" x="8162925" y="4144963"/>
          <p14:tracePt t="13779" x="8162925" y="4138613"/>
          <p14:tracePt t="13795" x="8134350" y="4138613"/>
          <p14:tracePt t="13811" x="8101013" y="4138613"/>
          <p14:tracePt t="13827" x="8061325" y="4138613"/>
          <p14:tracePt t="13844" x="8004175" y="4138613"/>
          <p14:tracePt t="13861" x="7929563" y="4132263"/>
          <p14:tracePt t="13861" x="7924800" y="4132263"/>
          <p14:tracePt t="13877" x="7839075" y="4127500"/>
          <p14:tracePt t="13894" x="7718425" y="4121150"/>
          <p14:tracePt t="13912" x="7621588" y="4110038"/>
          <p14:tracePt t="13928" x="7553325" y="4105275"/>
          <p14:tracePt t="13929" x="7548563" y="4105275"/>
          <p14:tracePt t="13944" x="7485063" y="4098925"/>
          <p14:tracePt t="13962" x="7427913" y="4098925"/>
          <p14:tracePt t="13963" x="7423150" y="4098925"/>
          <p14:tracePt t="13979" x="7359650" y="4098925"/>
          <p14:tracePt t="13979" x="7353300" y="4098925"/>
          <p14:tracePt t="13995" x="7280275" y="4098925"/>
          <p14:tracePt t="14012" x="7194550" y="4105275"/>
          <p14:tracePt t="14027" x="7108825" y="4116388"/>
          <p14:tracePt t="14045" x="7000875" y="4121150"/>
          <p14:tracePt t="14045" x="6989763" y="4121150"/>
          <p14:tracePt t="14061" x="6908800" y="4127500"/>
          <p14:tracePt t="14061" x="6904038" y="4127500"/>
          <p14:tracePt t="14078" x="6818313" y="4132263"/>
          <p14:tracePt t="14078" x="6811963" y="4132263"/>
          <p14:tracePt t="14094" x="6732588" y="4132263"/>
          <p14:tracePt t="14111" x="6675438" y="4132263"/>
          <p14:tracePt t="14128" x="6635750" y="4132263"/>
          <p14:tracePt t="14129" x="6629400" y="4132263"/>
          <p14:tracePt t="14144" x="6607175" y="4132263"/>
          <p14:tracePt t="14161" x="6600825" y="4132263"/>
          <p14:tracePt t="14319" x="6607175" y="4132263"/>
          <p14:tracePt t="14329" x="6642100" y="4138613"/>
          <p14:tracePt t="14344" x="6738938" y="4144963"/>
          <p14:tracePt t="14361" x="6875463" y="4144963"/>
          <p14:tracePt t="14362" x="6886575" y="4144963"/>
          <p14:tracePt t="14362" x="6897688" y="4144963"/>
          <p14:tracePt t="14378" x="7051675" y="4144963"/>
          <p14:tracePt t="14379" x="7062788" y="4144963"/>
          <p14:tracePt t="14394" x="7183438" y="4138613"/>
          <p14:tracePt t="14412" x="7251700" y="4127500"/>
          <p14:tracePt t="14413" x="7256463" y="4127500"/>
          <p14:tracePt t="14413" x="7256463" y="4121150"/>
          <p14:tracePt t="14428" x="7262813" y="4121150"/>
          <p14:tracePt t="14761" x="7256463" y="4121150"/>
          <p14:tracePt t="14763" x="7251700" y="4121150"/>
          <p14:tracePt t="14778" x="7212013" y="4132263"/>
          <p14:tracePt t="14795" x="7137400" y="4144963"/>
          <p14:tracePt t="14811" x="7034213" y="4156075"/>
          <p14:tracePt t="14828" x="6921500" y="4167188"/>
          <p14:tracePt t="14829" x="6915150" y="4173538"/>
          <p14:tracePt t="14829" x="6908800" y="4173538"/>
          <p14:tracePt t="14845" x="6794500" y="4178300"/>
          <p14:tracePt t="14862" x="6653213" y="4184650"/>
          <p14:tracePt t="14878" x="6499225" y="4189413"/>
          <p14:tracePt t="14878" x="6488113" y="4189413"/>
          <p14:tracePt t="14895" x="6292850" y="4195763"/>
          <p14:tracePt t="14896" x="6281738" y="4195763"/>
          <p14:tracePt t="14912" x="6059488" y="4202113"/>
          <p14:tracePt t="14912" x="6042025" y="4202113"/>
          <p14:tracePt t="14929" x="5768975" y="4202113"/>
          <p14:tracePt t="14929" x="5751513" y="4202113"/>
          <p14:tracePt t="14945" x="5443538" y="4202113"/>
          <p14:tracePt t="14962" x="5124450" y="4206875"/>
          <p14:tracePt t="14979" x="4760913" y="4213225"/>
          <p14:tracePt t="14980" x="4737100" y="4213225"/>
          <p14:tracePt t="14996" x="4424363" y="4217988"/>
          <p14:tracePt t="14996" x="4406900" y="4217988"/>
          <p14:tracePt t="15011" x="4121150" y="4217988"/>
          <p14:tracePt t="15028" x="3830638" y="4217988"/>
          <p14:tracePt t="15029" x="3819525" y="4217988"/>
          <p14:tracePt t="15045" x="3568700" y="4217988"/>
          <p14:tracePt t="15046" x="3551238" y="4217988"/>
          <p14:tracePt t="15061" x="3311525" y="4206875"/>
          <p14:tracePt t="15078" x="3073400" y="4202113"/>
          <p14:tracePt t="15079" x="3060700" y="4202113"/>
          <p14:tracePt t="15095" x="2855913" y="4206875"/>
          <p14:tracePt t="15095" x="2844800" y="4213225"/>
          <p14:tracePt t="15111" x="2651125" y="4224338"/>
          <p14:tracePt t="15128" x="2490788" y="4235450"/>
          <p14:tracePt t="15145" x="2365375" y="4235450"/>
          <p14:tracePt t="15145" x="2360613" y="4235450"/>
          <p14:tracePt t="15162" x="2279650" y="4235450"/>
          <p14:tracePt t="15163" x="2274888" y="4235450"/>
          <p14:tracePt t="15179" x="2228850" y="4235450"/>
          <p14:tracePt t="15196" x="2200275" y="4235450"/>
          <p14:tracePt t="15212" x="2171700" y="4235450"/>
          <p14:tracePt t="15229" x="2138363" y="4241800"/>
          <p14:tracePt t="15246" x="2114550" y="4246563"/>
          <p14:tracePt t="15262" x="2097088" y="4252913"/>
          <p14:tracePt t="15278" x="2085975" y="4257675"/>
          <p14:tracePt t="15295" x="2081213" y="4257675"/>
          <p14:tracePt t="15328" x="2070100" y="4264025"/>
          <p14:tracePt t="15408" x="2074863" y="4264025"/>
          <p14:tracePt t="15410" x="2081213" y="4264025"/>
          <p14:tracePt t="15429" x="2160588" y="4217988"/>
          <p14:tracePt t="15429" x="2166938" y="4217988"/>
          <p14:tracePt t="15445" x="2246313" y="4173538"/>
          <p14:tracePt t="15462" x="2336800" y="4116388"/>
          <p14:tracePt t="15464" x="2343150" y="4105275"/>
          <p14:tracePt t="15479" x="2422525" y="4052888"/>
          <p14:tracePt t="15495" x="2497138" y="3995738"/>
          <p14:tracePt t="15496" x="2501900" y="3990975"/>
          <p14:tracePt t="15511" x="2559050" y="3951288"/>
          <p14:tracePt t="15512" x="2571750" y="3944938"/>
          <p14:tracePt t="15513" x="2571750" y="3938588"/>
          <p14:tracePt t="15529" x="2616200" y="3910013"/>
          <p14:tracePt t="15545" x="2655888" y="3887788"/>
          <p14:tracePt t="15546" x="2662238" y="3881438"/>
          <p14:tracePt t="15562" x="2690813" y="3870325"/>
          <p14:tracePt t="15578" x="2713038" y="3854450"/>
          <p14:tracePt t="15595" x="2725738" y="3841750"/>
          <p14:tracePt t="15612" x="2730500" y="3841750"/>
          <p14:tracePt t="15628" x="2736850" y="3830638"/>
          <p14:tracePt t="15646" x="2741613" y="3813175"/>
          <p14:tracePt t="15662" x="2747963" y="3797300"/>
          <p14:tracePt t="15679" x="2752725" y="3779838"/>
          <p14:tracePt t="15695" x="2759075" y="3762375"/>
          <p14:tracePt t="15713" x="2759075" y="3756025"/>
          <p14:tracePt t="15728" x="2759075" y="3751263"/>
          <p14:tracePt t="15921" x="2752725" y="3751263"/>
          <p14:tracePt t="15945" x="2690813" y="3751263"/>
          <p14:tracePt t="15962" x="2644775" y="3751263"/>
          <p14:tracePt t="15979" x="2616200" y="3751263"/>
          <p14:tracePt t="15995" x="2611438" y="3751263"/>
          <p14:tracePt t="16057" x="2605088" y="3751263"/>
          <p14:tracePt t="16085" x="2600325" y="3751263"/>
          <p14:tracePt t="16095" x="2587625" y="3744913"/>
          <p14:tracePt t="16112" x="2559050" y="3740150"/>
          <p14:tracePt t="16129" x="2530475" y="3729038"/>
          <p14:tracePt t="16146" x="2508250" y="3722688"/>
          <p14:tracePt t="16162" x="2490788" y="3716338"/>
          <p14:tracePt t="16180" x="2468563" y="3716338"/>
          <p14:tracePt t="16180" x="2468563" y="3711575"/>
          <p14:tracePt t="16181" x="2462213" y="3711575"/>
          <p14:tracePt t="16197" x="2433638" y="3705225"/>
          <p14:tracePt t="16212" x="2389188" y="3700463"/>
          <p14:tracePt t="16213" x="2382838" y="3700463"/>
          <p14:tracePt t="16229" x="2320925" y="3700463"/>
          <p14:tracePt t="16229" x="2314575" y="3700463"/>
          <p14:tracePt t="16245" x="2228850" y="3694113"/>
          <p14:tracePt t="16263" x="2143125" y="3694113"/>
          <p14:tracePt t="16279" x="2057400" y="3705225"/>
          <p14:tracePt t="16295" x="1978025" y="3729038"/>
          <p14:tracePt t="16312" x="1920875" y="3751263"/>
          <p14:tracePt t="16329" x="1870075" y="3784600"/>
          <p14:tracePt t="16330" x="1863725" y="3784600"/>
          <p14:tracePt t="16330" x="1863725" y="3790950"/>
          <p14:tracePt t="16345" x="1819275" y="3836988"/>
          <p14:tracePt t="16362" x="1778000" y="3887788"/>
          <p14:tracePt t="16363" x="1778000" y="3894138"/>
          <p14:tracePt t="16363" x="1773238" y="3898900"/>
          <p14:tracePt t="16379" x="1738313" y="3973513"/>
          <p14:tracePt t="16395" x="1704975" y="4076700"/>
          <p14:tracePt t="16396" x="1698625" y="4081463"/>
          <p14:tracePt t="16413" x="1665288" y="4184650"/>
          <p14:tracePt t="16414" x="1665288" y="4195763"/>
          <p14:tracePt t="16429" x="1647825" y="4303713"/>
          <p14:tracePt t="16429" x="1647825" y="4314825"/>
          <p14:tracePt t="16446" x="1641475" y="4435475"/>
          <p14:tracePt t="16446" x="1641475" y="4440238"/>
          <p14:tracePt t="16464" x="1676400" y="4572000"/>
          <p14:tracePt t="16465" x="1681163" y="4578350"/>
          <p14:tracePt t="16479" x="1738313" y="4679950"/>
          <p14:tracePt t="16479" x="1744663" y="4686300"/>
          <p14:tracePt t="16495" x="1835150" y="4776788"/>
          <p14:tracePt t="16513" x="1938338" y="4845050"/>
          <p14:tracePt t="16530" x="2035175" y="4891088"/>
          <p14:tracePt t="16546" x="2143125" y="4919663"/>
          <p14:tracePt t="16546" x="2154238" y="4919663"/>
          <p14:tracePt t="16563" x="2274888" y="4926013"/>
          <p14:tracePt t="16563" x="2279650" y="4926013"/>
          <p14:tracePt t="16579" x="2422525" y="4926013"/>
          <p14:tracePt t="16580" x="2433638" y="4926013"/>
          <p14:tracePt t="16580" x="2446338" y="4926013"/>
          <p14:tracePt t="16581" x="2457450" y="4926013"/>
          <p14:tracePt t="16596" x="2622550" y="4891088"/>
          <p14:tracePt t="16612" x="2862263" y="4811713"/>
          <p14:tracePt t="16629" x="3067050" y="4708525"/>
          <p14:tracePt t="16629" x="3078163" y="4703763"/>
          <p14:tracePt t="16645" x="3243263" y="4572000"/>
          <p14:tracePt t="16663" x="3352800" y="4406900"/>
          <p14:tracePt t="16664" x="3357563" y="4400550"/>
          <p14:tracePt t="16664" x="3363913" y="4389438"/>
          <p14:tracePt t="16679" x="3386138" y="4241800"/>
          <p14:tracePt t="16680" x="3386138" y="4235450"/>
          <p14:tracePt t="16696" x="3340100" y="4127500"/>
          <p14:tracePt t="16697" x="3335338" y="4121150"/>
          <p14:tracePt t="16697" x="3335338" y="4110038"/>
          <p14:tracePt t="16713" x="3254375" y="4035425"/>
          <p14:tracePt t="16714" x="3249613" y="4030663"/>
          <p14:tracePt t="16729" x="3186113" y="3979863"/>
          <p14:tracePt t="16746" x="3163888" y="3962400"/>
          <p14:tracePt t="16746" x="3157538" y="3956050"/>
          <p14:tracePt t="16769" x="3152775" y="3956050"/>
          <p14:tracePt t="16784" x="3152775" y="3951288"/>
          <p14:tracePt t="16824" x="3152775" y="3944938"/>
          <p14:tracePt t="16830" x="3152775" y="3938588"/>
          <p14:tracePt t="16846" x="3152775" y="3916363"/>
          <p14:tracePt t="16863" x="3141663" y="3894138"/>
          <p14:tracePt t="16864" x="3135313" y="3887788"/>
          <p14:tracePt t="16879" x="3113088" y="3859213"/>
          <p14:tracePt t="16896" x="3073400" y="3825875"/>
          <p14:tracePt t="16897" x="3067050" y="3825875"/>
          <p14:tracePt t="16913" x="3032125" y="3797300"/>
          <p14:tracePt t="16930" x="3003550" y="3768725"/>
          <p14:tracePt t="16931" x="2998788" y="3768725"/>
          <p14:tracePt t="16946" x="2970213" y="3740150"/>
          <p14:tracePt t="16946" x="2963863" y="3740150"/>
          <p14:tracePt t="16963" x="2930525" y="3711575"/>
          <p14:tracePt t="16963" x="2924175" y="3711575"/>
          <p14:tracePt t="16980" x="2890838" y="3687763"/>
          <p14:tracePt t="16996" x="2844800" y="3665538"/>
          <p14:tracePt t="17013" x="2781300" y="3643313"/>
          <p14:tracePt t="17029" x="2725738" y="3630613"/>
          <p14:tracePt t="17046" x="2673350" y="3625850"/>
          <p14:tracePt t="17046" x="2668588" y="3625850"/>
          <p14:tracePt t="17062" x="2600325" y="3614738"/>
          <p14:tracePt t="17063" x="2593975" y="3614738"/>
          <p14:tracePt t="17080" x="2543175" y="3608388"/>
          <p14:tracePt t="17096" x="2508250" y="3608388"/>
          <p14:tracePt t="17096" x="2501900" y="3608388"/>
          <p14:tracePt t="17097" x="2501900" y="3603625"/>
          <p14:tracePt t="17113" x="2486025" y="3603625"/>
          <p14:tracePt t="17129" x="2474913" y="3603625"/>
          <p14:tracePt t="17147" x="2468563" y="3603625"/>
          <p14:tracePt t="17163" x="2462213" y="3603625"/>
          <p14:tracePt t="17179" x="2457450" y="3603625"/>
          <p14:tracePt t="17196" x="2446338" y="3603625"/>
          <p14:tracePt t="17213" x="2439988" y="3603625"/>
          <p14:tracePt t="17230" x="2428875" y="3608388"/>
          <p14:tracePt t="17246" x="2417763" y="3614738"/>
          <p14:tracePt t="17263" x="2405063" y="3619500"/>
          <p14:tracePt t="17279" x="2389188" y="3630613"/>
          <p14:tracePt t="17296" x="2376488" y="3643313"/>
          <p14:tracePt t="17297" x="2376488" y="3648075"/>
          <p14:tracePt t="17297" x="2371725" y="3648075"/>
          <p14:tracePt t="17313" x="2354263" y="3671888"/>
          <p14:tracePt t="17313" x="2354263" y="3676650"/>
          <p14:tracePt t="17314" x="2349500" y="3676650"/>
          <p14:tracePt t="17330" x="2325688" y="3705225"/>
          <p14:tracePt t="17346" x="2314575" y="3729038"/>
          <p14:tracePt t="17363" x="2303463" y="3744913"/>
          <p14:tracePt t="17379" x="2303463" y="3751263"/>
          <p14:tracePt t="17471" x="2308225" y="3751263"/>
          <p14:tracePt t="17473" x="2308225" y="3744913"/>
          <p14:tracePt t="17474" x="2314575" y="3744913"/>
          <p14:tracePt t="17496" x="2382838" y="3716338"/>
          <p14:tracePt t="17496" x="2389188" y="3716338"/>
          <p14:tracePt t="17497" x="2393950" y="3711575"/>
          <p14:tracePt t="17512" x="2457450" y="3694113"/>
          <p14:tracePt t="17530" x="2525713" y="3676650"/>
          <p14:tracePt t="17546" x="2565400" y="3665538"/>
          <p14:tracePt t="17563" x="2571750" y="3665538"/>
          <p14:tracePt t="17615" x="2576513" y="3665538"/>
          <p14:tracePt t="17632" x="2582863" y="3665538"/>
          <p14:tracePt t="17641" x="2587625" y="3665538"/>
          <p14:tracePt t="17647" x="2593975" y="3671888"/>
          <p14:tracePt t="17663" x="2616200" y="3676650"/>
          <p14:tracePt t="17680" x="2651125" y="3687763"/>
          <p14:tracePt t="17697" x="2684463" y="3694113"/>
          <p14:tracePt t="17713" x="2708275" y="3705225"/>
          <p14:tracePt t="17729" x="2719388" y="3716338"/>
          <p14:tracePt t="17747" x="2730500" y="3740150"/>
          <p14:tracePt t="17763" x="2736850" y="3773488"/>
          <p14:tracePt t="17763" x="2736850" y="3779838"/>
          <p14:tracePt t="17779" x="2741613" y="3830638"/>
          <p14:tracePt t="17796" x="2741613" y="3898900"/>
          <p14:tracePt t="17813" x="2741613" y="3967163"/>
          <p14:tracePt t="17814" x="2741613" y="3973513"/>
          <p14:tracePt t="17830" x="2741613" y="4041775"/>
          <p14:tracePt t="17830" x="2741613" y="4048125"/>
          <p14:tracePt t="17846" x="2736850" y="4121150"/>
          <p14:tracePt t="17863" x="2736850" y="4195763"/>
          <p14:tracePt t="17863" x="2736850" y="4202113"/>
          <p14:tracePt t="17881" x="2736850" y="4298950"/>
          <p14:tracePt t="17897" x="2730500" y="4378325"/>
          <p14:tracePt t="17914" x="2725738" y="4475163"/>
          <p14:tracePt t="17914" x="2725738" y="4481513"/>
          <p14:tracePt t="17930" x="2725738" y="4572000"/>
          <p14:tracePt t="17931" x="2725738" y="4578350"/>
          <p14:tracePt t="17932" x="2725738" y="4589463"/>
          <p14:tracePt t="17948" x="2736850" y="4679950"/>
          <p14:tracePt t="17948" x="2736850" y="4691063"/>
          <p14:tracePt t="17963" x="2752725" y="4765675"/>
          <p14:tracePt t="17980" x="2781300" y="4833938"/>
          <p14:tracePt t="17996" x="2809875" y="4891088"/>
          <p14:tracePt t="18013" x="2833688" y="4937125"/>
          <p14:tracePt t="18030" x="2862263" y="4970463"/>
          <p14:tracePt t="18046" x="2884488" y="4999038"/>
          <p14:tracePt t="18063" x="2906713" y="5005388"/>
          <p14:tracePt t="18080" x="2906713" y="5011738"/>
          <p14:tracePt t="18081" x="2913063" y="5011738"/>
          <p14:tracePt t="18150" x="2919413" y="5011738"/>
          <p14:tracePt t="18198" x="2924175" y="5011738"/>
          <p14:tracePt t="18203" x="2930525" y="5011738"/>
          <p14:tracePt t="18213" x="2941638" y="5016500"/>
          <p14:tracePt t="18214" x="2947988" y="5016500"/>
          <p14:tracePt t="18230" x="2981325" y="5027613"/>
          <p14:tracePt t="18230" x="2987675" y="5033963"/>
          <p14:tracePt t="18247" x="3044825" y="5038725"/>
          <p14:tracePt t="18247" x="3049588" y="5045075"/>
          <p14:tracePt t="18248" x="3055938" y="5045075"/>
          <p14:tracePt t="18263" x="3128963" y="5045075"/>
          <p14:tracePt t="18280" x="3198813" y="5045075"/>
          <p14:tracePt t="18281" x="3203575" y="5045075"/>
          <p14:tracePt t="18296" x="3249613" y="5038725"/>
          <p14:tracePt t="18313" x="3282950" y="5022850"/>
          <p14:tracePt t="18330" x="3311525" y="4994275"/>
          <p14:tracePt t="18347" x="3324225" y="4954588"/>
          <p14:tracePt t="18363" x="3324225" y="4902200"/>
          <p14:tracePt t="18380" x="3306763" y="4857750"/>
          <p14:tracePt t="18381" x="3306763" y="4851400"/>
          <p14:tracePt t="18397" x="3295650" y="4816475"/>
          <p14:tracePt t="18414" x="3278188" y="4794250"/>
          <p14:tracePt t="18431" x="3260725" y="4783138"/>
          <p14:tracePt t="18446" x="3254375" y="4776788"/>
          <p14:tracePt t="18463" x="3243263" y="4772025"/>
          <p14:tracePt t="18480" x="3232150" y="4772025"/>
          <p14:tracePt t="18497" x="3221038" y="4772025"/>
          <p14:tracePt t="18513" x="3198813" y="4772025"/>
          <p14:tracePt t="18530" x="3163888" y="4772025"/>
          <p14:tracePt t="18547" x="3113088" y="4772025"/>
          <p14:tracePt t="18564" x="3067050" y="4760913"/>
          <p14:tracePt t="18580" x="3038475" y="4754563"/>
          <p14:tracePt t="18597" x="3009900" y="4748213"/>
          <p14:tracePt t="18614" x="2981325" y="4743450"/>
          <p14:tracePt t="18630" x="2959100" y="4743450"/>
          <p14:tracePt t="18647" x="2941638" y="4743450"/>
          <p14:tracePt t="18664" x="2919413" y="4743450"/>
          <p14:tracePt t="18664" x="2913063" y="4743450"/>
          <p14:tracePt t="18680" x="2890838" y="4743450"/>
          <p14:tracePt t="18680" x="2884488" y="4743450"/>
          <p14:tracePt t="18697" x="2867025" y="4748213"/>
          <p14:tracePt t="18713" x="2855913" y="4748213"/>
          <p14:tracePt t="18730" x="2844800" y="4748213"/>
          <p14:tracePt t="18747" x="2833688" y="4748213"/>
          <p14:tracePt t="18764" x="2805113" y="4748213"/>
          <p14:tracePt t="18780" x="2776538" y="4748213"/>
          <p14:tracePt t="18781" x="2770188" y="4748213"/>
          <p14:tracePt t="18797" x="2736850" y="4748213"/>
          <p14:tracePt t="18813" x="2713038" y="4748213"/>
          <p14:tracePt t="18830" x="2679700" y="4748213"/>
          <p14:tracePt t="18847" x="2644775" y="4748213"/>
          <p14:tracePt t="18863" x="2593975" y="4754563"/>
          <p14:tracePt t="18881" x="2547938" y="4760913"/>
          <p14:tracePt t="18882" x="2543175" y="4760913"/>
          <p14:tracePt t="18897" x="2501900" y="4776788"/>
          <p14:tracePt t="18914" x="2474913" y="4800600"/>
          <p14:tracePt t="18914" x="2468563" y="4800600"/>
          <p14:tracePt t="18930" x="2446338" y="4833938"/>
          <p14:tracePt t="18930" x="2439988" y="4833938"/>
          <p14:tracePt t="18947" x="2422525" y="4879975"/>
          <p14:tracePt t="18963" x="2417763" y="4930775"/>
          <p14:tracePt t="18980" x="2422525" y="4994275"/>
          <p14:tracePt t="18997" x="2446338" y="5045075"/>
          <p14:tracePt t="18997" x="2451100" y="5045075"/>
          <p14:tracePt t="19013" x="2501900" y="5084763"/>
          <p14:tracePt t="19031" x="2587625" y="5113338"/>
          <p14:tracePt t="19047" x="2684463" y="5124450"/>
          <p14:tracePt t="19047" x="2690813" y="5124450"/>
          <p14:tracePt t="19048" x="2697163" y="5124450"/>
          <p14:tracePt t="19063" x="2805113" y="5124450"/>
          <p14:tracePt t="19080" x="2919413" y="5124450"/>
          <p14:tracePt t="19097" x="3009900" y="5113338"/>
          <p14:tracePt t="19113" x="3073400" y="5095875"/>
          <p14:tracePt t="19114" x="3078163" y="5095875"/>
          <p14:tracePt t="19131" x="3124200" y="5073650"/>
          <p14:tracePt t="19147" x="3157538" y="5051425"/>
          <p14:tracePt t="19164" x="3175000" y="5022850"/>
          <p14:tracePt t="19180" x="3186113" y="4983163"/>
          <p14:tracePt t="19197" x="3198813" y="4941888"/>
          <p14:tracePt t="19197" x="3198813" y="4937125"/>
          <p14:tracePt t="19214" x="3209925" y="4897438"/>
          <p14:tracePt t="19230" x="3209925" y="4868863"/>
          <p14:tracePt t="19247" x="3209925" y="4851400"/>
          <p14:tracePt t="19247" x="3209925" y="4845050"/>
          <p14:tracePt t="19263" x="3203575" y="4840288"/>
          <p14:tracePt t="19280" x="3203575" y="4833938"/>
          <p14:tracePt t="19308" x="3203575" y="4829175"/>
          <p14:tracePt t="19317" x="3203575" y="4822825"/>
          <p14:tracePt t="19330" x="3198813" y="4816475"/>
          <p14:tracePt t="19347" x="3192463" y="4805363"/>
          <p14:tracePt t="19364" x="3186113" y="4787900"/>
          <p14:tracePt t="19380" x="3181350" y="4787900"/>
          <p14:tracePt t="19381" x="3181350" y="4783138"/>
          <p14:tracePt t="19556" x="3186113" y="4783138"/>
          <p14:tracePt t="19580" x="3260725" y="4783138"/>
          <p14:tracePt t="19597" x="3340100" y="4783138"/>
          <p14:tracePt t="19598" x="3346450" y="4783138"/>
          <p14:tracePt t="19614" x="3403600" y="4776788"/>
          <p14:tracePt t="19614" x="3408363" y="4776788"/>
          <p14:tracePt t="19616" x="3414713" y="4776788"/>
          <p14:tracePt t="19632" x="3478213" y="4772025"/>
          <p14:tracePt t="19647" x="3529013" y="4772025"/>
          <p14:tracePt t="19664" x="3586163" y="4765675"/>
          <p14:tracePt t="19664" x="3590925" y="4765675"/>
          <p14:tracePt t="19680" x="3643313" y="4765675"/>
          <p14:tracePt t="19698" x="3700463" y="4765675"/>
          <p14:tracePt t="19714" x="3756025" y="4765675"/>
          <p14:tracePt t="19714" x="3762375" y="4765675"/>
          <p14:tracePt t="19730" x="3819525" y="4765675"/>
          <p14:tracePt t="19747" x="3887788" y="4765675"/>
          <p14:tracePt t="19764" x="3951288" y="4765675"/>
          <p14:tracePt t="19780" x="4006850" y="4765675"/>
          <p14:tracePt t="19797" x="4052888" y="4765675"/>
          <p14:tracePt t="19814" x="4098925" y="4765675"/>
          <p14:tracePt t="19814" x="4105275" y="4765675"/>
          <p14:tracePt t="19831" x="4149725" y="4765675"/>
          <p14:tracePt t="19847" x="4184650" y="4765675"/>
          <p14:tracePt t="19864" x="4202113" y="4765675"/>
          <p14:tracePt t="19881" x="4206875" y="4765675"/>
          <p14:tracePt t="19882" x="4213225" y="4765675"/>
          <p14:tracePt t="19897" x="4217988" y="4765675"/>
          <p14:tracePt t="19914" x="4230688" y="4765675"/>
          <p14:tracePt t="19930" x="4241800" y="4760913"/>
          <p14:tracePt t="19960" x="4246563" y="4760913"/>
          <p14:tracePt t="19981" x="4252913" y="4760913"/>
          <p14:tracePt t="19997" x="4264025" y="4754563"/>
          <p14:tracePt t="20014" x="4275138" y="4748213"/>
          <p14:tracePt t="20014" x="4281488" y="4748213"/>
          <p14:tracePt t="20031" x="4292600" y="4737100"/>
          <p14:tracePt t="20032" x="4298950" y="4737100"/>
          <p14:tracePt t="20047" x="4310063" y="4725988"/>
          <p14:tracePt t="20064" x="4314825" y="4708525"/>
          <p14:tracePt t="20080" x="4321175" y="4697413"/>
          <p14:tracePt t="20099" x="4327525" y="4686300"/>
          <p14:tracePt t="20115" x="4338638" y="4686300"/>
          <p14:tracePt t="20131" x="4343400" y="4675188"/>
          <p14:tracePt t="20148" x="4349750" y="4657725"/>
          <p14:tracePt t="20164" x="4349750" y="4646613"/>
          <p14:tracePt t="20182" x="4321175" y="4629150"/>
          <p14:tracePt t="20197" x="4264025" y="4622800"/>
          <p14:tracePt t="20215" x="4189413" y="4646613"/>
          <p14:tracePt t="20215" x="4184650" y="4646613"/>
          <p14:tracePt t="20232" x="4160838" y="4662488"/>
          <p14:tracePt t="20698" x="4156075" y="4662488"/>
          <p14:tracePt t="20699" x="4156075" y="4657725"/>
          <p14:tracePt t="20701" x="4149725" y="4657725"/>
          <p14:tracePt t="20732" x="4121150" y="4640263"/>
          <p14:tracePt t="20748" x="4127500" y="4635500"/>
          <p14:tracePt t="20765" x="4156075" y="4618038"/>
          <p14:tracePt t="20766" x="4156075" y="4611688"/>
          <p14:tracePt t="20781" x="4189413" y="4578350"/>
          <p14:tracePt t="20798" x="4195763" y="4565650"/>
          <p14:tracePt t="20832" x="4213225" y="4543425"/>
          <p14:tracePt t="20848" x="4224338" y="4532313"/>
          <p14:tracePt t="20865" x="4252913" y="4508500"/>
          <p14:tracePt t="20882" x="4321175" y="4475163"/>
          <p14:tracePt t="20882" x="4327525" y="4475163"/>
          <p14:tracePt t="20899" x="4464050" y="4429125"/>
          <p14:tracePt t="20900" x="4475163" y="4424363"/>
          <p14:tracePt t="20915" x="4651375" y="4371975"/>
          <p14:tracePt t="20915" x="4662488" y="4371975"/>
          <p14:tracePt t="20931" x="4857750" y="4314825"/>
          <p14:tracePt t="20932" x="4868863" y="4310063"/>
          <p14:tracePt t="20965" x="5318125" y="4184650"/>
          <p14:tracePt t="20965" x="5335588" y="4184650"/>
          <p14:tracePt t="20982" x="5535613" y="4121150"/>
          <p14:tracePt t="20983" x="5557838" y="4116388"/>
          <p14:tracePt t="20983" x="5568950" y="4110038"/>
          <p14:tracePt t="20999" x="5700713" y="4052888"/>
          <p14:tracePt t="20999" x="5707063" y="4048125"/>
          <p14:tracePt t="21015" x="5780088" y="3995738"/>
          <p14:tracePt t="21016" x="5791200" y="3984625"/>
          <p14:tracePt t="21032" x="5832475" y="3933825"/>
          <p14:tracePt t="21032" x="5837238" y="3927475"/>
          <p14:tracePt t="21049" x="5865813" y="3881438"/>
          <p14:tracePt t="21065" x="5889625" y="3848100"/>
          <p14:tracePt t="21066" x="5889625" y="3841750"/>
          <p14:tracePt t="21066" x="5894388" y="3841750"/>
          <p14:tracePt t="21082" x="5922963" y="3808413"/>
          <p14:tracePt t="21098" x="5951538" y="3784600"/>
          <p14:tracePt t="21115" x="5986463" y="3762375"/>
          <p14:tracePt t="21132" x="6019800" y="3744913"/>
          <p14:tracePt t="21148" x="6088063" y="3716338"/>
          <p14:tracePt t="21149" x="6088063" y="3711575"/>
          <p14:tracePt t="21165" x="6162675" y="3687763"/>
          <p14:tracePt t="21166" x="6167438" y="3687763"/>
          <p14:tracePt t="21182" x="6237288" y="3665538"/>
          <p14:tracePt t="21183" x="6248400" y="3665538"/>
          <p14:tracePt t="21183" x="6253163" y="3665538"/>
          <p14:tracePt t="21198" x="6338888" y="3630613"/>
          <p14:tracePt t="21199" x="6345238" y="3630613"/>
          <p14:tracePt t="21215" x="6446838" y="3590925"/>
          <p14:tracePt t="21215" x="6453188" y="3586163"/>
          <p14:tracePt t="21232" x="6567488" y="3540125"/>
          <p14:tracePt t="21233" x="6584950" y="3533775"/>
          <p14:tracePt t="21248" x="6681788" y="3517900"/>
          <p14:tracePt t="21265" x="6732588" y="3529013"/>
          <p14:tracePt t="21266" x="6738938" y="3529013"/>
          <p14:tracePt t="21282" x="6789738" y="3557588"/>
          <p14:tracePt t="21282" x="6794500" y="3557588"/>
          <p14:tracePt t="21298" x="6846888" y="3575050"/>
          <p14:tracePt t="21316" x="6897688" y="3590925"/>
          <p14:tracePt t="21332" x="6932613" y="3597275"/>
          <p14:tracePt t="21348" x="6943725" y="3603625"/>
          <p14:tracePt t="21365" x="6954838" y="3603625"/>
          <p14:tracePt t="21382" x="6961188" y="3603625"/>
          <p14:tracePt t="21398" x="6965950" y="3603625"/>
          <p14:tracePt t="21415" x="6972300" y="3603625"/>
          <p14:tracePt t="21432" x="6983413" y="3603625"/>
          <p14:tracePt t="21448" x="6989763" y="3603625"/>
          <p14:tracePt t="21471" x="6989763" y="3608388"/>
          <p14:tracePt t="21482" x="6994525" y="3608388"/>
          <p14:tracePt t="21498" x="6994525" y="3625850"/>
          <p14:tracePt t="21515" x="6989763" y="3643313"/>
          <p14:tracePt t="21532" x="6977063" y="3659188"/>
          <p14:tracePt t="21548" x="6965950" y="3671888"/>
          <p14:tracePt t="21565" x="6961188" y="3676650"/>
          <p14:tracePt t="21581" x="6948488" y="3683000"/>
          <p14:tracePt t="21598" x="6932613" y="3694113"/>
          <p14:tracePt t="21615" x="6915150" y="3700463"/>
          <p14:tracePt t="21632" x="6897688" y="3711575"/>
          <p14:tracePt t="21649" x="6880225" y="3722688"/>
          <p14:tracePt t="21665" x="6846888" y="3733800"/>
          <p14:tracePt t="21682" x="6807200" y="3756025"/>
          <p14:tracePt t="21682" x="6800850" y="3756025"/>
          <p14:tracePt t="21698" x="6767513" y="3768725"/>
          <p14:tracePt t="21699" x="6767513" y="3773488"/>
          <p14:tracePt t="21715" x="6743700" y="3779838"/>
          <p14:tracePt t="21732" x="6738938" y="3779838"/>
          <p14:tracePt t="21806" x="6738938" y="3784600"/>
          <p14:tracePt t="21807" x="6743700" y="3784600"/>
          <p14:tracePt t="21815" x="6754813" y="3797300"/>
          <p14:tracePt t="21831" x="6807200" y="3836988"/>
          <p14:tracePt t="21848" x="6869113" y="3876675"/>
          <p14:tracePt t="21866" x="6937375" y="3927475"/>
          <p14:tracePt t="21866" x="6943725" y="3933825"/>
          <p14:tracePt t="21882" x="6989763" y="3984625"/>
          <p14:tracePt t="21898" x="7018338" y="4052888"/>
          <p14:tracePt t="21915" x="7023100" y="4121150"/>
          <p14:tracePt t="21932" x="7018338" y="4202113"/>
          <p14:tracePt t="21949" x="7000875" y="4275138"/>
          <p14:tracePt t="21949" x="7000875" y="4281488"/>
          <p14:tracePt t="21966" x="6972300" y="4349750"/>
          <p14:tracePt t="21966" x="6965950" y="4356100"/>
          <p14:tracePt t="21983" x="6926263" y="4411663"/>
          <p14:tracePt t="21983" x="6926263" y="4418013"/>
          <p14:tracePt t="21999" x="6875463" y="4468813"/>
          <p14:tracePt t="21999" x="6869113" y="4475163"/>
          <p14:tracePt t="22015" x="6811963" y="4521200"/>
          <p14:tracePt t="22016" x="6807200" y="4525963"/>
          <p14:tracePt t="22017" x="6800850" y="4525963"/>
          <p14:tracePt t="22033" x="6743700" y="4560888"/>
          <p14:tracePt t="22049" x="6686550" y="4594225"/>
          <p14:tracePt t="22065" x="6642100" y="4629150"/>
          <p14:tracePt t="22066" x="6635750" y="4629150"/>
          <p14:tracePt t="22066" x="6635750" y="4635500"/>
          <p14:tracePt t="22081" x="6600825" y="4657725"/>
          <p14:tracePt t="22082" x="6596063" y="4657725"/>
          <p14:tracePt t="22083" x="6596063" y="4662488"/>
          <p14:tracePt t="22099" x="6572250" y="4686300"/>
          <p14:tracePt t="22116" x="6550025" y="4719638"/>
          <p14:tracePt t="22116" x="6543675" y="4725988"/>
          <p14:tracePt t="22132" x="6538913" y="4748213"/>
          <p14:tracePt t="22149" x="6527800" y="4776788"/>
          <p14:tracePt t="22165" x="6527800" y="4805363"/>
          <p14:tracePt t="22182" x="6527800" y="4829175"/>
          <p14:tracePt t="22199" x="6527800" y="4851400"/>
          <p14:tracePt t="22216" x="6527800" y="4879975"/>
          <p14:tracePt t="22232" x="6532563" y="4902200"/>
          <p14:tracePt t="22249" x="6543675" y="4919663"/>
          <p14:tracePt t="22266" x="6556375" y="4937125"/>
          <p14:tracePt t="22282" x="6572250" y="4948238"/>
          <p14:tracePt t="22299" x="6584950" y="4954588"/>
          <p14:tracePt t="22315" x="6600825" y="4959350"/>
          <p14:tracePt t="22332" x="6624638" y="4965700"/>
          <p14:tracePt t="22333" x="6629400" y="4965700"/>
          <p14:tracePt t="22348" x="6653213" y="4970463"/>
          <p14:tracePt t="22366" x="6681788" y="4983163"/>
          <p14:tracePt t="22382" x="6710363" y="4987925"/>
          <p14:tracePt t="22399" x="6738938" y="4994275"/>
          <p14:tracePt t="22416" x="6772275" y="4994275"/>
          <p14:tracePt t="22432" x="6800850" y="4994275"/>
          <p14:tracePt t="22449" x="6840538" y="4987925"/>
          <p14:tracePt t="22465" x="6869113" y="4976813"/>
          <p14:tracePt t="22466" x="6875463" y="4976813"/>
          <p14:tracePt t="22482" x="6897688" y="4965700"/>
          <p14:tracePt t="22499" x="6921500" y="4954588"/>
          <p14:tracePt t="22516" x="6943725" y="4948238"/>
          <p14:tracePt t="22532" x="6948488" y="4948238"/>
          <p14:tracePt t="22681" x="6954838" y="4948238"/>
          <p14:tracePt t="22686" x="6961188" y="4948238"/>
          <p14:tracePt t="22699" x="6977063" y="4948238"/>
          <p14:tracePt t="22716" x="7011988" y="4941888"/>
          <p14:tracePt t="22733" x="7040563" y="4937125"/>
          <p14:tracePt t="22734" x="7046913" y="4937125"/>
          <p14:tracePt t="22749" x="7062788" y="4930775"/>
          <p14:tracePt t="22765" x="7073900" y="4930775"/>
          <p14:tracePt t="22766" x="7073900" y="4926013"/>
          <p14:tracePt t="22782" x="7080250" y="4926013"/>
          <p14:tracePt t="22799" x="7086600" y="4919663"/>
          <p14:tracePt t="22815" x="7091363" y="4908550"/>
          <p14:tracePt t="22832" x="7097713" y="4902200"/>
          <p14:tracePt t="22850" x="7097713" y="4897438"/>
          <p14:tracePt t="22933" x="7097713" y="4891088"/>
          <p14:tracePt t="22951" x="7091363" y="4891088"/>
          <p14:tracePt t="22966" x="7086600" y="4891088"/>
          <p14:tracePt t="22982" x="7062788" y="4891088"/>
          <p14:tracePt t="22999" x="7040563" y="4891088"/>
          <p14:tracePt t="23015" x="7018338" y="4902200"/>
          <p14:tracePt t="23032" x="7005638" y="4913313"/>
          <p14:tracePt t="23049" x="6989763" y="4930775"/>
          <p14:tracePt t="23066" x="6977063" y="4954588"/>
          <p14:tracePt t="23082" x="6972300" y="4976813"/>
          <p14:tracePt t="23100" x="6972300" y="4994275"/>
          <p14:tracePt t="23116" x="6972300" y="5005388"/>
          <p14:tracePt t="23133" x="6972300" y="5016500"/>
          <p14:tracePt t="23149" x="6977063" y="5022850"/>
          <p14:tracePt t="23166" x="6983413" y="5027613"/>
          <p14:tracePt t="23183" x="6994525" y="5033963"/>
          <p14:tracePt t="23199" x="7000875" y="5038725"/>
          <p14:tracePt t="23215" x="7011988" y="5045075"/>
          <p14:tracePt t="23232" x="7034213" y="5045075"/>
          <p14:tracePt t="23249" x="7062788" y="5045075"/>
          <p14:tracePt t="23266" x="7102475" y="5045075"/>
          <p14:tracePt t="23266" x="7108825" y="5045075"/>
          <p14:tracePt t="23282" x="7159625" y="5038725"/>
          <p14:tracePt t="23299" x="7223125" y="5033963"/>
          <p14:tracePt t="23315" x="7285038" y="5022850"/>
          <p14:tracePt t="23316" x="7291388" y="5022850"/>
          <p14:tracePt t="23332" x="7359650" y="5011738"/>
          <p14:tracePt t="23349" x="7439025" y="4999038"/>
          <p14:tracePt t="23366" x="7542213" y="4987925"/>
          <p14:tracePt t="23383" x="7639050" y="4976813"/>
          <p14:tracePt t="23383" x="7645400" y="4970463"/>
          <p14:tracePt t="23400" x="7742238" y="4959350"/>
          <p14:tracePt t="23400" x="7747000" y="4959350"/>
          <p14:tracePt t="23416" x="7832725" y="4948238"/>
          <p14:tracePt t="23417" x="7839075" y="4948238"/>
          <p14:tracePt t="23418" x="7843838" y="4948238"/>
          <p14:tracePt t="23433" x="7907338" y="4937125"/>
          <p14:tracePt t="23449" x="7958138" y="4930775"/>
          <p14:tracePt t="23466" x="7997825" y="4930775"/>
          <p14:tracePt t="23466" x="8004175" y="4930775"/>
          <p14:tracePt t="23482" x="8037513" y="4926013"/>
          <p14:tracePt t="23499" x="8066088" y="4926013"/>
          <p14:tracePt t="23515" x="8089900" y="4919663"/>
          <p14:tracePt t="23517" x="8094663" y="4919663"/>
          <p14:tracePt t="23533" x="8118475" y="4913313"/>
          <p14:tracePt t="23549" x="8147050" y="4908550"/>
          <p14:tracePt t="23566" x="8162925" y="4897438"/>
          <p14:tracePt t="23582" x="8175625" y="4891088"/>
          <p14:tracePt t="23583" x="8180388" y="4891088"/>
          <p14:tracePt t="23723" x="8175625" y="4891088"/>
          <p14:tracePt t="23732" x="8158163" y="4897438"/>
          <p14:tracePt t="23749" x="8083550" y="4919663"/>
          <p14:tracePt t="23750" x="8077200" y="4926013"/>
          <p14:tracePt t="23766" x="7935913" y="4959350"/>
          <p14:tracePt t="23766" x="7907338" y="4965700"/>
          <p14:tracePt t="23782" x="7667625" y="5022850"/>
          <p14:tracePt t="23800" x="7388225" y="5091113"/>
          <p14:tracePt t="23816" x="7115175" y="5159375"/>
          <p14:tracePt t="23817" x="7102475" y="5159375"/>
          <p14:tracePt t="23832" x="6818313" y="5216525"/>
          <p14:tracePt t="23833" x="6800850" y="5216525"/>
          <p14:tracePt t="23850" x="6538913" y="5249863"/>
          <p14:tracePt t="23850" x="6521450" y="5256213"/>
          <p14:tracePt t="23866" x="6288088" y="5278438"/>
          <p14:tracePt t="23866" x="6270625" y="5278438"/>
          <p14:tracePt t="23883" x="5997575" y="5302250"/>
          <p14:tracePt t="23900" x="5665788" y="5313363"/>
          <p14:tracePt t="23900" x="5643563" y="5318125"/>
          <p14:tracePt t="23916" x="5307013" y="5335588"/>
          <p14:tracePt t="23917" x="5284788" y="5341938"/>
          <p14:tracePt t="23933" x="4959350" y="5381625"/>
          <p14:tracePt t="23934" x="4941888" y="5381625"/>
          <p14:tracePt t="23950" x="4708525" y="5414963"/>
          <p14:tracePt t="23951" x="4691063" y="5414963"/>
          <p14:tracePt t="23966" x="4508500" y="5443538"/>
          <p14:tracePt t="23983" x="4349750" y="5467350"/>
          <p14:tracePt t="23983" x="4332288" y="5472113"/>
          <p14:tracePt t="23984" x="4327525" y="5472113"/>
          <p14:tracePt t="23999" x="4213225" y="5489575"/>
          <p14:tracePt t="24016" x="4070350" y="5513388"/>
          <p14:tracePt t="24017" x="4064000" y="5518150"/>
          <p14:tracePt t="24033" x="3956050" y="5540375"/>
          <p14:tracePt t="24033" x="3951288" y="5540375"/>
          <p14:tracePt t="24034" x="3944938" y="5540375"/>
          <p14:tracePt t="24049" x="3859213" y="5557838"/>
          <p14:tracePt t="24067" x="3762375" y="5581650"/>
          <p14:tracePt t="24083" x="3676650" y="5597525"/>
          <p14:tracePt t="24083" x="3665538" y="5597525"/>
          <p14:tracePt t="24100" x="3579813" y="5621338"/>
          <p14:tracePt t="24100" x="3575050" y="5621338"/>
          <p14:tracePt t="24101" x="3568700" y="5621338"/>
          <p14:tracePt t="24116" x="3489325" y="5638800"/>
          <p14:tracePt t="24117" x="3482975" y="5638800"/>
          <p14:tracePt t="24134" x="3386138" y="5654675"/>
          <p14:tracePt t="24134" x="3379788" y="5654675"/>
          <p14:tracePt t="24150" x="3289300" y="5665788"/>
          <p14:tracePt t="24151" x="3282950" y="5665788"/>
          <p14:tracePt t="24151" x="3278188" y="5665788"/>
          <p14:tracePt t="24166" x="3181350" y="5672138"/>
          <p14:tracePt t="24167" x="3175000" y="5672138"/>
          <p14:tracePt t="24183" x="3055938" y="5678488"/>
          <p14:tracePt t="24184" x="3044825" y="5678488"/>
          <p14:tracePt t="24200" x="2924175" y="5683250"/>
          <p14:tracePt t="24201" x="2906713" y="5683250"/>
          <p14:tracePt t="24217" x="2776538" y="5694363"/>
          <p14:tracePt t="24218" x="2765425" y="5694363"/>
          <p14:tracePt t="24218" x="2752725" y="5694363"/>
          <p14:tracePt t="24233" x="2611438" y="5711825"/>
          <p14:tracePt t="24233" x="2600325" y="5711825"/>
          <p14:tracePt t="24249" x="2433638" y="5735638"/>
          <p14:tracePt t="24266" x="2263775" y="5786438"/>
          <p14:tracePt t="24267" x="2251075" y="5786438"/>
          <p14:tracePt t="24268" x="2239963" y="5791200"/>
          <p14:tracePt t="24283" x="2063750" y="5848350"/>
          <p14:tracePt t="24284" x="2052638" y="5854700"/>
          <p14:tracePt t="24284" x="2035175" y="5861050"/>
          <p14:tracePt t="24299" x="1812925" y="5934075"/>
          <p14:tracePt t="24300" x="1801813" y="5940425"/>
          <p14:tracePt t="24316" x="1562100" y="6026150"/>
          <p14:tracePt t="24317" x="1555750" y="6030913"/>
          <p14:tracePt t="24333" x="1385888" y="6099175"/>
          <p14:tracePt t="24333" x="1379538" y="6099175"/>
          <p14:tracePt t="24334" x="1368425" y="6105525"/>
          <p14:tracePt t="24350" x="1243013" y="6167438"/>
          <p14:tracePt t="24350" x="1231900" y="6173788"/>
          <p14:tracePt t="24351" x="1225550" y="6180138"/>
          <p14:tracePt t="24367" x="1111250" y="6253163"/>
          <p14:tracePt t="24367" x="1106488" y="6259513"/>
          <p14:tracePt t="24383" x="1020763" y="6350000"/>
          <p14:tracePt t="24383" x="1014413" y="6362700"/>
          <p14:tracePt t="24384" x="1014413" y="6367463"/>
          <p14:tracePt t="24400" x="935038" y="6499225"/>
          <p14:tracePt t="24417" x="871538" y="6642100"/>
          <p14:tracePt t="24417" x="866775" y="6653213"/>
          <p14:tracePt t="24418" x="860425" y="6657975"/>
          <p14:tracePt t="24433" x="792163" y="6811963"/>
          <p14:tracePt t="24434" x="792163" y="6818313"/>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Recap &amp;</a:t>
            </a:r>
            <a:r>
              <a:rPr dirty="0"/>
              <a:t> Recommendations</a:t>
            </a:r>
          </a:p>
        </p:txBody>
      </p:sp>
      <p:sp>
        <p:nvSpPr>
          <p:cNvPr id="5" name="TextBox 4">
            <a:extLst>
              <a:ext uri="{FF2B5EF4-FFF2-40B4-BE49-F238E27FC236}">
                <a16:creationId xmlns:a16="http://schemas.microsoft.com/office/drawing/2014/main" id="{A5A8DF2A-8DA0-3959-9EB3-A083DA8A6EA6}"/>
              </a:ext>
            </a:extLst>
          </p:cNvPr>
          <p:cNvSpPr txBox="1"/>
          <p:nvPr/>
        </p:nvSpPr>
        <p:spPr>
          <a:xfrm>
            <a:off x="539552" y="1340768"/>
            <a:ext cx="8057085" cy="1754326"/>
          </a:xfrm>
          <a:prstGeom prst="rect">
            <a:avLst/>
          </a:prstGeom>
          <a:noFill/>
        </p:spPr>
        <p:txBody>
          <a:bodyPr wrap="square">
            <a:spAutoFit/>
          </a:bodyPr>
          <a:lstStyle/>
          <a:p>
            <a:r>
              <a:rPr lang="en-US" dirty="0"/>
              <a:t>We began by performing an Exploratory Data Analysis (EDA) and correlation analysis to identify key factors influencing attrition. Next, we tested multiple models (KNN and Naive Bayes) in a loop of 100 train/test splits, adjusting thresholds to handle imbalanced data and prioritize sensitivity. Finally, we evaluated the costs of turnover (using 50–400% of monthly income plus a $200 intervention cost) to compare each model’s potential savings against a no-intervention baseline.</a:t>
            </a:r>
          </a:p>
        </p:txBody>
      </p:sp>
      <p:sp>
        <p:nvSpPr>
          <p:cNvPr id="7" name="TextBox 6">
            <a:extLst>
              <a:ext uri="{FF2B5EF4-FFF2-40B4-BE49-F238E27FC236}">
                <a16:creationId xmlns:a16="http://schemas.microsoft.com/office/drawing/2014/main" id="{B28FEE7C-26CC-41CB-2FD2-4D792860C50C}"/>
              </a:ext>
            </a:extLst>
          </p:cNvPr>
          <p:cNvSpPr txBox="1"/>
          <p:nvPr/>
        </p:nvSpPr>
        <p:spPr>
          <a:xfrm>
            <a:off x="904814" y="3306256"/>
            <a:ext cx="7326560" cy="2862322"/>
          </a:xfrm>
          <a:prstGeom prst="rect">
            <a:avLst/>
          </a:prstGeom>
          <a:noFill/>
        </p:spPr>
        <p:txBody>
          <a:bodyPr wrap="square">
            <a:spAutoFit/>
          </a:bodyPr>
          <a:lstStyle/>
          <a:p>
            <a:r>
              <a:rPr lang="en-US" b="1" dirty="0"/>
              <a:t>Key Insights</a:t>
            </a:r>
            <a:endParaRPr lang="en-US" dirty="0"/>
          </a:p>
          <a:p>
            <a:pPr marL="742950" lvl="1" indent="-285750">
              <a:buFont typeface="Arial" panose="020B0604020202020204" pitchFamily="34" charset="0"/>
              <a:buChar char="•"/>
            </a:pPr>
            <a:r>
              <a:rPr lang="en-US" dirty="0"/>
              <a:t>Data was imbalanced (~730 “No” vs. ~140 “Yes”).</a:t>
            </a:r>
          </a:p>
          <a:p>
            <a:pPr marL="742950" lvl="1" indent="-285750">
              <a:buFont typeface="Arial" panose="020B0604020202020204" pitchFamily="34" charset="0"/>
              <a:buChar char="•"/>
            </a:pPr>
            <a:r>
              <a:rPr lang="en-US" dirty="0"/>
              <a:t>Threshold tuning increased sensitivity, reducing missed quitters.</a:t>
            </a:r>
          </a:p>
          <a:p>
            <a:pPr marL="742950" lvl="1" indent="-285750">
              <a:buFont typeface="Arial" panose="020B0604020202020204" pitchFamily="34" charset="0"/>
              <a:buChar char="•"/>
            </a:pPr>
            <a:r>
              <a:rPr lang="en-US" dirty="0"/>
              <a:t>Cost analysis revealed significant savings with both KNN and Naive Bayes.</a:t>
            </a:r>
          </a:p>
          <a:p>
            <a:r>
              <a:rPr lang="en-US" b="1" dirty="0"/>
              <a:t>Recommended Model</a:t>
            </a:r>
            <a:endParaRPr lang="en-US" dirty="0"/>
          </a:p>
          <a:p>
            <a:pPr marL="742950" lvl="1" indent="-285750">
              <a:buFont typeface="Arial" panose="020B0604020202020204" pitchFamily="34" charset="0"/>
              <a:buChar char="•"/>
            </a:pPr>
            <a:r>
              <a:rPr lang="en-US" b="1" dirty="0"/>
              <a:t>KNN</a:t>
            </a:r>
            <a:r>
              <a:rPr lang="en-US" dirty="0"/>
              <a:t> consistently demonstrated higher cost savings and robust performance across different cost scenarios, making it our top recommendation for identifying at-risk employees and reducing attrition costs.</a:t>
            </a:r>
          </a:p>
        </p:txBody>
      </p:sp>
    </p:spTree>
  </p:cSld>
  <p:clrMapOvr>
    <a:masterClrMapping/>
  </p:clrMapOvr>
  <mc:AlternateContent xmlns:mc="http://schemas.openxmlformats.org/markup-compatibility/2006" xmlns:p14="http://schemas.microsoft.com/office/powerpoint/2010/main">
    <mc:Choice Requires="p14">
      <p:transition spd="slow" p14:dur="2000" advTm="22921"/>
    </mc:Choice>
    <mc:Fallback xmlns="">
      <p:transition spd="slow" advTm="2292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Questions?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21251"/>
    </mc:Choice>
    <mc:Fallback xmlns="">
      <p:transition spd="slow" advTm="21251"/>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3E27E325-7CAB-F9F3-0AF6-726BCB2150F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2C01E-B9A4-0C49-25DC-068A4ABCD45A}"/>
              </a:ext>
            </a:extLst>
          </p:cNvPr>
          <p:cNvSpPr>
            <a:spLocks noGrp="1"/>
          </p:cNvSpPr>
          <p:nvPr>
            <p:ph type="title"/>
          </p:nvPr>
        </p:nvSpPr>
        <p:spPr>
          <a:xfrm>
            <a:off x="473202" y="639520"/>
            <a:ext cx="2571750" cy="1719072"/>
          </a:xfrm>
        </p:spPr>
        <p:txBody>
          <a:bodyPr vert="horz" lIns="91440" tIns="45720" rIns="91440" bIns="45720" rtlCol="0" anchor="b">
            <a:normAutofit/>
          </a:bodyPr>
          <a:lstStyle/>
          <a:p>
            <a:pPr algn="l">
              <a:lnSpc>
                <a:spcPct val="90000"/>
              </a:lnSpc>
            </a:pPr>
            <a:r>
              <a:rPr lang="en-US" sz="4700" kern="1200">
                <a:solidFill>
                  <a:schemeClr val="tx1"/>
                </a:solidFill>
                <a:latin typeface="+mj-lt"/>
                <a:ea typeface="+mj-ea"/>
                <a:cs typeface="+mj-cs"/>
              </a:rPr>
              <a:t>Technical Notes</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1D7E85-2262-EEBA-C64C-506581D9B646}"/>
              </a:ext>
            </a:extLst>
          </p:cNvPr>
          <p:cNvSpPr txBox="1"/>
          <p:nvPr/>
        </p:nvSpPr>
        <p:spPr>
          <a:xfrm>
            <a:off x="473202" y="2807208"/>
            <a:ext cx="257175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a:t>Raw Data Overview</a:t>
            </a:r>
          </a:p>
        </p:txBody>
      </p:sp>
      <p:pic>
        <p:nvPicPr>
          <p:cNvPr id="3" name="Content Placeholder 4" descr="A screenshot of a computer&#10;&#10;AI-generated content may be incorrect.">
            <a:extLst>
              <a:ext uri="{FF2B5EF4-FFF2-40B4-BE49-F238E27FC236}">
                <a16:creationId xmlns:a16="http://schemas.microsoft.com/office/drawing/2014/main" id="{87249F47-4009-70B3-09D5-D84D3D371907}"/>
              </a:ext>
            </a:extLst>
          </p:cNvPr>
          <p:cNvPicPr>
            <a:picLocks noGrp="1" noChangeAspect="1"/>
          </p:cNvPicPr>
          <p:nvPr>
            <p:ph idx="1"/>
          </p:nvPr>
        </p:nvPicPr>
        <p:blipFill>
          <a:blip r:embed="rId2"/>
          <a:stretch>
            <a:fillRect/>
          </a:stretch>
        </p:blipFill>
        <p:spPr>
          <a:xfrm>
            <a:off x="3490722" y="1014855"/>
            <a:ext cx="5177790" cy="4828289"/>
          </a:xfrm>
          <a:prstGeom prst="rect">
            <a:avLst/>
          </a:prstGeom>
        </p:spPr>
      </p:pic>
    </p:spTree>
    <p:extLst>
      <p:ext uri="{BB962C8B-B14F-4D97-AF65-F5344CB8AC3E}">
        <p14:creationId xmlns:p14="http://schemas.microsoft.com/office/powerpoint/2010/main" val="102180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836712"/>
            <a:ext cx="7375161" cy="617402"/>
          </a:xfrm>
        </p:spPr>
        <p:txBody>
          <a:bodyPr anchor="b">
            <a:normAutofit/>
          </a:bodyPr>
          <a:lstStyle/>
          <a:p>
            <a:r>
              <a:rPr lang="en-US" sz="3100" dirty="0">
                <a:solidFill>
                  <a:schemeClr val="tx2"/>
                </a:solidFill>
              </a:rPr>
              <a:t>Project Overview</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941255" y="1819574"/>
            <a:ext cx="7375161" cy="3409626"/>
          </a:xfrm>
        </p:spPr>
        <p:txBody>
          <a:bodyPr>
            <a:normAutofit/>
          </a:bodyPr>
          <a:lstStyle/>
          <a:p>
            <a:r>
              <a:rPr lang="en-US" sz="1600" dirty="0">
                <a:solidFill>
                  <a:schemeClr val="tx2"/>
                </a:solidFill>
              </a:rPr>
              <a:t>DDSAnalytics &amp; Frito Lay Partnership</a:t>
            </a:r>
          </a:p>
          <a:p>
            <a:pPr lvl="1"/>
            <a:r>
              <a:rPr lang="en-US" sz="1200" dirty="0">
                <a:solidFill>
                  <a:schemeClr val="tx2"/>
                </a:solidFill>
              </a:rPr>
              <a:t>DDSAnalytics specializes in talent management solutions for Fortune 100 companies.</a:t>
            </a:r>
          </a:p>
          <a:p>
            <a:pPr lvl="1"/>
            <a:r>
              <a:rPr lang="en-US" sz="1200" dirty="0">
                <a:solidFill>
                  <a:schemeClr val="tx2"/>
                </a:solidFill>
              </a:rPr>
              <a:t>Frito Lay hired DDSAnalytics to analyze and predict employee attrition (turnover).</a:t>
            </a:r>
          </a:p>
          <a:p>
            <a:r>
              <a:rPr lang="en-US" sz="1600" dirty="0">
                <a:solidFill>
                  <a:schemeClr val="tx2"/>
                </a:solidFill>
              </a:rPr>
              <a:t>Project Goals</a:t>
            </a:r>
          </a:p>
          <a:p>
            <a:pPr lvl="1"/>
            <a:r>
              <a:rPr lang="en-US" sz="1200" dirty="0">
                <a:solidFill>
                  <a:schemeClr val="tx2"/>
                </a:solidFill>
              </a:rPr>
              <a:t>Identify factors leading to employee attrition.</a:t>
            </a:r>
          </a:p>
          <a:p>
            <a:pPr lvl="1"/>
            <a:r>
              <a:rPr lang="en-US" sz="1200" dirty="0">
                <a:solidFill>
                  <a:schemeClr val="tx2"/>
                </a:solidFill>
              </a:rPr>
              <a:t>Predict which employees may leave.</a:t>
            </a:r>
          </a:p>
          <a:p>
            <a:pPr lvl="1"/>
            <a:r>
              <a:rPr lang="en-US" sz="1200" dirty="0">
                <a:solidFill>
                  <a:schemeClr val="tx2"/>
                </a:solidFill>
              </a:rPr>
              <a:t>Estimate cost or savings impact of retention strategies.</a:t>
            </a:r>
          </a:p>
          <a:p>
            <a:r>
              <a:rPr lang="en-US" sz="1600" dirty="0">
                <a:solidFill>
                  <a:schemeClr val="tx2"/>
                </a:solidFill>
              </a:rPr>
              <a:t>Key Cost Insights</a:t>
            </a:r>
          </a:p>
          <a:p>
            <a:pPr lvl="1"/>
            <a:r>
              <a:rPr lang="en-US" sz="1200" dirty="0">
                <a:solidFill>
                  <a:schemeClr val="tx2"/>
                </a:solidFill>
              </a:rPr>
              <a:t>Replacing an employee can cost 50%–400% of their salary.</a:t>
            </a:r>
          </a:p>
          <a:p>
            <a:pPr lvl="1"/>
            <a:r>
              <a:rPr lang="en-US" sz="1200" dirty="0">
                <a:solidFill>
                  <a:schemeClr val="tx2"/>
                </a:solidFill>
              </a:rPr>
              <a:t>Providing incentives (about $200 per employee) may prevent attrition.</a:t>
            </a:r>
          </a:p>
          <a:p>
            <a:r>
              <a:rPr lang="en-US" sz="1600" dirty="0">
                <a:solidFill>
                  <a:schemeClr val="tx2"/>
                </a:solidFill>
              </a:rPr>
              <a:t>Data &amp; Expectations</a:t>
            </a:r>
          </a:p>
          <a:p>
            <a:pPr lvl="1"/>
            <a:r>
              <a:rPr lang="en-US" sz="1200" dirty="0">
                <a:solidFill>
                  <a:schemeClr val="tx2"/>
                </a:solidFill>
              </a:rPr>
              <a:t>Dataset: CaseStudy1-data.csv (to be analyzed in R).</a:t>
            </a:r>
          </a:p>
          <a:p>
            <a:pPr lvl="1"/>
            <a:r>
              <a:rPr lang="en-US" sz="1200" dirty="0">
                <a:solidFill>
                  <a:schemeClr val="tx2"/>
                </a:solidFill>
              </a:rPr>
              <a:t>Pinpoint the top three attrition factors (supported by analysis).</a:t>
            </a:r>
          </a:p>
          <a:p>
            <a:pPr lvl="1"/>
            <a:r>
              <a:rPr lang="en-US" sz="1200" dirty="0">
                <a:solidFill>
                  <a:schemeClr val="tx2"/>
                </a:solidFill>
              </a:rPr>
              <a:t>Explore additional trends/observations with robust experimentation and visualization.</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5089"/>
    </mc:Choice>
    <mc:Fallback xmlns="">
      <p:transition spd="slow" advTm="250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fade">
                                      <p:cBhvr>
                                        <p:cTn id="78" dur="1000"/>
                                        <p:tgtEl>
                                          <p:spTgt spid="3">
                                            <p:txEl>
                                              <p:pRg st="13" end="13"/>
                                            </p:txEl>
                                          </p:spTgt>
                                        </p:tgtEl>
                                      </p:cBhvr>
                                    </p:animEffect>
                                    <p:anim calcmode="lin" valueType="num">
                                      <p:cBhvr>
                                        <p:cTn id="7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D4CD8BE1-D2B6-537D-83FA-45C8555EF46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07F4F1-5DEB-41BB-3E7D-244279FA3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ACD16-2D99-ED53-01CA-2FBF6C32646B}"/>
              </a:ext>
            </a:extLst>
          </p:cNvPr>
          <p:cNvSpPr>
            <a:spLocks noGrp="1"/>
          </p:cNvSpPr>
          <p:nvPr>
            <p:ph type="title"/>
          </p:nvPr>
        </p:nvSpPr>
        <p:spPr>
          <a:xfrm>
            <a:off x="473202" y="639520"/>
            <a:ext cx="2571750" cy="1719072"/>
          </a:xfrm>
        </p:spPr>
        <p:txBody>
          <a:bodyPr vert="horz" lIns="91440" tIns="45720" rIns="91440" bIns="45720" rtlCol="0" anchor="b">
            <a:normAutofit/>
          </a:bodyPr>
          <a:lstStyle/>
          <a:p>
            <a:pPr algn="l">
              <a:lnSpc>
                <a:spcPct val="90000"/>
              </a:lnSpc>
            </a:pPr>
            <a:r>
              <a:rPr lang="en-US" sz="4700" kern="1200">
                <a:solidFill>
                  <a:schemeClr val="tx1"/>
                </a:solidFill>
                <a:latin typeface="+mj-lt"/>
                <a:ea typeface="+mj-ea"/>
                <a:cs typeface="+mj-cs"/>
              </a:rPr>
              <a:t>Technical Notes</a:t>
            </a:r>
          </a:p>
        </p:txBody>
      </p:sp>
      <p:sp>
        <p:nvSpPr>
          <p:cNvPr id="13" name="sketch line">
            <a:extLst>
              <a:ext uri="{FF2B5EF4-FFF2-40B4-BE49-F238E27FC236}">
                <a16:creationId xmlns:a16="http://schemas.microsoft.com/office/drawing/2014/main" id="{41884C12-460F-27E1-2C65-D665563C2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66400A-9307-3852-00E1-06EF5EFBBE1A}"/>
              </a:ext>
            </a:extLst>
          </p:cNvPr>
          <p:cNvSpPr txBox="1"/>
          <p:nvPr/>
        </p:nvSpPr>
        <p:spPr>
          <a:xfrm>
            <a:off x="473202" y="2807208"/>
            <a:ext cx="257175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a:t>Full Corr Matrix</a:t>
            </a:r>
            <a:endParaRPr lang="en-US" sz="1900" dirty="0"/>
          </a:p>
        </p:txBody>
      </p:sp>
      <p:pic>
        <p:nvPicPr>
          <p:cNvPr id="7" name="Picture 6">
            <a:extLst>
              <a:ext uri="{FF2B5EF4-FFF2-40B4-BE49-F238E27FC236}">
                <a16:creationId xmlns:a16="http://schemas.microsoft.com/office/drawing/2014/main" id="{4269A09A-9FFD-5998-BB39-0FB2248F599B}"/>
              </a:ext>
            </a:extLst>
          </p:cNvPr>
          <p:cNvPicPr>
            <a:picLocks noChangeAspect="1"/>
          </p:cNvPicPr>
          <p:nvPr/>
        </p:nvPicPr>
        <p:blipFill>
          <a:blip r:embed="rId2"/>
          <a:stretch>
            <a:fillRect/>
          </a:stretch>
        </p:blipFill>
        <p:spPr>
          <a:xfrm>
            <a:off x="3621276" y="1738444"/>
            <a:ext cx="4806627" cy="4109666"/>
          </a:xfrm>
          <a:prstGeom prst="rect">
            <a:avLst/>
          </a:prstGeom>
        </p:spPr>
      </p:pic>
    </p:spTree>
    <p:extLst>
      <p:ext uri="{BB962C8B-B14F-4D97-AF65-F5344CB8AC3E}">
        <p14:creationId xmlns:p14="http://schemas.microsoft.com/office/powerpoint/2010/main" val="1579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vert="horz" lIns="91440" tIns="45720" rIns="91440" bIns="45720" rtlCol="0" anchor="ctr">
            <a:normAutofit/>
          </a:bodyPr>
          <a:lstStyle/>
          <a:p>
            <a:pPr algn="l">
              <a:lnSpc>
                <a:spcPct val="90000"/>
              </a:lnSpc>
            </a:pPr>
            <a:r>
              <a:rPr lang="en-US" sz="3500"/>
              <a:t>Data Description</a:t>
            </a:r>
          </a:p>
        </p:txBody>
      </p:sp>
      <p:sp>
        <p:nvSpPr>
          <p:cNvPr id="8" name="Content Placeholder 3">
            <a:extLst>
              <a:ext uri="{FF2B5EF4-FFF2-40B4-BE49-F238E27FC236}">
                <a16:creationId xmlns:a16="http://schemas.microsoft.com/office/drawing/2014/main" id="{3552E8D4-896F-213E-9C7D-906CDD1AC103}"/>
              </a:ext>
            </a:extLst>
          </p:cNvPr>
          <p:cNvSpPr txBox="1">
            <a:spLocks/>
          </p:cNvSpPr>
          <p:nvPr/>
        </p:nvSpPr>
        <p:spPr>
          <a:xfrm>
            <a:off x="30133" y="3068960"/>
            <a:ext cx="6696743" cy="228599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28600">
              <a:lnSpc>
                <a:spcPct val="90000"/>
              </a:lnSpc>
            </a:pPr>
            <a:r>
              <a:rPr lang="en-US" sz="1400" dirty="0"/>
              <a:t>Overall Structure: 870 rows, 36 columns</a:t>
            </a:r>
          </a:p>
          <a:p>
            <a:pPr indent="-228600">
              <a:lnSpc>
                <a:spcPct val="90000"/>
              </a:lnSpc>
            </a:pPr>
            <a:r>
              <a:rPr lang="en-US" sz="1400" dirty="0"/>
              <a:t>Variable Types: 9 character (categorical), 27 numeric</a:t>
            </a:r>
          </a:p>
          <a:p>
            <a:pPr indent="-228600">
              <a:lnSpc>
                <a:spcPct val="90000"/>
              </a:lnSpc>
            </a:pPr>
            <a:r>
              <a:rPr lang="en-US" sz="1400" dirty="0"/>
              <a:t>Missing Data: None detected</a:t>
            </a:r>
          </a:p>
          <a:p>
            <a:pPr indent="-228600">
              <a:lnSpc>
                <a:spcPct val="90000"/>
              </a:lnSpc>
            </a:pPr>
            <a:r>
              <a:rPr lang="en-US" sz="1400" dirty="0"/>
              <a:t>Highlights:</a:t>
            </a:r>
          </a:p>
          <a:p>
            <a:pPr marL="0" indent="0">
              <a:lnSpc>
                <a:spcPct val="90000"/>
              </a:lnSpc>
              <a:buNone/>
            </a:pPr>
            <a:r>
              <a:rPr lang="en-US" sz="1400" dirty="0"/>
              <a:t>          Age: Averages ~37 years, ranging from 18 to 60</a:t>
            </a:r>
          </a:p>
          <a:p>
            <a:pPr marL="0" indent="0">
              <a:lnSpc>
                <a:spcPct val="90000"/>
              </a:lnSpc>
              <a:buNone/>
            </a:pPr>
            <a:r>
              <a:rPr lang="en-US" sz="1400" dirty="0"/>
              <a:t>          Monthly Income: Averages ~$6,390, ranging up to nearly $20,000</a:t>
            </a:r>
          </a:p>
          <a:p>
            <a:pPr marL="0" indent="0">
              <a:lnSpc>
                <a:spcPct val="90000"/>
              </a:lnSpc>
              <a:buNone/>
            </a:pPr>
            <a:r>
              <a:rPr lang="en-US" sz="1400" dirty="0"/>
              <a:t>          Job Satisfaction &amp; Environment Satisfaction: Four-level categorical scales</a:t>
            </a:r>
          </a:p>
          <a:p>
            <a:pPr marL="0" indent="0">
              <a:lnSpc>
                <a:spcPct val="90000"/>
              </a:lnSpc>
              <a:buNone/>
            </a:pPr>
            <a:r>
              <a:rPr lang="en-US" sz="1400" dirty="0"/>
              <a:t>          Other Factors: Distance From Home, Years At Company, and more</a:t>
            </a:r>
          </a:p>
        </p:txBody>
      </p:sp>
      <p:pic>
        <p:nvPicPr>
          <p:cNvPr id="19" name="Picture 18" descr="Programming data on computer monitor">
            <a:extLst>
              <a:ext uri="{FF2B5EF4-FFF2-40B4-BE49-F238E27FC236}">
                <a16:creationId xmlns:a16="http://schemas.microsoft.com/office/drawing/2014/main" id="{20AA47E1-FA11-4353-9579-3907D2EDFADD}"/>
              </a:ext>
            </a:extLst>
          </p:cNvPr>
          <p:cNvPicPr>
            <a:picLocks noChangeAspect="1"/>
          </p:cNvPicPr>
          <p:nvPr/>
        </p:nvPicPr>
        <p:blipFill>
          <a:blip r:embed="rId2"/>
          <a:srcRect l="32697" r="22752" b="-2"/>
          <a:stretch/>
        </p:blipFill>
        <p:spPr>
          <a:xfrm>
            <a:off x="5868144" y="1"/>
            <a:ext cx="328097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4251"/>
    </mc:Choice>
    <mc:Fallback xmlns="">
      <p:transition spd="slow" advTm="242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154F2D-1097-01CC-7917-BC885D2DAB44}"/>
            </a:ext>
          </a:extLst>
        </p:cNvPr>
        <p:cNvGrpSpPr/>
        <p:nvPr/>
      </p:nvGrpSpPr>
      <p:grpSpPr>
        <a:xfrm>
          <a:off x="0" y="0"/>
          <a:ext cx="0" cy="0"/>
          <a:chOff x="0" y="0"/>
          <a:chExt cx="0" cy="0"/>
        </a:xfrm>
      </p:grpSpPr>
      <p:sp>
        <p:nvSpPr>
          <p:cNvPr id="58" name="Rectangle 5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A90A7-0634-D714-FA2A-6C3B7A29A018}"/>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 Initial Exploratory Data Analysis (1)</a:t>
            </a:r>
          </a:p>
        </p:txBody>
      </p:sp>
      <p:pic>
        <p:nvPicPr>
          <p:cNvPr id="5" name="Picture 4" descr="A graph with a bar and a number of blue squares&#10;&#10;AI-generated content may be incorrect.">
            <a:extLst>
              <a:ext uri="{FF2B5EF4-FFF2-40B4-BE49-F238E27FC236}">
                <a16:creationId xmlns:a16="http://schemas.microsoft.com/office/drawing/2014/main" id="{315B1CD1-6346-CF91-DE0A-DCF79E3C067D}"/>
              </a:ext>
            </a:extLst>
          </p:cNvPr>
          <p:cNvPicPr>
            <a:picLocks noChangeAspect="1"/>
          </p:cNvPicPr>
          <p:nvPr/>
        </p:nvPicPr>
        <p:blipFill>
          <a:blip r:embed="rId3"/>
          <a:stretch>
            <a:fillRect/>
          </a:stretch>
        </p:blipFill>
        <p:spPr>
          <a:xfrm>
            <a:off x="1013943" y="1675227"/>
            <a:ext cx="7116113" cy="4394199"/>
          </a:xfrm>
          <a:prstGeom prst="rect">
            <a:avLst/>
          </a:prstGeom>
        </p:spPr>
      </p:pic>
    </p:spTree>
    <p:extLst>
      <p:ext uri="{BB962C8B-B14F-4D97-AF65-F5344CB8AC3E}">
        <p14:creationId xmlns:p14="http://schemas.microsoft.com/office/powerpoint/2010/main" val="1195766081"/>
      </p:ext>
    </p:extLst>
  </p:cSld>
  <p:clrMapOvr>
    <a:masterClrMapping/>
  </p:clrMapOvr>
  <mc:AlternateContent xmlns:mc="http://schemas.openxmlformats.org/markup-compatibility/2006" xmlns:p14="http://schemas.microsoft.com/office/powerpoint/2010/main">
    <mc:Choice Requires="p14">
      <p:transition spd="slow" p14:dur="2000" advTm="17362"/>
    </mc:Choice>
    <mc:Fallback xmlns="">
      <p:transition spd="slow" advTm="173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F207E1-C85B-3381-9B65-7C6C39DA9789}"/>
            </a:ext>
          </a:extLst>
        </p:cNvPr>
        <p:cNvGrpSpPr/>
        <p:nvPr/>
      </p:nvGrpSpPr>
      <p:grpSpPr>
        <a:xfrm>
          <a:off x="0" y="0"/>
          <a:ext cx="0" cy="0"/>
          <a:chOff x="0" y="0"/>
          <a:chExt cx="0" cy="0"/>
        </a:xfrm>
      </p:grpSpPr>
      <p:sp>
        <p:nvSpPr>
          <p:cNvPr id="79" name="Rectangle 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2D70CA-2556-01E7-8BEE-1F791AAF90EF}"/>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Initial Exploratory Data Analysis (2)</a:t>
            </a:r>
          </a:p>
        </p:txBody>
      </p:sp>
      <p:pic>
        <p:nvPicPr>
          <p:cNvPr id="4" name="Picture 3">
            <a:extLst>
              <a:ext uri="{FF2B5EF4-FFF2-40B4-BE49-F238E27FC236}">
                <a16:creationId xmlns:a16="http://schemas.microsoft.com/office/drawing/2014/main" id="{82AD6DFD-A387-B28E-32EF-F66722C303FF}"/>
              </a:ext>
            </a:extLst>
          </p:cNvPr>
          <p:cNvPicPr>
            <a:picLocks noChangeAspect="1"/>
          </p:cNvPicPr>
          <p:nvPr/>
        </p:nvPicPr>
        <p:blipFill>
          <a:blip r:embed="rId2"/>
          <a:stretch>
            <a:fillRect/>
          </a:stretch>
        </p:blipFill>
        <p:spPr>
          <a:xfrm>
            <a:off x="816273" y="1675227"/>
            <a:ext cx="7511452" cy="4394199"/>
          </a:xfrm>
          <a:prstGeom prst="rect">
            <a:avLst/>
          </a:prstGeom>
        </p:spPr>
      </p:pic>
    </p:spTree>
    <p:extLst>
      <p:ext uri="{BB962C8B-B14F-4D97-AF65-F5344CB8AC3E}">
        <p14:creationId xmlns:p14="http://schemas.microsoft.com/office/powerpoint/2010/main" val="2639626991"/>
      </p:ext>
    </p:extLst>
  </p:cSld>
  <p:clrMapOvr>
    <a:masterClrMapping/>
  </p:clrMapOvr>
  <mc:AlternateContent xmlns:mc="http://schemas.openxmlformats.org/markup-compatibility/2006" xmlns:p14="http://schemas.microsoft.com/office/powerpoint/2010/main">
    <mc:Choice Requires="p14">
      <p:transition spd="slow" p14:dur="2000" advTm="10123"/>
    </mc:Choice>
    <mc:Fallback xmlns="">
      <p:transition spd="slow" advTm="101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CD4E79-AAA2-50D9-481C-0FB06D879C71}"/>
            </a:ext>
          </a:extLst>
        </p:cNvPr>
        <p:cNvGrpSpPr/>
        <p:nvPr/>
      </p:nvGrpSpPr>
      <p:grpSpPr>
        <a:xfrm>
          <a:off x="0" y="0"/>
          <a:ext cx="0" cy="0"/>
          <a:chOff x="0" y="0"/>
          <a:chExt cx="0" cy="0"/>
        </a:xfrm>
      </p:grpSpPr>
      <p:sp>
        <p:nvSpPr>
          <p:cNvPr id="58" name="Rectangle 5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CE6E2-F096-B608-A3BA-C41B6A19AA8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Initial Exploratory Data Analysis (3)</a:t>
            </a:r>
          </a:p>
        </p:txBody>
      </p:sp>
      <p:pic>
        <p:nvPicPr>
          <p:cNvPr id="4" name="Picture 3">
            <a:extLst>
              <a:ext uri="{FF2B5EF4-FFF2-40B4-BE49-F238E27FC236}">
                <a16:creationId xmlns:a16="http://schemas.microsoft.com/office/drawing/2014/main" id="{F152BB63-4D2F-A760-F86B-2EFC78CCC5E8}"/>
              </a:ext>
            </a:extLst>
          </p:cNvPr>
          <p:cNvPicPr>
            <a:picLocks noChangeAspect="1"/>
          </p:cNvPicPr>
          <p:nvPr/>
        </p:nvPicPr>
        <p:blipFill>
          <a:blip r:embed="rId2"/>
          <a:stretch>
            <a:fillRect/>
          </a:stretch>
        </p:blipFill>
        <p:spPr>
          <a:xfrm>
            <a:off x="540624" y="1675227"/>
            <a:ext cx="8062750" cy="4394199"/>
          </a:xfrm>
          <a:prstGeom prst="rect">
            <a:avLst/>
          </a:prstGeom>
        </p:spPr>
      </p:pic>
    </p:spTree>
    <p:extLst>
      <p:ext uri="{BB962C8B-B14F-4D97-AF65-F5344CB8AC3E}">
        <p14:creationId xmlns:p14="http://schemas.microsoft.com/office/powerpoint/2010/main" val="775578669"/>
      </p:ext>
    </p:extLst>
  </p:cSld>
  <p:clrMapOvr>
    <a:masterClrMapping/>
  </p:clrMapOvr>
  <mc:AlternateContent xmlns:mc="http://schemas.openxmlformats.org/markup-compatibility/2006" xmlns:p14="http://schemas.microsoft.com/office/powerpoint/2010/main">
    <mc:Choice Requires="p14">
      <p:transition spd="slow" p14:dur="2000" advTm="13281"/>
    </mc:Choice>
    <mc:Fallback xmlns="">
      <p:transition spd="slow" advTm="132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FABDA9-CCD0-3760-41A1-036BBF113DC3}"/>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2FF4DD-A368-ED14-311C-029B1CC5AA65}"/>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algn="l">
              <a:lnSpc>
                <a:spcPct val="90000"/>
              </a:lnSpc>
            </a:pPr>
            <a:r>
              <a:rPr lang="en-US" sz="4200" kern="1200" dirty="0">
                <a:solidFill>
                  <a:schemeClr val="tx1"/>
                </a:solidFill>
                <a:latin typeface="+mj-lt"/>
                <a:ea typeface="+mj-ea"/>
                <a:cs typeface="+mj-cs"/>
              </a:rPr>
              <a:t>Top Contributing Correlation Analysis</a:t>
            </a:r>
          </a:p>
        </p:txBody>
      </p:sp>
      <p:sp>
        <p:nvSpPr>
          <p:cNvPr id="6" name="TextBox 5">
            <a:extLst>
              <a:ext uri="{FF2B5EF4-FFF2-40B4-BE49-F238E27FC236}">
                <a16:creationId xmlns:a16="http://schemas.microsoft.com/office/drawing/2014/main" id="{8B0A45F9-9CBF-F145-F456-CB9F7007C57A}"/>
              </a:ext>
            </a:extLst>
          </p:cNvPr>
          <p:cNvSpPr txBox="1"/>
          <p:nvPr/>
        </p:nvSpPr>
        <p:spPr>
          <a:xfrm>
            <a:off x="358485" y="4872922"/>
            <a:ext cx="2949980" cy="1208141"/>
          </a:xfrm>
          <a:prstGeom prst="rect">
            <a:avLst/>
          </a:prstGeom>
        </p:spPr>
        <p:txBody>
          <a:bodyPr vert="horz" lIns="91440" tIns="45720" rIns="91440" bIns="45720" rtlCol="0">
            <a:normAutofit/>
          </a:bodyPr>
          <a:lstStyle/>
          <a:p>
            <a:pPr>
              <a:lnSpc>
                <a:spcPct val="90000"/>
              </a:lnSpc>
              <a:spcBef>
                <a:spcPts val="1000"/>
              </a:spcBef>
            </a:pPr>
            <a:r>
              <a:rPr lang="en-US" sz="1600" dirty="0"/>
              <a:t>Top 3 Variables contributing to Attrition</a:t>
            </a:r>
            <a:endParaRPr lang="en-US" sz="1700" kern="1200" dirty="0">
              <a:solidFill>
                <a:schemeClr val="tx1"/>
              </a:solidFill>
              <a:latin typeface="+mn-lt"/>
              <a:ea typeface="+mn-ea"/>
              <a:cs typeface="+mn-cs"/>
            </a:endParaRP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9856A56-EBA4-3980-985A-EA3A87386A46}"/>
              </a:ext>
            </a:extLst>
          </p:cNvPr>
          <p:cNvPicPr>
            <a:picLocks noChangeAspect="1"/>
          </p:cNvPicPr>
          <p:nvPr/>
        </p:nvPicPr>
        <p:blipFill>
          <a:blip r:embed="rId2"/>
          <a:stretch>
            <a:fillRect/>
          </a:stretch>
        </p:blipFill>
        <p:spPr>
          <a:xfrm>
            <a:off x="3787727" y="1484783"/>
            <a:ext cx="5322858" cy="4596279"/>
          </a:xfrm>
          <a:prstGeom prst="rect">
            <a:avLst/>
          </a:prstGeom>
        </p:spPr>
      </p:pic>
    </p:spTree>
    <p:extLst>
      <p:ext uri="{BB962C8B-B14F-4D97-AF65-F5344CB8AC3E}">
        <p14:creationId xmlns:p14="http://schemas.microsoft.com/office/powerpoint/2010/main" val="2258851910"/>
      </p:ext>
    </p:extLst>
  </p:cSld>
  <p:clrMapOvr>
    <a:masterClrMapping/>
  </p:clrMapOvr>
  <mc:AlternateContent xmlns:mc="http://schemas.openxmlformats.org/markup-compatibility/2006" xmlns:p14="http://schemas.microsoft.com/office/powerpoint/2010/main">
    <mc:Choice Requires="p14">
      <p:transition spd="slow" p14:dur="2000" advTm="43170"/>
    </mc:Choice>
    <mc:Fallback xmlns="">
      <p:transition spd="slow" advTm="431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500D91-BB9E-5F4F-E6BF-561E8483B53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8BC8E2-EE78-D964-D61C-97D1000A4CE0}"/>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algn="l">
              <a:lnSpc>
                <a:spcPct val="90000"/>
              </a:lnSpc>
            </a:pPr>
            <a:r>
              <a:rPr lang="en-US" sz="4200" kern="1200" dirty="0">
                <a:solidFill>
                  <a:schemeClr val="tx1"/>
                </a:solidFill>
                <a:latin typeface="+mj-lt"/>
                <a:ea typeface="+mj-ea"/>
                <a:cs typeface="+mj-cs"/>
              </a:rPr>
              <a:t>Predictor Correlation Analysis</a:t>
            </a:r>
          </a:p>
        </p:txBody>
      </p:sp>
      <p:sp>
        <p:nvSpPr>
          <p:cNvPr id="7" name="TextBox 6">
            <a:extLst>
              <a:ext uri="{FF2B5EF4-FFF2-40B4-BE49-F238E27FC236}">
                <a16:creationId xmlns:a16="http://schemas.microsoft.com/office/drawing/2014/main" id="{9DBF0562-E4C4-7F4F-771B-35914479BB9B}"/>
              </a:ext>
            </a:extLst>
          </p:cNvPr>
          <p:cNvSpPr txBox="1"/>
          <p:nvPr/>
        </p:nvSpPr>
        <p:spPr>
          <a:xfrm>
            <a:off x="358485" y="4872922"/>
            <a:ext cx="2949980" cy="1208141"/>
          </a:xfrm>
          <a:prstGeom prst="rect">
            <a:avLst/>
          </a:prstGeom>
        </p:spPr>
        <p:txBody>
          <a:bodyPr vert="horz" lIns="91440" tIns="45720" rIns="91440" bIns="45720" rtlCol="0">
            <a:normAutofit/>
          </a:bodyPr>
          <a:lstStyle/>
          <a:p>
            <a:pPr>
              <a:lnSpc>
                <a:spcPct val="90000"/>
              </a:lnSpc>
              <a:spcBef>
                <a:spcPts val="1000"/>
              </a:spcBef>
            </a:pPr>
            <a:r>
              <a:rPr lang="en-US" sz="1600" dirty="0"/>
              <a:t>Subset of values with correlation to Attrition (≥ 0.05 or ≤ -0.05). These columns will be used as features in our modeling</a:t>
            </a:r>
            <a:endParaRPr lang="en-US" sz="1700" kern="1200" dirty="0">
              <a:solidFill>
                <a:schemeClr val="tx1"/>
              </a:solidFill>
              <a:latin typeface="+mn-lt"/>
              <a:ea typeface="+mn-ea"/>
              <a:cs typeface="+mn-cs"/>
            </a:endParaRP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326CAE6-BC56-5A99-68F9-ED1494127094}"/>
              </a:ext>
            </a:extLst>
          </p:cNvPr>
          <p:cNvPicPr>
            <a:picLocks noChangeAspect="1"/>
          </p:cNvPicPr>
          <p:nvPr/>
        </p:nvPicPr>
        <p:blipFill>
          <a:blip r:embed="rId2"/>
          <a:srcRect l="11413" t="4519" r="6016"/>
          <a:stretch/>
        </p:blipFill>
        <p:spPr>
          <a:xfrm>
            <a:off x="3624283" y="1340768"/>
            <a:ext cx="5412213" cy="4551237"/>
          </a:xfrm>
          <a:prstGeom prst="rect">
            <a:avLst/>
          </a:prstGeom>
        </p:spPr>
      </p:pic>
    </p:spTree>
    <p:extLst>
      <p:ext uri="{BB962C8B-B14F-4D97-AF65-F5344CB8AC3E}">
        <p14:creationId xmlns:p14="http://schemas.microsoft.com/office/powerpoint/2010/main" val="4183792251"/>
      </p:ext>
    </p:extLst>
  </p:cSld>
  <p:clrMapOvr>
    <a:masterClrMapping/>
  </p:clrMapOvr>
  <mc:AlternateContent xmlns:mc="http://schemas.openxmlformats.org/markup-compatibility/2006" xmlns:p14="http://schemas.microsoft.com/office/powerpoint/2010/main">
    <mc:Choice Requires="p14">
      <p:transition spd="slow" p14:dur="2000" advTm="6895"/>
    </mc:Choice>
    <mc:Fallback xmlns="">
      <p:transition spd="slow" advTm="689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036CE-96D5-D13E-BF9D-4F7B1D82FA2B}"/>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Top 3 Contributing Plots (1)</a:t>
            </a:r>
          </a:p>
        </p:txBody>
      </p:sp>
      <p:pic>
        <p:nvPicPr>
          <p:cNvPr id="3" name="Picture 2">
            <a:extLst>
              <a:ext uri="{FF2B5EF4-FFF2-40B4-BE49-F238E27FC236}">
                <a16:creationId xmlns:a16="http://schemas.microsoft.com/office/drawing/2014/main" id="{BE3C94F9-C725-8582-E91E-7C820238D265}"/>
              </a:ext>
            </a:extLst>
          </p:cNvPr>
          <p:cNvPicPr>
            <a:picLocks noChangeAspect="1"/>
          </p:cNvPicPr>
          <p:nvPr/>
        </p:nvPicPr>
        <p:blipFill>
          <a:blip r:embed="rId2"/>
          <a:stretch>
            <a:fillRect/>
          </a:stretch>
        </p:blipFill>
        <p:spPr>
          <a:xfrm>
            <a:off x="1842683" y="1675227"/>
            <a:ext cx="5458632" cy="4394199"/>
          </a:xfrm>
          <a:prstGeom prst="rect">
            <a:avLst/>
          </a:prstGeom>
        </p:spPr>
      </p:pic>
    </p:spTree>
    <p:extLst>
      <p:ext uri="{BB962C8B-B14F-4D97-AF65-F5344CB8AC3E}">
        <p14:creationId xmlns:p14="http://schemas.microsoft.com/office/powerpoint/2010/main" val="4019486933"/>
      </p:ext>
    </p:extLst>
  </p:cSld>
  <p:clrMapOvr>
    <a:masterClrMapping/>
  </p:clrMapOvr>
  <mc:AlternateContent xmlns:mc="http://schemas.openxmlformats.org/markup-compatibility/2006" xmlns:p14="http://schemas.microsoft.com/office/powerpoint/2010/main">
    <mc:Choice Requires="p14">
      <p:transition spd="slow" p14:dur="2000" advTm="30086"/>
    </mc:Choice>
    <mc:Fallback xmlns="">
      <p:transition spd="slow" advTm="3008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ags/tag2.xml><?xml version="1.0" encoding="utf-8"?>
<p:tagLst xmlns:a="http://schemas.openxmlformats.org/drawingml/2006/main" xmlns:r="http://schemas.openxmlformats.org/officeDocument/2006/relationships" xmlns:p="http://schemas.openxmlformats.org/presentationml/2006/main">
  <p:tag name="TIMING" val="|2.5|3.7|2.6|7.7"/>
</p:tagLst>
</file>

<file path=ppt/tags/tag3.xml><?xml version="1.0" encoding="utf-8"?>
<p:tagLst xmlns:a="http://schemas.openxmlformats.org/drawingml/2006/main" xmlns:r="http://schemas.openxmlformats.org/officeDocument/2006/relationships" xmlns:p="http://schemas.openxmlformats.org/presentationml/2006/main">
  <p:tag name="TIMING" val="|3.7|2.6|5.6|2.1"/>
</p:tagLst>
</file>

<file path=ppt/tags/tag4.xml><?xml version="1.0" encoding="utf-8"?>
<p:tagLst xmlns:a="http://schemas.openxmlformats.org/drawingml/2006/main" xmlns:r="http://schemas.openxmlformats.org/officeDocument/2006/relationships" xmlns:p="http://schemas.openxmlformats.org/presentationml/2006/main">
  <p:tag name="TIMING" val="|22.7"/>
</p:tagLst>
</file>

<file path=ppt/tags/tag5.xml><?xml version="1.0" encoding="utf-8"?>
<p:tagLst xmlns:a="http://schemas.openxmlformats.org/drawingml/2006/main" xmlns:r="http://schemas.openxmlformats.org/officeDocument/2006/relationships" xmlns:p="http://schemas.openxmlformats.org/presentationml/2006/main">
  <p:tag name="TIMING" val="|6.1"/>
</p:tagLst>
</file>

<file path=ppt/tags/tag6.xml><?xml version="1.0" encoding="utf-8"?>
<p:tagLst xmlns:a="http://schemas.openxmlformats.org/drawingml/2006/main" xmlns:r="http://schemas.openxmlformats.org/officeDocument/2006/relationships" xmlns:p="http://schemas.openxmlformats.org/presentationml/2006/main">
  <p:tag name="TIMING" val="|8.7|1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2621</TotalTime>
  <Words>1053</Words>
  <Application>Microsoft Office PowerPoint</Application>
  <PresentationFormat>On-screen Show (4:3)</PresentationFormat>
  <Paragraphs>193</Paragraphs>
  <Slides>20</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Narrow</vt:lpstr>
      <vt:lpstr>Arial</vt:lpstr>
      <vt:lpstr>Calibri</vt:lpstr>
      <vt:lpstr>Office Theme</vt:lpstr>
      <vt:lpstr>Case Study 1: Predicting Employee Attrition</vt:lpstr>
      <vt:lpstr>Project Overview</vt:lpstr>
      <vt:lpstr>Data Description</vt:lpstr>
      <vt:lpstr> Initial Exploratory Data Analysis (1)</vt:lpstr>
      <vt:lpstr>Initial Exploratory Data Analysis (2)</vt:lpstr>
      <vt:lpstr>Initial Exploratory Data Analysis (3)</vt:lpstr>
      <vt:lpstr>Top Contributing Correlation Analysis</vt:lpstr>
      <vt:lpstr>Predictor Correlation Analysis</vt:lpstr>
      <vt:lpstr>Top 3 Contributing Plots (1)</vt:lpstr>
      <vt:lpstr>Top 3 Contributing Plots (2)</vt:lpstr>
      <vt:lpstr>Top 3 Contributing Plots (3)</vt:lpstr>
      <vt:lpstr>**Extra Interesting Find**</vt:lpstr>
      <vt:lpstr>Modeling Approach</vt:lpstr>
      <vt:lpstr>Optimizing KNN Model</vt:lpstr>
      <vt:lpstr>Optimizing NB Model</vt:lpstr>
      <vt:lpstr>Cost Analysis &amp; Savings</vt:lpstr>
      <vt:lpstr>Recap &amp; Recommendations</vt:lpstr>
      <vt:lpstr>Questions?</vt:lpstr>
      <vt:lpstr>Technical Notes</vt:lpstr>
      <vt:lpstr>Technical Notes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Drew Nunnally</cp:lastModifiedBy>
  <cp:revision>3</cp:revision>
  <dcterms:created xsi:type="dcterms:W3CDTF">2017-02-13T16:18:36Z</dcterms:created>
  <dcterms:modified xsi:type="dcterms:W3CDTF">2025-03-08T20:18:07Z</dcterms:modified>
  <cp:category/>
</cp:coreProperties>
</file>