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F61D-A7B2-DF98-4F93-A177EB1E8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38CB7-48C4-4FD0-2611-2F245494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E1B71-7B91-D6C5-BF60-67173FF2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A392-90F2-FC0E-2FE6-90EB3843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22AE-4FDD-0DD3-B129-8247E41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7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7520-324F-8576-D2ED-4E2AF6D1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6E5A6-314C-4768-FCD3-217ECE2D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B462-3730-7410-7DF3-CCE3D4AE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93DA4-6121-735F-71F7-22AA0B38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C40-8670-78BB-A7C2-0434F57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8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F5EB8-6B4E-6F18-CCA5-BF30BC0D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6F693-1A15-DC1F-A46A-F41ADD1C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E1A4-BAD0-8AA6-F16B-05D23483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45D8-5960-DB28-4885-D20CC3E7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9B29-32DE-07CD-B343-222EF60E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99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C0E7-BCC1-8F39-772F-E4EEE5C2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F652-B3EE-A032-8DB2-22BD4FA5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E43E-3D18-8996-D897-5D6D184C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766E-1C85-C91C-86E1-DB6109CB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5338-D1CE-215D-D93A-4F8866D5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64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4B02-E84B-C36C-FF5E-0C880631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7587-EB92-7468-79BF-894BD75C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CDE0-BB9C-AD6D-909D-8332AF2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83BD-59D2-E17D-B42B-AAC8D9E4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407D-93E5-983E-64E0-555FD9E8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6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5E0A-D828-B7D4-E1F7-7398458E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606C-0ADE-AC4C-D487-0BBE787C6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6CBEB-4E19-CCF4-AFDC-990D7CE2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3FE0-7E95-AEDC-1F10-18CA4849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6271-8ED9-3D55-F573-E9E8A9DA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C097-5C86-768F-C2FE-1C10D9C7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99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08A9-8FFF-5477-4C47-A6A982DC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ABD53-020F-A650-EB3A-3ECB3BBD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4107F-C19D-A45B-8CC6-399C6435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606C-70FB-0C9A-5B5E-7722D6190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0EB4F-A24F-67C0-20EF-6C35CF77B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7C12A-82B2-2314-B5B4-A1987635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F8431-AA8D-7DEB-866A-71684B97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7301E-5417-C964-CDC2-96EE2FDA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5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C4BB-3A13-5DB3-FE4A-4003F95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301FF-16BE-58ED-CC46-5989FA64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D3A18-C636-FB54-CCA1-B99B2F49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A977F-A368-6143-B94B-E49B05E5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FC3EE-14F2-1382-F599-A2439BAD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861C4-53EA-59F8-7E24-421792F2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E902D-9BCD-1E60-63DD-AEDE9EA9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441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1D23-839C-75DD-3B27-9F263762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7233-66CA-40D8-C349-B5106AC0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2986-DFD7-5A0D-A34C-72222AB8B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A00B1-E5EC-66ED-D117-FF47583E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D48B-61C6-F07F-21D2-3473EA9D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28021-AB52-6E07-8628-865201D7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53E-ABB2-2F15-1C09-EF1E2F2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B3C0-F24D-803A-7856-C8DFE86D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B84B6-5B12-8104-8641-4CD02D94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DF484-20C1-6DF4-2473-0E4B4FEA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4DB8-3CB3-2712-D85C-5C7FAA2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F7B1-735F-7FF4-DED2-B985B812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FBED8-4864-8D8C-0338-9172BD0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A2BA-CAAD-D6B7-9C6D-D7F98C83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DDA0-1FFD-FDB2-77A0-4A7ABDE8E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FF7F-C5E7-4ED5-BEE8-206FF9331B89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7621-9E32-C522-BE66-A0870EBE5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6B89-EBC8-D09C-DDED-009856F03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63BC-2998-4D94-9EEA-74782A8BD5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4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7E7F011-EA17-5EB3-40B2-8EC8DA8A3B58}"/>
              </a:ext>
            </a:extLst>
          </p:cNvPr>
          <p:cNvGrpSpPr/>
          <p:nvPr/>
        </p:nvGrpSpPr>
        <p:grpSpPr>
          <a:xfrm>
            <a:off x="2608976" y="687896"/>
            <a:ext cx="6979641" cy="6107187"/>
            <a:chOff x="2608976" y="687896"/>
            <a:chExt cx="6979641" cy="61071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59E6DD-C2F7-8470-354C-939669B61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10030" r="470" b="918"/>
            <a:stretch/>
          </p:blipFill>
          <p:spPr>
            <a:xfrm>
              <a:off x="2608976" y="687896"/>
              <a:ext cx="6979641" cy="610718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A7F7F1-18CF-04C1-B6DB-B904E33D796E}"/>
                </a:ext>
              </a:extLst>
            </p:cNvPr>
            <p:cNvSpPr/>
            <p:nvPr/>
          </p:nvSpPr>
          <p:spPr>
            <a:xfrm>
              <a:off x="4605556" y="4739779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269DF8-EDF8-D118-374E-98C6D592E40D}"/>
                </a:ext>
              </a:extLst>
            </p:cNvPr>
            <p:cNvSpPr/>
            <p:nvPr/>
          </p:nvSpPr>
          <p:spPr>
            <a:xfrm>
              <a:off x="7264866" y="2743199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7C24D7-9763-33D3-7443-E2251BD54C31}"/>
                </a:ext>
              </a:extLst>
            </p:cNvPr>
            <p:cNvSpPr/>
            <p:nvPr/>
          </p:nvSpPr>
          <p:spPr>
            <a:xfrm>
              <a:off x="6920918" y="5914237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nl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235987-9866-5DE4-FE2E-C462E112F68A}"/>
                </a:ext>
              </a:extLst>
            </p:cNvPr>
            <p:cNvSpPr/>
            <p:nvPr/>
          </p:nvSpPr>
          <p:spPr>
            <a:xfrm>
              <a:off x="6920918" y="6329493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nl-NL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7B9E4F-120F-2B96-D563-FE860E4E1021}"/>
                </a:ext>
              </a:extLst>
            </p:cNvPr>
            <p:cNvSpPr/>
            <p:nvPr/>
          </p:nvSpPr>
          <p:spPr>
            <a:xfrm>
              <a:off x="8837802" y="6329493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nl-N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3DA16F-197D-28C1-8401-7937E76C5B84}"/>
                </a:ext>
              </a:extLst>
            </p:cNvPr>
            <p:cNvSpPr/>
            <p:nvPr/>
          </p:nvSpPr>
          <p:spPr>
            <a:xfrm>
              <a:off x="8837802" y="5914237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nl-NL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DF2366-4629-E3B4-1B98-3414DE510615}"/>
                </a:ext>
              </a:extLst>
            </p:cNvPr>
            <p:cNvSpPr/>
            <p:nvPr/>
          </p:nvSpPr>
          <p:spPr>
            <a:xfrm>
              <a:off x="7331979" y="1300292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EFC72F-8220-22C4-5EE6-9A68A3359E3F}"/>
                </a:ext>
              </a:extLst>
            </p:cNvPr>
            <p:cNvSpPr/>
            <p:nvPr/>
          </p:nvSpPr>
          <p:spPr>
            <a:xfrm>
              <a:off x="7331979" y="1715548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78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BFE98A-0E60-7062-CD30-CDA41B12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7" y="374639"/>
            <a:ext cx="6980525" cy="6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E6CF0F0-2D3C-8751-C544-B18C6DF810B2}"/>
              </a:ext>
            </a:extLst>
          </p:cNvPr>
          <p:cNvGrpSpPr/>
          <p:nvPr/>
        </p:nvGrpSpPr>
        <p:grpSpPr>
          <a:xfrm>
            <a:off x="2600587" y="696286"/>
            <a:ext cx="6979641" cy="6090408"/>
            <a:chOff x="2600587" y="696286"/>
            <a:chExt cx="6979641" cy="60904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FADD15-823E-512B-017C-230A386CC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4" t="10153" r="652" b="1039"/>
            <a:stretch/>
          </p:blipFill>
          <p:spPr>
            <a:xfrm>
              <a:off x="2600587" y="696286"/>
              <a:ext cx="6979641" cy="6090408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CBC974-D7CA-ED5D-4788-2119B285D530}"/>
                </a:ext>
              </a:extLst>
            </p:cNvPr>
            <p:cNvSpPr/>
            <p:nvPr/>
          </p:nvSpPr>
          <p:spPr>
            <a:xfrm>
              <a:off x="4437777" y="3598875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93518B-4051-8170-6A75-E14034272AA9}"/>
                </a:ext>
              </a:extLst>
            </p:cNvPr>
            <p:cNvSpPr/>
            <p:nvPr/>
          </p:nvSpPr>
          <p:spPr>
            <a:xfrm>
              <a:off x="7944375" y="4177716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E94D67-7F74-E585-53D2-82427BC25E7A}"/>
                </a:ext>
              </a:extLst>
            </p:cNvPr>
            <p:cNvSpPr/>
            <p:nvPr/>
          </p:nvSpPr>
          <p:spPr>
            <a:xfrm>
              <a:off x="6806269" y="6117933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nl-NL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B1B709-6E7A-B16F-C0E5-6E6719E4E57D}"/>
                </a:ext>
              </a:extLst>
            </p:cNvPr>
            <p:cNvSpPr/>
            <p:nvPr/>
          </p:nvSpPr>
          <p:spPr>
            <a:xfrm>
              <a:off x="8853182" y="6337882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nl-N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5127EF-340A-DD55-FD7F-F609ED1CF882}"/>
                </a:ext>
              </a:extLst>
            </p:cNvPr>
            <p:cNvSpPr/>
            <p:nvPr/>
          </p:nvSpPr>
          <p:spPr>
            <a:xfrm>
              <a:off x="8853182" y="5922626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nl-N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807CF0-E048-6C5E-F4CE-D4668F55978B}"/>
                </a:ext>
              </a:extLst>
            </p:cNvPr>
            <p:cNvSpPr/>
            <p:nvPr/>
          </p:nvSpPr>
          <p:spPr>
            <a:xfrm>
              <a:off x="7225720" y="1291902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917071-90B8-20CD-F938-9A7D40CE8AE6}"/>
                </a:ext>
              </a:extLst>
            </p:cNvPr>
            <p:cNvSpPr/>
            <p:nvPr/>
          </p:nvSpPr>
          <p:spPr>
            <a:xfrm>
              <a:off x="7225720" y="1707158"/>
              <a:ext cx="343948" cy="343948"/>
            </a:xfrm>
            <a:prstGeom prst="ellipse">
              <a:avLst/>
            </a:prstGeom>
            <a:solidFill>
              <a:srgbClr val="000000">
                <a:alpha val="5098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4526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BD746-EB6E-E27E-19BD-CEB08552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7" y="380736"/>
            <a:ext cx="698052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0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Bekerom, D.C.M. (Dirk) van den</dc:creator>
  <cp:lastModifiedBy>Bekerom, D.C.M. (Dirk) van den</cp:lastModifiedBy>
  <cp:revision>2</cp:revision>
  <dcterms:created xsi:type="dcterms:W3CDTF">2024-06-05T07:16:11Z</dcterms:created>
  <dcterms:modified xsi:type="dcterms:W3CDTF">2024-06-09T20:48:50Z</dcterms:modified>
</cp:coreProperties>
</file>