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1"/>
  </p:notesMasterIdLst>
  <p:sldIdLst>
    <p:sldId id="256" r:id="rId3"/>
    <p:sldId id="259" r:id="rId4"/>
    <p:sldId id="261" r:id="rId5"/>
    <p:sldId id="262" r:id="rId6"/>
    <p:sldId id="263" r:id="rId7"/>
    <p:sldId id="281" r:id="rId8"/>
    <p:sldId id="258" r:id="rId9"/>
    <p:sldId id="313" r:id="rId10"/>
    <p:sldId id="271" r:id="rId11"/>
    <p:sldId id="260" r:id="rId12"/>
    <p:sldId id="276" r:id="rId13"/>
    <p:sldId id="284" r:id="rId14"/>
    <p:sldId id="283" r:id="rId15"/>
    <p:sldId id="289" r:id="rId16"/>
    <p:sldId id="288" r:id="rId17"/>
    <p:sldId id="312" r:id="rId18"/>
    <p:sldId id="314" r:id="rId19"/>
    <p:sldId id="293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Pacifico" panose="020B0604020202020204" charset="0"/>
      <p:regular r:id="rId30"/>
    </p:embeddedFont>
    <p:embeddedFont>
      <p:font typeface="Alef" panose="020B0604020202020204" charset="-79"/>
      <p:regular r:id="rId31"/>
      <p:bold r:id="rId32"/>
    </p:embeddedFont>
    <p:embeddedFont>
      <p:font typeface="Nunito Sans" panose="020B0604020202020204" charset="0"/>
      <p:regular r:id="rId33"/>
      <p:bold r:id="rId34"/>
      <p:italic r:id="rId35"/>
      <p:boldItalic r:id="rId36"/>
    </p:embeddedFont>
    <p:embeddedFont>
      <p:font typeface="Comfortaa Medium" panose="020B0604020202020204" charset="0"/>
      <p:regular r:id="rId37"/>
      <p:bold r:id="rId38"/>
    </p:embeddedFont>
    <p:embeddedFont>
      <p:font typeface="Proxima Nova Semibold" panose="020B0604020202020204" charset="0"/>
      <p:regular r:id="rId39"/>
      <p:bold r:id="rId40"/>
      <p:boldItalic r:id="rId41"/>
    </p:embeddedFont>
    <p:embeddedFont>
      <p:font typeface="Dosis" panose="020B0604020202020204" charset="0"/>
      <p:regular r:id="rId42"/>
      <p:bold r:id="rId43"/>
    </p:embeddedFont>
    <p:embeddedFont>
      <p:font typeface="Nunito Sans Black" panose="020B0604020202020204" charset="0"/>
      <p:bold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9211E5-8689-4BF6-AC8C-89673970E96F}">
  <a:tblStyle styleId="{849211E5-8689-4BF6-AC8C-89673970E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88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8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da7b3e4b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da7b3e4b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gda7b3e4b19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1" name="Google Shape;2791;gda7b3e4b19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gda7b3e4b19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4" name="Google Shape;2754;gda7b3e4b19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da7b3e4b19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da7b3e4b19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gda7b3e4b19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7" name="Google Shape;2997;gda7b3e4b19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5" name="Google Shape;15605;gd91e13746b_0_20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6" name="Google Shape;15606;gd91e13746b_0_20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gda7b3e4b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Google Shape;2740;gda7b3e4b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42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gda7b3e4b19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6" name="Google Shape;3546;gda7b3e4b19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c09ed3ef6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c09ed3ef6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da7b3e4b1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da7b3e4b1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da7b3e4b1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da7b3e4b1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e5bae6e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e5bae6e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gda7b3e4b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Google Shape;2740;gda7b3e4b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a7b3e4b1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a7b3e4b1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da7b3e4b1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da7b3e4b1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11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da7b3e4b1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da7b3e4b1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4285105">
            <a:off x="2750184" y="49775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37925" y="269463"/>
            <a:ext cx="892900" cy="888725"/>
            <a:chOff x="3655725" y="3261075"/>
            <a:chExt cx="892900" cy="888725"/>
          </a:xfrm>
        </p:grpSpPr>
        <p:sp>
          <p:nvSpPr>
            <p:cNvPr id="13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470450" y="477700"/>
            <a:ext cx="378900" cy="472250"/>
            <a:chOff x="2459875" y="3181675"/>
            <a:chExt cx="378900" cy="472250"/>
          </a:xfrm>
        </p:grpSpPr>
        <p:sp>
          <p:nvSpPr>
            <p:cNvPr id="20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1005388">
            <a:off x="66696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383364" y="539488"/>
            <a:ext cx="3646522" cy="4007720"/>
            <a:chOff x="5348750" y="2347100"/>
            <a:chExt cx="1108500" cy="1218300"/>
          </a:xfrm>
        </p:grpSpPr>
        <p:sp>
          <p:nvSpPr>
            <p:cNvPr id="25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42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 rot="-1004951">
            <a:off x="8062589" y="4041054"/>
            <a:ext cx="296687" cy="25625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4867207" y="3738819"/>
            <a:ext cx="1253407" cy="1311078"/>
            <a:chOff x="4385625" y="4289775"/>
            <a:chExt cx="983450" cy="1028700"/>
          </a:xfrm>
        </p:grpSpPr>
        <p:sp>
          <p:nvSpPr>
            <p:cNvPr id="76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83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 rot="1265233">
            <a:off x="3649679" y="1552981"/>
            <a:ext cx="223465" cy="19326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91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2"/>
          <p:cNvSpPr/>
          <p:nvPr/>
        </p:nvSpPr>
        <p:spPr>
          <a:xfrm rot="4285105">
            <a:off x="296322" y="369420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6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9" name="Google Shape;959;p16"/>
          <p:cNvSpPr txBox="1">
            <a:spLocks noGrp="1"/>
          </p:cNvSpPr>
          <p:nvPr>
            <p:ph type="body" idx="1"/>
          </p:nvPr>
        </p:nvSpPr>
        <p:spPr>
          <a:xfrm>
            <a:off x="2325750" y="1428750"/>
            <a:ext cx="44925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960" name="Google Shape;960;p16"/>
          <p:cNvGrpSpPr/>
          <p:nvPr/>
        </p:nvGrpSpPr>
        <p:grpSpPr>
          <a:xfrm rot="7723506">
            <a:off x="-217810" y="3957805"/>
            <a:ext cx="1253395" cy="1311066"/>
            <a:chOff x="4385625" y="4289775"/>
            <a:chExt cx="983450" cy="1028700"/>
          </a:xfrm>
        </p:grpSpPr>
        <p:sp>
          <p:nvSpPr>
            <p:cNvPr id="961" name="Google Shape;961;p1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6"/>
          <p:cNvSpPr/>
          <p:nvPr/>
        </p:nvSpPr>
        <p:spPr>
          <a:xfrm rot="9533728" flipH="1">
            <a:off x="471710" y="4120346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16"/>
          <p:cNvGrpSpPr/>
          <p:nvPr/>
        </p:nvGrpSpPr>
        <p:grpSpPr>
          <a:xfrm rot="10800000" flipH="1">
            <a:off x="1331775" y="4475641"/>
            <a:ext cx="481300" cy="473625"/>
            <a:chOff x="1433950" y="3130850"/>
            <a:chExt cx="481300" cy="473625"/>
          </a:xfrm>
        </p:grpSpPr>
        <p:sp>
          <p:nvSpPr>
            <p:cNvPr id="969" name="Google Shape;969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16"/>
          <p:cNvGrpSpPr/>
          <p:nvPr/>
        </p:nvGrpSpPr>
        <p:grpSpPr>
          <a:xfrm rot="-2085203" flipH="1">
            <a:off x="7940386" y="123955"/>
            <a:ext cx="1198514" cy="1244002"/>
            <a:chOff x="238125" y="3112025"/>
            <a:chExt cx="716000" cy="743175"/>
          </a:xfrm>
        </p:grpSpPr>
        <p:sp>
          <p:nvSpPr>
            <p:cNvPr id="976" name="Google Shape;976;p16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6"/>
          <p:cNvGrpSpPr/>
          <p:nvPr/>
        </p:nvGrpSpPr>
        <p:grpSpPr>
          <a:xfrm rot="-2700000">
            <a:off x="329068" y="248416"/>
            <a:ext cx="481295" cy="473620"/>
            <a:chOff x="1433950" y="3130850"/>
            <a:chExt cx="481300" cy="473625"/>
          </a:xfrm>
        </p:grpSpPr>
        <p:sp>
          <p:nvSpPr>
            <p:cNvPr id="980" name="Google Shape;980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6"/>
          <p:cNvGrpSpPr/>
          <p:nvPr/>
        </p:nvGrpSpPr>
        <p:grpSpPr>
          <a:xfrm>
            <a:off x="329063" y="899050"/>
            <a:ext cx="481300" cy="473625"/>
            <a:chOff x="1433950" y="3130850"/>
            <a:chExt cx="481300" cy="473625"/>
          </a:xfrm>
        </p:grpSpPr>
        <p:sp>
          <p:nvSpPr>
            <p:cNvPr id="987" name="Google Shape;987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16"/>
          <p:cNvGrpSpPr/>
          <p:nvPr/>
        </p:nvGrpSpPr>
        <p:grpSpPr>
          <a:xfrm rot="10800000">
            <a:off x="8137250" y="4078866"/>
            <a:ext cx="892900" cy="888725"/>
            <a:chOff x="3655725" y="3261075"/>
            <a:chExt cx="892900" cy="888725"/>
          </a:xfrm>
        </p:grpSpPr>
        <p:sp>
          <p:nvSpPr>
            <p:cNvPr id="994" name="Google Shape;994;p16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_1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7"/>
          <p:cNvSpPr txBox="1">
            <a:spLocks noGrp="1"/>
          </p:cNvSpPr>
          <p:nvPr>
            <p:ph type="title"/>
          </p:nvPr>
        </p:nvSpPr>
        <p:spPr>
          <a:xfrm>
            <a:off x="4798000" y="1252200"/>
            <a:ext cx="3632700" cy="20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2" name="Google Shape;1002;p17"/>
          <p:cNvSpPr txBox="1">
            <a:spLocks noGrp="1"/>
          </p:cNvSpPr>
          <p:nvPr>
            <p:ph type="subTitle" idx="1"/>
          </p:nvPr>
        </p:nvSpPr>
        <p:spPr>
          <a:xfrm>
            <a:off x="4798000" y="3251100"/>
            <a:ext cx="3200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17"/>
          <p:cNvSpPr/>
          <p:nvPr/>
        </p:nvSpPr>
        <p:spPr>
          <a:xfrm rot="-1852365">
            <a:off x="7938184" y="21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7"/>
          <p:cNvGrpSpPr/>
          <p:nvPr/>
        </p:nvGrpSpPr>
        <p:grpSpPr>
          <a:xfrm rot="3076494" flipH="1">
            <a:off x="7552915" y="-116043"/>
            <a:ext cx="1253395" cy="1311066"/>
            <a:chOff x="4385625" y="4289775"/>
            <a:chExt cx="983450" cy="1028700"/>
          </a:xfrm>
        </p:grpSpPr>
        <p:sp>
          <p:nvSpPr>
            <p:cNvPr id="1005" name="Google Shape;1005;p17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17"/>
          <p:cNvGrpSpPr/>
          <p:nvPr/>
        </p:nvGrpSpPr>
        <p:grpSpPr>
          <a:xfrm rot="-4077424">
            <a:off x="796028" y="2235904"/>
            <a:ext cx="2289243" cy="3059815"/>
            <a:chOff x="2215325" y="2417050"/>
            <a:chExt cx="2289250" cy="3059825"/>
          </a:xfrm>
        </p:grpSpPr>
        <p:sp>
          <p:nvSpPr>
            <p:cNvPr id="1012" name="Google Shape;1012;p1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7"/>
          <p:cNvGrpSpPr/>
          <p:nvPr/>
        </p:nvGrpSpPr>
        <p:grpSpPr>
          <a:xfrm>
            <a:off x="8385100" y="4468675"/>
            <a:ext cx="378900" cy="472250"/>
            <a:chOff x="2459875" y="3181675"/>
            <a:chExt cx="378900" cy="472250"/>
          </a:xfrm>
        </p:grpSpPr>
        <p:sp>
          <p:nvSpPr>
            <p:cNvPr id="1045" name="Google Shape;1045;p1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17"/>
          <p:cNvSpPr/>
          <p:nvPr/>
        </p:nvSpPr>
        <p:spPr>
          <a:xfrm rot="-1005388">
            <a:off x="8435474" y="43097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9"/>
          <p:cNvSpPr txBox="1">
            <a:spLocks noGrp="1"/>
          </p:cNvSpPr>
          <p:nvPr>
            <p:ph type="subTitle" idx="1"/>
          </p:nvPr>
        </p:nvSpPr>
        <p:spPr>
          <a:xfrm>
            <a:off x="837050" y="2553592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title"/>
          </p:nvPr>
        </p:nvSpPr>
        <p:spPr>
          <a:xfrm>
            <a:off x="2025650" y="1675509"/>
            <a:ext cx="2469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83" name="Google Shape;1083;p19"/>
          <p:cNvGrpSpPr/>
          <p:nvPr/>
        </p:nvGrpSpPr>
        <p:grpSpPr>
          <a:xfrm rot="-6830105">
            <a:off x="-337283" y="-1183265"/>
            <a:ext cx="2289219" cy="3059784"/>
            <a:chOff x="2215325" y="2417050"/>
            <a:chExt cx="2289250" cy="3059825"/>
          </a:xfrm>
        </p:grpSpPr>
        <p:sp>
          <p:nvSpPr>
            <p:cNvPr id="1084" name="Google Shape;1084;p1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19"/>
          <p:cNvGrpSpPr/>
          <p:nvPr/>
        </p:nvGrpSpPr>
        <p:grpSpPr>
          <a:xfrm rot="-7723506" flipH="1">
            <a:off x="7988632" y="-108055"/>
            <a:ext cx="1253395" cy="1311066"/>
            <a:chOff x="4385625" y="4289775"/>
            <a:chExt cx="983450" cy="1028700"/>
          </a:xfrm>
        </p:grpSpPr>
        <p:sp>
          <p:nvSpPr>
            <p:cNvPr id="1117" name="Google Shape;1117;p19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19"/>
          <p:cNvSpPr/>
          <p:nvPr/>
        </p:nvSpPr>
        <p:spPr>
          <a:xfrm rot="-9533728">
            <a:off x="7650184" y="54485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4" name="Google Shape;1124;p19"/>
          <p:cNvGrpSpPr/>
          <p:nvPr/>
        </p:nvGrpSpPr>
        <p:grpSpPr>
          <a:xfrm rot="10800000">
            <a:off x="7058742" y="409780"/>
            <a:ext cx="481300" cy="473625"/>
            <a:chOff x="1433950" y="3130850"/>
            <a:chExt cx="481300" cy="473625"/>
          </a:xfrm>
        </p:grpSpPr>
        <p:sp>
          <p:nvSpPr>
            <p:cNvPr id="1125" name="Google Shape;1125;p19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7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20"/>
          <p:cNvSpPr txBox="1">
            <a:spLocks noGrp="1"/>
          </p:cNvSpPr>
          <p:nvPr>
            <p:ph type="subTitle" idx="1"/>
          </p:nvPr>
        </p:nvSpPr>
        <p:spPr>
          <a:xfrm>
            <a:off x="4723250" y="2553592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33" name="Google Shape;1133;p20"/>
          <p:cNvSpPr txBox="1">
            <a:spLocks noGrp="1"/>
          </p:cNvSpPr>
          <p:nvPr>
            <p:ph type="title"/>
          </p:nvPr>
        </p:nvSpPr>
        <p:spPr>
          <a:xfrm>
            <a:off x="4723250" y="1675500"/>
            <a:ext cx="21516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 rot="6830105" flipH="1">
            <a:off x="7198037" y="-1183265"/>
            <a:ext cx="2289219" cy="3059784"/>
            <a:chOff x="2215325" y="2417050"/>
            <a:chExt cx="2289250" cy="3059825"/>
          </a:xfrm>
        </p:grpSpPr>
        <p:sp>
          <p:nvSpPr>
            <p:cNvPr id="1135" name="Google Shape;1135;p20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0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0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0"/>
          <p:cNvGrpSpPr/>
          <p:nvPr/>
        </p:nvGrpSpPr>
        <p:grpSpPr>
          <a:xfrm rot="7723506">
            <a:off x="-92055" y="-108055"/>
            <a:ext cx="1253395" cy="1311066"/>
            <a:chOff x="4385625" y="4289775"/>
            <a:chExt cx="983450" cy="1028700"/>
          </a:xfrm>
        </p:grpSpPr>
        <p:sp>
          <p:nvSpPr>
            <p:cNvPr id="1168" name="Google Shape;1168;p20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4" name="Google Shape;1174;p20"/>
          <p:cNvSpPr/>
          <p:nvPr/>
        </p:nvSpPr>
        <p:spPr>
          <a:xfrm rot="9533728" flipH="1">
            <a:off x="597465" y="54485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20"/>
          <p:cNvGrpSpPr/>
          <p:nvPr/>
        </p:nvGrpSpPr>
        <p:grpSpPr>
          <a:xfrm rot="10800000" flipH="1">
            <a:off x="1609930" y="409780"/>
            <a:ext cx="481300" cy="473625"/>
            <a:chOff x="1433950" y="3130850"/>
            <a:chExt cx="481300" cy="473625"/>
          </a:xfrm>
        </p:grpSpPr>
        <p:sp>
          <p:nvSpPr>
            <p:cNvPr id="1176" name="Google Shape;1176;p20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_1_1_1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2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9" name="Google Shape;1249;p22"/>
          <p:cNvSpPr txBox="1">
            <a:spLocks noGrp="1"/>
          </p:cNvSpPr>
          <p:nvPr>
            <p:ph type="subTitle" idx="1"/>
          </p:nvPr>
        </p:nvSpPr>
        <p:spPr>
          <a:xfrm>
            <a:off x="877550" y="33119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250" name="Google Shape;1250;p22"/>
          <p:cNvSpPr txBox="1">
            <a:spLocks noGrp="1"/>
          </p:cNvSpPr>
          <p:nvPr>
            <p:ph type="subTitle" idx="2"/>
          </p:nvPr>
        </p:nvSpPr>
        <p:spPr>
          <a:xfrm>
            <a:off x="711800" y="366377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2"/>
          <p:cNvSpPr txBox="1">
            <a:spLocks noGrp="1"/>
          </p:cNvSpPr>
          <p:nvPr>
            <p:ph type="subTitle" idx="3"/>
          </p:nvPr>
        </p:nvSpPr>
        <p:spPr>
          <a:xfrm>
            <a:off x="2944475" y="33119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252" name="Google Shape;1252;p22"/>
          <p:cNvSpPr txBox="1">
            <a:spLocks noGrp="1"/>
          </p:cNvSpPr>
          <p:nvPr>
            <p:ph type="subTitle" idx="4"/>
          </p:nvPr>
        </p:nvSpPr>
        <p:spPr>
          <a:xfrm>
            <a:off x="2778725" y="366377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2"/>
          <p:cNvSpPr txBox="1">
            <a:spLocks noGrp="1"/>
          </p:cNvSpPr>
          <p:nvPr>
            <p:ph type="subTitle" idx="5"/>
          </p:nvPr>
        </p:nvSpPr>
        <p:spPr>
          <a:xfrm>
            <a:off x="717825" y="1653025"/>
            <a:ext cx="38589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254" name="Google Shape;1254;p22"/>
          <p:cNvGrpSpPr/>
          <p:nvPr/>
        </p:nvGrpSpPr>
        <p:grpSpPr>
          <a:xfrm rot="2085203">
            <a:off x="7400377" y="-257045"/>
            <a:ext cx="1198514" cy="1244002"/>
            <a:chOff x="238125" y="3112025"/>
            <a:chExt cx="716000" cy="743175"/>
          </a:xfrm>
        </p:grpSpPr>
        <p:sp>
          <p:nvSpPr>
            <p:cNvPr id="1255" name="Google Shape;1255;p2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22"/>
          <p:cNvSpPr/>
          <p:nvPr/>
        </p:nvSpPr>
        <p:spPr>
          <a:xfrm rot="1005388" flipH="1">
            <a:off x="8770936" y="-88178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9" name="Google Shape;1259;p22"/>
          <p:cNvGrpSpPr/>
          <p:nvPr/>
        </p:nvGrpSpPr>
        <p:grpSpPr>
          <a:xfrm rot="-5400000">
            <a:off x="-356425" y="-1421525"/>
            <a:ext cx="2289250" cy="3059825"/>
            <a:chOff x="2215325" y="2417050"/>
            <a:chExt cx="2289250" cy="3059825"/>
          </a:xfrm>
        </p:grpSpPr>
        <p:sp>
          <p:nvSpPr>
            <p:cNvPr id="1260" name="Google Shape;1260;p2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22"/>
          <p:cNvGrpSpPr/>
          <p:nvPr/>
        </p:nvGrpSpPr>
        <p:grpSpPr>
          <a:xfrm>
            <a:off x="8586500" y="4563175"/>
            <a:ext cx="481300" cy="473625"/>
            <a:chOff x="1433950" y="3130850"/>
            <a:chExt cx="481300" cy="473625"/>
          </a:xfrm>
        </p:grpSpPr>
        <p:sp>
          <p:nvSpPr>
            <p:cNvPr id="1293" name="Google Shape;1293;p2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24"/>
          <p:cNvSpPr txBox="1">
            <a:spLocks noGrp="1"/>
          </p:cNvSpPr>
          <p:nvPr>
            <p:ph type="subTitle" idx="1"/>
          </p:nvPr>
        </p:nvSpPr>
        <p:spPr>
          <a:xfrm>
            <a:off x="6043289" y="119070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409" name="Google Shape;1409;p24"/>
          <p:cNvSpPr txBox="1">
            <a:spLocks noGrp="1"/>
          </p:cNvSpPr>
          <p:nvPr>
            <p:ph type="subTitle" idx="2"/>
          </p:nvPr>
        </p:nvSpPr>
        <p:spPr>
          <a:xfrm>
            <a:off x="6043299" y="1605900"/>
            <a:ext cx="174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10" name="Google Shape;1410;p24"/>
          <p:cNvSpPr txBox="1">
            <a:spLocks noGrp="1"/>
          </p:cNvSpPr>
          <p:nvPr>
            <p:ph type="subTitle" idx="3"/>
          </p:nvPr>
        </p:nvSpPr>
        <p:spPr>
          <a:xfrm>
            <a:off x="6043289" y="240990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411" name="Google Shape;1411;p24"/>
          <p:cNvSpPr txBox="1">
            <a:spLocks noGrp="1"/>
          </p:cNvSpPr>
          <p:nvPr>
            <p:ph type="subTitle" idx="4"/>
          </p:nvPr>
        </p:nvSpPr>
        <p:spPr>
          <a:xfrm>
            <a:off x="6043289" y="2825100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12" name="Google Shape;1412;p24"/>
          <p:cNvSpPr txBox="1">
            <a:spLocks noGrp="1"/>
          </p:cNvSpPr>
          <p:nvPr>
            <p:ph type="subTitle" idx="5"/>
          </p:nvPr>
        </p:nvSpPr>
        <p:spPr>
          <a:xfrm>
            <a:off x="6043289" y="362910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413" name="Google Shape;1413;p24"/>
          <p:cNvSpPr txBox="1">
            <a:spLocks noGrp="1"/>
          </p:cNvSpPr>
          <p:nvPr>
            <p:ph type="subTitle" idx="6"/>
          </p:nvPr>
        </p:nvSpPr>
        <p:spPr>
          <a:xfrm>
            <a:off x="6043289" y="4044300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14" name="Google Shape;1414;p24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15" name="Google Shape;1415;p24"/>
          <p:cNvGrpSpPr/>
          <p:nvPr/>
        </p:nvGrpSpPr>
        <p:grpSpPr>
          <a:xfrm rot="-3181893">
            <a:off x="7606638" y="-1263115"/>
            <a:ext cx="2289345" cy="3059952"/>
            <a:chOff x="2215325" y="2417050"/>
            <a:chExt cx="2289250" cy="3059825"/>
          </a:xfrm>
        </p:grpSpPr>
        <p:sp>
          <p:nvSpPr>
            <p:cNvPr id="1416" name="Google Shape;1416;p2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51025" y="139838"/>
            <a:ext cx="892900" cy="888725"/>
            <a:chOff x="3655725" y="3261075"/>
            <a:chExt cx="892900" cy="888725"/>
          </a:xfrm>
        </p:grpSpPr>
        <p:sp>
          <p:nvSpPr>
            <p:cNvPr id="1449" name="Google Shape;1449;p24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4"/>
          <p:cNvGrpSpPr/>
          <p:nvPr/>
        </p:nvGrpSpPr>
        <p:grpSpPr>
          <a:xfrm>
            <a:off x="-328609" y="4227491"/>
            <a:ext cx="1198512" cy="1244001"/>
            <a:chOff x="238125" y="3112025"/>
            <a:chExt cx="716000" cy="743175"/>
          </a:xfrm>
        </p:grpSpPr>
        <p:sp>
          <p:nvSpPr>
            <p:cNvPr id="1456" name="Google Shape;1456;p24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29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grpSp>
        <p:nvGrpSpPr>
          <p:cNvPr id="1759" name="Google Shape;1759;p29"/>
          <p:cNvGrpSpPr/>
          <p:nvPr/>
        </p:nvGrpSpPr>
        <p:grpSpPr>
          <a:xfrm>
            <a:off x="369625" y="39225"/>
            <a:ext cx="378900" cy="472250"/>
            <a:chOff x="2459875" y="3181675"/>
            <a:chExt cx="378900" cy="472250"/>
          </a:xfrm>
        </p:grpSpPr>
        <p:sp>
          <p:nvSpPr>
            <p:cNvPr id="1760" name="Google Shape;1760;p29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3" name="Google Shape;1763;p29"/>
          <p:cNvSpPr/>
          <p:nvPr/>
        </p:nvSpPr>
        <p:spPr>
          <a:xfrm rot="-1005388">
            <a:off x="121374" y="6010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4" name="Google Shape;1764;p29"/>
          <p:cNvGrpSpPr/>
          <p:nvPr/>
        </p:nvGrpSpPr>
        <p:grpSpPr>
          <a:xfrm rot="-2700000">
            <a:off x="8527743" y="4362616"/>
            <a:ext cx="481295" cy="473620"/>
            <a:chOff x="1433950" y="3130850"/>
            <a:chExt cx="481300" cy="473625"/>
          </a:xfrm>
        </p:grpSpPr>
        <p:sp>
          <p:nvSpPr>
            <p:cNvPr id="1765" name="Google Shape;1765;p29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29"/>
          <p:cNvGrpSpPr/>
          <p:nvPr/>
        </p:nvGrpSpPr>
        <p:grpSpPr>
          <a:xfrm rot="2085203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772" name="Google Shape;1772;p29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5" name="Google Shape;1775;p29"/>
          <p:cNvSpPr/>
          <p:nvPr/>
        </p:nvSpPr>
        <p:spPr>
          <a:xfrm rot="-1005388">
            <a:off x="7431674" y="642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6" name="Google Shape;1776;p29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777" name="Google Shape;1777;p29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29"/>
          <p:cNvGrpSpPr/>
          <p:nvPr/>
        </p:nvGrpSpPr>
        <p:grpSpPr>
          <a:xfrm>
            <a:off x="-504893" y="3128194"/>
            <a:ext cx="1253407" cy="1311078"/>
            <a:chOff x="4385625" y="4289775"/>
            <a:chExt cx="983450" cy="1028700"/>
          </a:xfrm>
        </p:grpSpPr>
        <p:sp>
          <p:nvSpPr>
            <p:cNvPr id="1781" name="Google Shape;1781;p29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31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831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835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839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846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853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887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894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31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898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906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913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2"/>
          <p:cNvGrpSpPr/>
          <p:nvPr/>
        </p:nvGrpSpPr>
        <p:grpSpPr>
          <a:xfrm rot="-2085203" flipH="1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920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4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925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932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948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955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8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9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960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2057400" y="2728989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037200" y="3339369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640631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8" name="Google Shape;128;p3"/>
          <p:cNvGrpSpPr/>
          <p:nvPr/>
        </p:nvGrpSpPr>
        <p:grpSpPr>
          <a:xfrm rot="-7723506" flipH="1">
            <a:off x="8141032" y="3154218"/>
            <a:ext cx="1253395" cy="1311066"/>
            <a:chOff x="4385625" y="4289775"/>
            <a:chExt cx="983450" cy="1028700"/>
          </a:xfrm>
        </p:grpSpPr>
        <p:sp>
          <p:nvSpPr>
            <p:cNvPr id="129" name="Google Shape;129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3"/>
          <p:cNvSpPr/>
          <p:nvPr/>
        </p:nvSpPr>
        <p:spPr>
          <a:xfrm rot="-9533728">
            <a:off x="7802584" y="3316759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 rot="10800000">
            <a:off x="7211142" y="3672054"/>
            <a:ext cx="481300" cy="473625"/>
            <a:chOff x="1433950" y="3130850"/>
            <a:chExt cx="481300" cy="473625"/>
          </a:xfrm>
        </p:grpSpPr>
        <p:sp>
          <p:nvSpPr>
            <p:cNvPr id="137" name="Google Shape;137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3"/>
          <p:cNvGrpSpPr/>
          <p:nvPr/>
        </p:nvGrpSpPr>
        <p:grpSpPr>
          <a:xfrm rot="10800000">
            <a:off x="7642642" y="4401791"/>
            <a:ext cx="892900" cy="888725"/>
            <a:chOff x="3655725" y="3261075"/>
            <a:chExt cx="892900" cy="888725"/>
          </a:xfrm>
        </p:grpSpPr>
        <p:sp>
          <p:nvSpPr>
            <p:cNvPr id="144" name="Google Shape;144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3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51" name="Google Shape;151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3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59" name="Google Shape;159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555350" y="-1039362"/>
            <a:ext cx="892900" cy="888725"/>
            <a:chOff x="3655725" y="3261075"/>
            <a:chExt cx="892900" cy="888725"/>
          </a:xfrm>
        </p:grpSpPr>
        <p:sp>
          <p:nvSpPr>
            <p:cNvPr id="166" name="Google Shape;166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ubTitle" idx="1"/>
          </p:nvPr>
        </p:nvSpPr>
        <p:spPr>
          <a:xfrm>
            <a:off x="1353375" y="2735693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251" name="Google Shape;251;p5"/>
          <p:cNvSpPr txBox="1">
            <a:spLocks noGrp="1"/>
          </p:cNvSpPr>
          <p:nvPr>
            <p:ph type="subTitle" idx="2"/>
          </p:nvPr>
        </p:nvSpPr>
        <p:spPr>
          <a:xfrm>
            <a:off x="5213625" y="2735693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subTitle" idx="3"/>
          </p:nvPr>
        </p:nvSpPr>
        <p:spPr>
          <a:xfrm>
            <a:off x="1354875" y="3127543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subTitle" idx="4"/>
          </p:nvPr>
        </p:nvSpPr>
        <p:spPr>
          <a:xfrm>
            <a:off x="5212125" y="3129918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5"/>
          <p:cNvGrpSpPr/>
          <p:nvPr/>
        </p:nvGrpSpPr>
        <p:grpSpPr>
          <a:xfrm>
            <a:off x="312450" y="232238"/>
            <a:ext cx="892900" cy="888725"/>
            <a:chOff x="3655725" y="3261075"/>
            <a:chExt cx="892900" cy="888725"/>
          </a:xfrm>
        </p:grpSpPr>
        <p:sp>
          <p:nvSpPr>
            <p:cNvPr id="255" name="Google Shape;255;p5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5"/>
          <p:cNvGrpSpPr/>
          <p:nvPr/>
        </p:nvGrpSpPr>
        <p:grpSpPr>
          <a:xfrm rot="-3664003">
            <a:off x="3517088" y="3337568"/>
            <a:ext cx="2289293" cy="3059882"/>
            <a:chOff x="2215325" y="2417050"/>
            <a:chExt cx="2289250" cy="3059825"/>
          </a:xfrm>
        </p:grpSpPr>
        <p:sp>
          <p:nvSpPr>
            <p:cNvPr id="262" name="Google Shape;262;p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5"/>
          <p:cNvGrpSpPr/>
          <p:nvPr/>
        </p:nvGrpSpPr>
        <p:grpSpPr>
          <a:xfrm rot="-2887425">
            <a:off x="7899145" y="-749660"/>
            <a:ext cx="2012333" cy="2211660"/>
            <a:chOff x="5348750" y="2347100"/>
            <a:chExt cx="1108500" cy="1218300"/>
          </a:xfrm>
        </p:grpSpPr>
        <p:sp>
          <p:nvSpPr>
            <p:cNvPr id="295" name="Google Shape;295;p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8032825" y="4085075"/>
            <a:ext cx="983450" cy="1028700"/>
            <a:chOff x="4385625" y="4289775"/>
            <a:chExt cx="983450" cy="1028700"/>
          </a:xfrm>
        </p:grpSpPr>
        <p:sp>
          <p:nvSpPr>
            <p:cNvPr id="311" name="Google Shape;311;p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6"/>
          <p:cNvGrpSpPr/>
          <p:nvPr/>
        </p:nvGrpSpPr>
        <p:grpSpPr>
          <a:xfrm rot="-5400000">
            <a:off x="-413575" y="-1775500"/>
            <a:ext cx="2289250" cy="3059825"/>
            <a:chOff x="2215325" y="2417050"/>
            <a:chExt cx="2289250" cy="3059825"/>
          </a:xfrm>
        </p:grpSpPr>
        <p:sp>
          <p:nvSpPr>
            <p:cNvPr id="320" name="Google Shape;320;p6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 rot="-2085203" flipH="1">
            <a:off x="7940386" y="-28445"/>
            <a:ext cx="1198514" cy="1244002"/>
            <a:chOff x="238125" y="3112025"/>
            <a:chExt cx="716000" cy="743175"/>
          </a:xfrm>
        </p:grpSpPr>
        <p:sp>
          <p:nvSpPr>
            <p:cNvPr id="353" name="Google Shape;353;p6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6"/>
          <p:cNvGrpSpPr/>
          <p:nvPr/>
        </p:nvGrpSpPr>
        <p:grpSpPr>
          <a:xfrm rot="-2700000">
            <a:off x="8527743" y="1234166"/>
            <a:ext cx="481295" cy="473620"/>
            <a:chOff x="1433950" y="3130850"/>
            <a:chExt cx="481300" cy="473625"/>
          </a:xfrm>
        </p:grpSpPr>
        <p:sp>
          <p:nvSpPr>
            <p:cNvPr id="357" name="Google Shape;357;p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>
            <a:off x="7211425" y="193150"/>
            <a:ext cx="481300" cy="473625"/>
            <a:chOff x="1433950" y="3130850"/>
            <a:chExt cx="481300" cy="473625"/>
          </a:xfrm>
        </p:grpSpPr>
        <p:sp>
          <p:nvSpPr>
            <p:cNvPr id="364" name="Google Shape;364;p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6"/>
          <p:cNvGrpSpPr/>
          <p:nvPr/>
        </p:nvGrpSpPr>
        <p:grpSpPr>
          <a:xfrm rot="1156429" flipH="1">
            <a:off x="8241088" y="4363343"/>
            <a:ext cx="378919" cy="472274"/>
            <a:chOff x="2459875" y="3181675"/>
            <a:chExt cx="378900" cy="472250"/>
          </a:xfrm>
        </p:grpSpPr>
        <p:sp>
          <p:nvSpPr>
            <p:cNvPr id="371" name="Google Shape;371;p6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6"/>
          <p:cNvGrpSpPr/>
          <p:nvPr/>
        </p:nvGrpSpPr>
        <p:grpSpPr>
          <a:xfrm rot="3076494" flipH="1">
            <a:off x="-346710" y="3744920"/>
            <a:ext cx="1253395" cy="1311066"/>
            <a:chOff x="4385625" y="4289775"/>
            <a:chExt cx="983450" cy="1028700"/>
          </a:xfrm>
        </p:grpSpPr>
        <p:sp>
          <p:nvSpPr>
            <p:cNvPr id="375" name="Google Shape;375;p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6"/>
          <p:cNvSpPr/>
          <p:nvPr/>
        </p:nvSpPr>
        <p:spPr>
          <a:xfrm rot="1266272">
            <a:off x="342810" y="411335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>
            <a:spLocks noGrp="1"/>
          </p:cNvSpPr>
          <p:nvPr>
            <p:ph type="title"/>
          </p:nvPr>
        </p:nvSpPr>
        <p:spPr>
          <a:xfrm>
            <a:off x="2057400" y="3269611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4" name="Google Shape;384;p7"/>
          <p:cNvSpPr txBox="1">
            <a:spLocks noGrp="1"/>
          </p:cNvSpPr>
          <p:nvPr>
            <p:ph type="subTitle" idx="1"/>
          </p:nvPr>
        </p:nvSpPr>
        <p:spPr>
          <a:xfrm>
            <a:off x="2057400" y="3924785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5" name="Google Shape;385;p7"/>
          <p:cNvGrpSpPr/>
          <p:nvPr/>
        </p:nvGrpSpPr>
        <p:grpSpPr>
          <a:xfrm rot="5400000">
            <a:off x="7901750" y="3445750"/>
            <a:ext cx="2289250" cy="3059825"/>
            <a:chOff x="2215325" y="2417050"/>
            <a:chExt cx="2289250" cy="3059825"/>
          </a:xfrm>
        </p:grpSpPr>
        <p:sp>
          <p:nvSpPr>
            <p:cNvPr id="386" name="Google Shape;386;p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7"/>
          <p:cNvGrpSpPr/>
          <p:nvPr/>
        </p:nvGrpSpPr>
        <p:grpSpPr>
          <a:xfrm>
            <a:off x="-296872" y="3728666"/>
            <a:ext cx="1198512" cy="1244001"/>
            <a:chOff x="238125" y="3112025"/>
            <a:chExt cx="716000" cy="743175"/>
          </a:xfrm>
        </p:grpSpPr>
        <p:sp>
          <p:nvSpPr>
            <p:cNvPr id="419" name="Google Shape;419;p7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7"/>
          <p:cNvGrpSpPr/>
          <p:nvPr/>
        </p:nvGrpSpPr>
        <p:grpSpPr>
          <a:xfrm>
            <a:off x="252650" y="4439275"/>
            <a:ext cx="378900" cy="472250"/>
            <a:chOff x="2459875" y="3181675"/>
            <a:chExt cx="378900" cy="472250"/>
          </a:xfrm>
        </p:grpSpPr>
        <p:sp>
          <p:nvSpPr>
            <p:cNvPr id="423" name="Google Shape;423;p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7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427" name="Google Shape;427;p7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8499400" y="1373050"/>
            <a:ext cx="378900" cy="472250"/>
            <a:chOff x="2459875" y="3181675"/>
            <a:chExt cx="378900" cy="472250"/>
          </a:xfrm>
        </p:grpSpPr>
        <p:sp>
          <p:nvSpPr>
            <p:cNvPr id="434" name="Google Shape;434;p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"/>
          <p:cNvSpPr txBox="1">
            <a:spLocks noGrp="1"/>
          </p:cNvSpPr>
          <p:nvPr>
            <p:ph type="title"/>
          </p:nvPr>
        </p:nvSpPr>
        <p:spPr>
          <a:xfrm>
            <a:off x="2148900" y="1922516"/>
            <a:ext cx="4846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8" name="Google Shape;528;p9"/>
          <p:cNvSpPr txBox="1">
            <a:spLocks noGrp="1"/>
          </p:cNvSpPr>
          <p:nvPr>
            <p:ph type="subTitle" idx="1"/>
          </p:nvPr>
        </p:nvSpPr>
        <p:spPr>
          <a:xfrm>
            <a:off x="2148900" y="2489584"/>
            <a:ext cx="4846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29" name="Google Shape;529;p9"/>
          <p:cNvGrpSpPr/>
          <p:nvPr/>
        </p:nvGrpSpPr>
        <p:grpSpPr>
          <a:xfrm flipH="1">
            <a:off x="-1110036" y="124463"/>
            <a:ext cx="3646522" cy="4007720"/>
            <a:chOff x="5348750" y="2347100"/>
            <a:chExt cx="1108500" cy="1218300"/>
          </a:xfrm>
        </p:grpSpPr>
        <p:sp>
          <p:nvSpPr>
            <p:cNvPr id="530" name="Google Shape;530;p9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9"/>
          <p:cNvSpPr/>
          <p:nvPr/>
        </p:nvSpPr>
        <p:spPr>
          <a:xfrm rot="-1266272" flipH="1">
            <a:off x="7858638" y="316229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9"/>
          <p:cNvGrpSpPr/>
          <p:nvPr/>
        </p:nvGrpSpPr>
        <p:grpSpPr>
          <a:xfrm flipH="1">
            <a:off x="7267196" y="267400"/>
            <a:ext cx="481300" cy="473625"/>
            <a:chOff x="1433950" y="3130850"/>
            <a:chExt cx="481300" cy="473625"/>
          </a:xfrm>
        </p:grpSpPr>
        <p:sp>
          <p:nvSpPr>
            <p:cNvPr id="547" name="Google Shape;547;p9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9"/>
          <p:cNvGrpSpPr/>
          <p:nvPr/>
        </p:nvGrpSpPr>
        <p:grpSpPr>
          <a:xfrm rot="-3076494">
            <a:off x="7662243" y="3503220"/>
            <a:ext cx="1253395" cy="1311066"/>
            <a:chOff x="4385625" y="4289775"/>
            <a:chExt cx="983450" cy="1028700"/>
          </a:xfrm>
        </p:grpSpPr>
        <p:sp>
          <p:nvSpPr>
            <p:cNvPr id="554" name="Google Shape;554;p9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9"/>
          <p:cNvGrpSpPr/>
          <p:nvPr/>
        </p:nvGrpSpPr>
        <p:grpSpPr>
          <a:xfrm flipH="1">
            <a:off x="7984328" y="2646813"/>
            <a:ext cx="892900" cy="888725"/>
            <a:chOff x="3655725" y="3261075"/>
            <a:chExt cx="892900" cy="888725"/>
          </a:xfrm>
        </p:grpSpPr>
        <p:sp>
          <p:nvSpPr>
            <p:cNvPr id="561" name="Google Shape;561;p9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9"/>
          <p:cNvGrpSpPr/>
          <p:nvPr/>
        </p:nvGrpSpPr>
        <p:grpSpPr>
          <a:xfrm>
            <a:off x="1430838" y="3624241"/>
            <a:ext cx="1198512" cy="1244001"/>
            <a:chOff x="238125" y="3112025"/>
            <a:chExt cx="716000" cy="743175"/>
          </a:xfrm>
        </p:grpSpPr>
        <p:sp>
          <p:nvSpPr>
            <p:cNvPr id="568" name="Google Shape;568;p9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9"/>
          <p:cNvGrpSpPr/>
          <p:nvPr/>
        </p:nvGrpSpPr>
        <p:grpSpPr>
          <a:xfrm rot="-3648610">
            <a:off x="3634555" y="-1316569"/>
            <a:ext cx="2289227" cy="3059795"/>
            <a:chOff x="2215325" y="2417050"/>
            <a:chExt cx="2289250" cy="3059825"/>
          </a:xfrm>
        </p:grpSpPr>
        <p:sp>
          <p:nvSpPr>
            <p:cNvPr id="572" name="Google Shape;572;p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3"/>
          <p:cNvSpPr txBox="1">
            <a:spLocks noGrp="1"/>
          </p:cNvSpPr>
          <p:nvPr>
            <p:ph type="subTitle" idx="1"/>
          </p:nvPr>
        </p:nvSpPr>
        <p:spPr>
          <a:xfrm>
            <a:off x="2019213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13"/>
          <p:cNvSpPr txBox="1">
            <a:spLocks noGrp="1"/>
          </p:cNvSpPr>
          <p:nvPr>
            <p:ph type="subTitle" idx="2"/>
          </p:nvPr>
        </p:nvSpPr>
        <p:spPr>
          <a:xfrm>
            <a:off x="2019213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3"/>
          </p:nvPr>
        </p:nvSpPr>
        <p:spPr>
          <a:xfrm>
            <a:off x="2019212" y="3000028"/>
            <a:ext cx="2255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subTitle" idx="4"/>
          </p:nvPr>
        </p:nvSpPr>
        <p:spPr>
          <a:xfrm>
            <a:off x="2019213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hasCustomPrompt="1"/>
          </p:nvPr>
        </p:nvSpPr>
        <p:spPr>
          <a:xfrm>
            <a:off x="977453" y="1726588"/>
            <a:ext cx="993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303" y="324469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13"/>
          <p:cNvSpPr txBox="1">
            <a:spLocks noGrp="1"/>
          </p:cNvSpPr>
          <p:nvPr>
            <p:ph type="subTitle" idx="7"/>
          </p:nvPr>
        </p:nvSpPr>
        <p:spPr>
          <a:xfrm>
            <a:off x="5910839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8"/>
          </p:nvPr>
        </p:nvSpPr>
        <p:spPr>
          <a:xfrm>
            <a:off x="5910847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subTitle" idx="9"/>
          </p:nvPr>
        </p:nvSpPr>
        <p:spPr>
          <a:xfrm>
            <a:off x="5910840" y="3000020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13"/>
          <p:cNvSpPr txBox="1">
            <a:spLocks noGrp="1"/>
          </p:cNvSpPr>
          <p:nvPr>
            <p:ph type="subTitle" idx="13"/>
          </p:nvPr>
        </p:nvSpPr>
        <p:spPr>
          <a:xfrm>
            <a:off x="5910847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title" idx="14" hasCustomPrompt="1"/>
          </p:nvPr>
        </p:nvSpPr>
        <p:spPr>
          <a:xfrm>
            <a:off x="5067353" y="1761688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idx="15" hasCustomPrompt="1"/>
          </p:nvPr>
        </p:nvSpPr>
        <p:spPr>
          <a:xfrm>
            <a:off x="5066453" y="324469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740" name="Google Shape;740;p13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741" name="Google Shape;741;p1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13"/>
          <p:cNvSpPr/>
          <p:nvPr/>
        </p:nvSpPr>
        <p:spPr>
          <a:xfrm rot="4285105">
            <a:off x="8672197" y="205582"/>
            <a:ext cx="296559" cy="256335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13"/>
          <p:cNvGrpSpPr/>
          <p:nvPr/>
        </p:nvGrpSpPr>
        <p:grpSpPr>
          <a:xfrm rot="1018353">
            <a:off x="305472" y="265599"/>
            <a:ext cx="378882" cy="472228"/>
            <a:chOff x="2459875" y="3181675"/>
            <a:chExt cx="378900" cy="472250"/>
          </a:xfrm>
        </p:grpSpPr>
        <p:sp>
          <p:nvSpPr>
            <p:cNvPr id="749" name="Google Shape;749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13"/>
          <p:cNvGrpSpPr/>
          <p:nvPr/>
        </p:nvGrpSpPr>
        <p:grpSpPr>
          <a:xfrm rot="4436901">
            <a:off x="153237" y="1379698"/>
            <a:ext cx="378895" cy="472244"/>
            <a:chOff x="2459875" y="3181675"/>
            <a:chExt cx="378900" cy="472250"/>
          </a:xfrm>
        </p:grpSpPr>
        <p:sp>
          <p:nvSpPr>
            <p:cNvPr id="753" name="Google Shape;753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13"/>
          <p:cNvGrpSpPr/>
          <p:nvPr/>
        </p:nvGrpSpPr>
        <p:grpSpPr>
          <a:xfrm rot="6801936">
            <a:off x="3259769" y="3870542"/>
            <a:ext cx="2289268" cy="3059849"/>
            <a:chOff x="2215325" y="2417050"/>
            <a:chExt cx="2289250" cy="3059825"/>
          </a:xfrm>
        </p:grpSpPr>
        <p:sp>
          <p:nvSpPr>
            <p:cNvPr id="757" name="Google Shape;757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5"/>
          <p:cNvSpPr txBox="1">
            <a:spLocks noGrp="1"/>
          </p:cNvSpPr>
          <p:nvPr>
            <p:ph type="title"/>
          </p:nvPr>
        </p:nvSpPr>
        <p:spPr>
          <a:xfrm>
            <a:off x="2824101" y="2102400"/>
            <a:ext cx="5102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4" name="Google Shape;884;p15"/>
          <p:cNvSpPr txBox="1">
            <a:spLocks noGrp="1"/>
          </p:cNvSpPr>
          <p:nvPr>
            <p:ph type="subTitle" idx="1"/>
          </p:nvPr>
        </p:nvSpPr>
        <p:spPr>
          <a:xfrm>
            <a:off x="2824101" y="2858100"/>
            <a:ext cx="45126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15"/>
          <p:cNvSpPr txBox="1">
            <a:spLocks noGrp="1"/>
          </p:cNvSpPr>
          <p:nvPr>
            <p:ph type="title" idx="2" hasCustomPrompt="1"/>
          </p:nvPr>
        </p:nvSpPr>
        <p:spPr>
          <a:xfrm>
            <a:off x="1664513" y="2334000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86" name="Google Shape;886;p15"/>
          <p:cNvGrpSpPr/>
          <p:nvPr/>
        </p:nvGrpSpPr>
        <p:grpSpPr>
          <a:xfrm rot="996459">
            <a:off x="7305951" y="2827804"/>
            <a:ext cx="3646438" cy="4007628"/>
            <a:chOff x="5348750" y="2347100"/>
            <a:chExt cx="1108500" cy="1218300"/>
          </a:xfrm>
        </p:grpSpPr>
        <p:sp>
          <p:nvSpPr>
            <p:cNvPr id="887" name="Google Shape;887;p1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15"/>
          <p:cNvGrpSpPr/>
          <p:nvPr/>
        </p:nvGrpSpPr>
        <p:grpSpPr>
          <a:xfrm rot="3600724" flipH="1">
            <a:off x="3276579" y="-1583482"/>
            <a:ext cx="2289169" cy="3059717"/>
            <a:chOff x="2215325" y="2417050"/>
            <a:chExt cx="2289250" cy="3059825"/>
          </a:xfrm>
        </p:grpSpPr>
        <p:sp>
          <p:nvSpPr>
            <p:cNvPr id="903" name="Google Shape;903;p1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15"/>
          <p:cNvGrpSpPr/>
          <p:nvPr/>
        </p:nvGrpSpPr>
        <p:grpSpPr>
          <a:xfrm flipH="1">
            <a:off x="7889600" y="1179900"/>
            <a:ext cx="481300" cy="473625"/>
            <a:chOff x="1433950" y="3130850"/>
            <a:chExt cx="481300" cy="473625"/>
          </a:xfrm>
        </p:grpSpPr>
        <p:sp>
          <p:nvSpPr>
            <p:cNvPr id="936" name="Google Shape;936;p15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15"/>
          <p:cNvGrpSpPr/>
          <p:nvPr/>
        </p:nvGrpSpPr>
        <p:grpSpPr>
          <a:xfrm flipH="1">
            <a:off x="8321100" y="35063"/>
            <a:ext cx="892900" cy="888725"/>
            <a:chOff x="3655725" y="3261075"/>
            <a:chExt cx="892900" cy="888725"/>
          </a:xfrm>
        </p:grpSpPr>
        <p:sp>
          <p:nvSpPr>
            <p:cNvPr id="943" name="Google Shape;943;p15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15"/>
          <p:cNvGrpSpPr/>
          <p:nvPr/>
        </p:nvGrpSpPr>
        <p:grpSpPr>
          <a:xfrm rot="3076494" flipH="1">
            <a:off x="-246385" y="3557770"/>
            <a:ext cx="1253395" cy="1311066"/>
            <a:chOff x="4385625" y="4289775"/>
            <a:chExt cx="983450" cy="1028700"/>
          </a:xfrm>
        </p:grpSpPr>
        <p:sp>
          <p:nvSpPr>
            <p:cNvPr id="950" name="Google Shape;950;p1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15"/>
          <p:cNvSpPr/>
          <p:nvPr/>
        </p:nvSpPr>
        <p:spPr>
          <a:xfrm rot="1266272">
            <a:off x="443135" y="39262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57000">
              <a:srgbClr val="12243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5" r:id="rId12"/>
    <p:sldLayoutId id="2147483666" r:id="rId13"/>
    <p:sldLayoutId id="2147483668" r:id="rId14"/>
    <p:sldLayoutId id="2147483670" r:id="rId15"/>
    <p:sldLayoutId id="2147483675" r:id="rId16"/>
    <p:sldLayoutId id="2147483677" r:id="rId17"/>
    <p:sldLayoutId id="214748367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94" name="Google Shape;199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ctrTitle"/>
          </p:nvPr>
        </p:nvSpPr>
        <p:spPr>
          <a:xfrm>
            <a:off x="687092" y="814342"/>
            <a:ext cx="7769815" cy="265579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VCS-SERVER MANAGEMENT</a:t>
            </a:r>
            <a:br>
              <a:rPr lang="en" dirty="0"/>
            </a:br>
            <a:r>
              <a:rPr lang="en" dirty="0"/>
              <a:t>SYSTEM</a:t>
            </a:r>
            <a:endParaRPr sz="40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1"/>
          </p:nvPr>
        </p:nvSpPr>
        <p:spPr>
          <a:xfrm>
            <a:off x="687092" y="3470136"/>
            <a:ext cx="5025600" cy="71914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Sinh viên: Phạm Đức Nam 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Mentor: Bùi Duy Anh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39"/>
          <p:cNvSpPr txBox="1">
            <a:spLocks noGrp="1"/>
          </p:cNvSpPr>
          <p:nvPr>
            <p:ph type="title"/>
          </p:nvPr>
        </p:nvSpPr>
        <p:spPr>
          <a:xfrm>
            <a:off x="-510812" y="313287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In User</a:t>
            </a:r>
            <a:endParaRPr dirty="0"/>
          </a:p>
        </p:txBody>
      </p:sp>
      <p:grpSp>
        <p:nvGrpSpPr>
          <p:cNvPr id="2043" name="Google Shape;2043;p39"/>
          <p:cNvGrpSpPr/>
          <p:nvPr/>
        </p:nvGrpSpPr>
        <p:grpSpPr>
          <a:xfrm rot="-5400000">
            <a:off x="-670750" y="-1592975"/>
            <a:ext cx="2289250" cy="3059825"/>
            <a:chOff x="2215325" y="2417050"/>
            <a:chExt cx="2289250" cy="3059825"/>
          </a:xfrm>
        </p:grpSpPr>
        <p:sp>
          <p:nvSpPr>
            <p:cNvPr id="2044" name="Google Shape;2044;p3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39"/>
          <p:cNvGrpSpPr/>
          <p:nvPr/>
        </p:nvGrpSpPr>
        <p:grpSpPr>
          <a:xfrm>
            <a:off x="7457508" y="-182891"/>
            <a:ext cx="1929062" cy="1705296"/>
            <a:chOff x="7457508" y="-182891"/>
            <a:chExt cx="1929062" cy="1705296"/>
          </a:xfrm>
        </p:grpSpPr>
        <p:grpSp>
          <p:nvGrpSpPr>
            <p:cNvPr id="2077" name="Google Shape;2077;p39"/>
            <p:cNvGrpSpPr/>
            <p:nvPr/>
          </p:nvGrpSpPr>
          <p:grpSpPr>
            <a:xfrm rot="-2085203" flipH="1">
              <a:off x="7940386" y="47755"/>
              <a:ext cx="1198514" cy="1244002"/>
              <a:chOff x="238125" y="3112025"/>
              <a:chExt cx="716000" cy="743175"/>
            </a:xfrm>
          </p:grpSpPr>
          <p:sp>
            <p:nvSpPr>
              <p:cNvPr id="2078" name="Google Shape;2078;p39"/>
              <p:cNvSpPr/>
              <p:nvPr/>
            </p:nvSpPr>
            <p:spPr>
              <a:xfrm>
                <a:off x="238125" y="3184475"/>
                <a:ext cx="589225" cy="670725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26829" extrusionOk="0">
                    <a:moveTo>
                      <a:pt x="0" y="0"/>
                    </a:moveTo>
                    <a:lnTo>
                      <a:pt x="13790" y="26828"/>
                    </a:lnTo>
                    <a:lnTo>
                      <a:pt x="23569" y="5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9"/>
              <p:cNvSpPr/>
              <p:nvPr/>
            </p:nvSpPr>
            <p:spPr>
              <a:xfrm>
                <a:off x="238125" y="3112025"/>
                <a:ext cx="716000" cy="218025"/>
              </a:xfrm>
              <a:custGeom>
                <a:avLst/>
                <a:gdLst/>
                <a:ahLst/>
                <a:cxnLst/>
                <a:rect l="l" t="t" r="r" b="b"/>
                <a:pathLst>
                  <a:path w="28640" h="8721" extrusionOk="0">
                    <a:moveTo>
                      <a:pt x="5070" y="1"/>
                    </a:moveTo>
                    <a:lnTo>
                      <a:pt x="0" y="2898"/>
                    </a:lnTo>
                    <a:lnTo>
                      <a:pt x="23569" y="8721"/>
                    </a:lnTo>
                    <a:lnTo>
                      <a:pt x="28639" y="5823"/>
                    </a:lnTo>
                    <a:lnTo>
                      <a:pt x="5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9"/>
              <p:cNvSpPr/>
              <p:nvPr/>
            </p:nvSpPr>
            <p:spPr>
              <a:xfrm>
                <a:off x="582875" y="3257600"/>
                <a:ext cx="371250" cy="597600"/>
              </a:xfrm>
              <a:custGeom>
                <a:avLst/>
                <a:gdLst/>
                <a:ahLst/>
                <a:cxnLst/>
                <a:rect l="l" t="t" r="r" b="b"/>
                <a:pathLst>
                  <a:path w="14850" h="23904" extrusionOk="0">
                    <a:moveTo>
                      <a:pt x="14849" y="0"/>
                    </a:moveTo>
                    <a:lnTo>
                      <a:pt x="9779" y="2898"/>
                    </a:lnTo>
                    <a:lnTo>
                      <a:pt x="0" y="23903"/>
                    </a:lnTo>
                    <a:lnTo>
                      <a:pt x="5071" y="21006"/>
                    </a:lnTo>
                    <a:lnTo>
                      <a:pt x="14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1" name="Google Shape;2081;p39"/>
            <p:cNvSpPr/>
            <p:nvPr/>
          </p:nvSpPr>
          <p:spPr>
            <a:xfrm rot="-1005388">
              <a:off x="7507874" y="216622"/>
              <a:ext cx="489066" cy="422258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2" y="990963"/>
            <a:ext cx="4502603" cy="3697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906" y="1739415"/>
            <a:ext cx="3581699" cy="20841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55"/>
          <p:cNvSpPr txBox="1">
            <a:spLocks noGrp="1"/>
          </p:cNvSpPr>
          <p:nvPr>
            <p:ph type="title"/>
          </p:nvPr>
        </p:nvSpPr>
        <p:spPr>
          <a:xfrm>
            <a:off x="856262" y="263241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Log Out User</a:t>
            </a:r>
            <a:endParaRPr sz="40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2455" name="Google Shape;2455;p55"/>
          <p:cNvGrpSpPr/>
          <p:nvPr/>
        </p:nvGrpSpPr>
        <p:grpSpPr>
          <a:xfrm>
            <a:off x="856262" y="1492483"/>
            <a:ext cx="4696602" cy="2502144"/>
            <a:chOff x="-6278622" y="2442183"/>
            <a:chExt cx="13760920" cy="7331215"/>
          </a:xfrm>
        </p:grpSpPr>
        <p:sp>
          <p:nvSpPr>
            <p:cNvPr id="2456" name="Google Shape;2456;p55"/>
            <p:cNvSpPr/>
            <p:nvPr/>
          </p:nvSpPr>
          <p:spPr>
            <a:xfrm>
              <a:off x="1809660" y="6027249"/>
              <a:ext cx="2851319" cy="636466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5"/>
            <p:cNvSpPr/>
            <p:nvPr/>
          </p:nvSpPr>
          <p:spPr>
            <a:xfrm>
              <a:off x="-1119115" y="2686805"/>
              <a:ext cx="7940757" cy="5994897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5"/>
            <p:cNvSpPr/>
            <p:nvPr/>
          </p:nvSpPr>
          <p:spPr>
            <a:xfrm>
              <a:off x="4673460" y="7404600"/>
              <a:ext cx="2138297" cy="1569232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5"/>
            <p:cNvSpPr/>
            <p:nvPr/>
          </p:nvSpPr>
          <p:spPr>
            <a:xfrm>
              <a:off x="5692184" y="6856359"/>
              <a:ext cx="1102093" cy="601182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5"/>
            <p:cNvSpPr/>
            <p:nvPr/>
          </p:nvSpPr>
          <p:spPr>
            <a:xfrm>
              <a:off x="4644299" y="6452480"/>
              <a:ext cx="543985" cy="614003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5"/>
            <p:cNvSpPr/>
            <p:nvPr/>
          </p:nvSpPr>
          <p:spPr>
            <a:xfrm>
              <a:off x="3961246" y="6521890"/>
              <a:ext cx="1044590" cy="830433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5"/>
            <p:cNvSpPr/>
            <p:nvPr/>
          </p:nvSpPr>
          <p:spPr>
            <a:xfrm>
              <a:off x="1733021" y="7419157"/>
              <a:ext cx="438186" cy="762419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5"/>
            <p:cNvSpPr/>
            <p:nvPr/>
          </p:nvSpPr>
          <p:spPr>
            <a:xfrm>
              <a:off x="5684713" y="4263420"/>
              <a:ext cx="515644" cy="806476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5"/>
            <p:cNvSpPr/>
            <p:nvPr/>
          </p:nvSpPr>
          <p:spPr>
            <a:xfrm>
              <a:off x="6578499" y="8749753"/>
              <a:ext cx="903798" cy="683608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5"/>
            <p:cNvSpPr/>
            <p:nvPr/>
          </p:nvSpPr>
          <p:spPr>
            <a:xfrm>
              <a:off x="5429827" y="5730618"/>
              <a:ext cx="448983" cy="743138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5"/>
            <p:cNvSpPr/>
            <p:nvPr/>
          </p:nvSpPr>
          <p:spPr>
            <a:xfrm>
              <a:off x="5109099" y="6740387"/>
              <a:ext cx="357403" cy="4384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5"/>
            <p:cNvSpPr/>
            <p:nvPr/>
          </p:nvSpPr>
          <p:spPr>
            <a:xfrm>
              <a:off x="1600565" y="2692782"/>
              <a:ext cx="501521" cy="31428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5"/>
            <p:cNvSpPr/>
            <p:nvPr/>
          </p:nvSpPr>
          <p:spPr>
            <a:xfrm>
              <a:off x="223662" y="2573242"/>
              <a:ext cx="474818" cy="171167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5"/>
            <p:cNvSpPr/>
            <p:nvPr/>
          </p:nvSpPr>
          <p:spPr>
            <a:xfrm>
              <a:off x="-633492" y="3721493"/>
              <a:ext cx="223311" cy="22332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5"/>
            <p:cNvSpPr/>
            <p:nvPr/>
          </p:nvSpPr>
          <p:spPr>
            <a:xfrm>
              <a:off x="4999394" y="7279855"/>
              <a:ext cx="415195" cy="15882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5"/>
            <p:cNvSpPr/>
            <p:nvPr/>
          </p:nvSpPr>
          <p:spPr>
            <a:xfrm>
              <a:off x="4312967" y="2740260"/>
              <a:ext cx="505473" cy="105708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5"/>
            <p:cNvSpPr/>
            <p:nvPr/>
          </p:nvSpPr>
          <p:spPr>
            <a:xfrm>
              <a:off x="5799671" y="9079064"/>
              <a:ext cx="242398" cy="187749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5"/>
            <p:cNvSpPr/>
            <p:nvPr/>
          </p:nvSpPr>
          <p:spPr>
            <a:xfrm>
              <a:off x="3557275" y="6215475"/>
              <a:ext cx="158289" cy="246893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5"/>
            <p:cNvSpPr/>
            <p:nvPr/>
          </p:nvSpPr>
          <p:spPr>
            <a:xfrm>
              <a:off x="2659295" y="2535308"/>
              <a:ext cx="309926" cy="127544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5"/>
            <p:cNvSpPr/>
            <p:nvPr/>
          </p:nvSpPr>
          <p:spPr>
            <a:xfrm>
              <a:off x="527712" y="2537091"/>
              <a:ext cx="227456" cy="107443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5"/>
            <p:cNvSpPr/>
            <p:nvPr/>
          </p:nvSpPr>
          <p:spPr>
            <a:xfrm>
              <a:off x="5311542" y="7289158"/>
              <a:ext cx="246591" cy="147789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5"/>
            <p:cNvSpPr/>
            <p:nvPr/>
          </p:nvSpPr>
          <p:spPr>
            <a:xfrm>
              <a:off x="5392471" y="5363325"/>
              <a:ext cx="130670" cy="180952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5"/>
            <p:cNvSpPr/>
            <p:nvPr/>
          </p:nvSpPr>
          <p:spPr>
            <a:xfrm>
              <a:off x="5378156" y="6128857"/>
              <a:ext cx="145805" cy="187556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5"/>
            <p:cNvSpPr/>
            <p:nvPr/>
          </p:nvSpPr>
          <p:spPr>
            <a:xfrm>
              <a:off x="1263208" y="2530343"/>
              <a:ext cx="214972" cy="91247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5"/>
            <p:cNvSpPr/>
            <p:nvPr/>
          </p:nvSpPr>
          <p:spPr>
            <a:xfrm>
              <a:off x="7179563" y="7945033"/>
              <a:ext cx="142817" cy="154344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5"/>
            <p:cNvSpPr/>
            <p:nvPr/>
          </p:nvSpPr>
          <p:spPr>
            <a:xfrm>
              <a:off x="5884698" y="6624318"/>
              <a:ext cx="127393" cy="153862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5"/>
            <p:cNvSpPr/>
            <p:nvPr/>
          </p:nvSpPr>
          <p:spPr>
            <a:xfrm>
              <a:off x="1519781" y="2515353"/>
              <a:ext cx="168170" cy="96694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5"/>
            <p:cNvSpPr/>
            <p:nvPr/>
          </p:nvSpPr>
          <p:spPr>
            <a:xfrm>
              <a:off x="5988088" y="2933547"/>
              <a:ext cx="156313" cy="80595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5"/>
            <p:cNvSpPr/>
            <p:nvPr/>
          </p:nvSpPr>
          <p:spPr>
            <a:xfrm>
              <a:off x="2989422" y="2606790"/>
              <a:ext cx="157228" cy="90572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5"/>
            <p:cNvSpPr/>
            <p:nvPr/>
          </p:nvSpPr>
          <p:spPr>
            <a:xfrm>
              <a:off x="5574140" y="6979320"/>
              <a:ext cx="149998" cy="77558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5"/>
            <p:cNvSpPr/>
            <p:nvPr/>
          </p:nvSpPr>
          <p:spPr>
            <a:xfrm>
              <a:off x="1725550" y="2533669"/>
              <a:ext cx="119584" cy="76690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5"/>
            <p:cNvSpPr/>
            <p:nvPr/>
          </p:nvSpPr>
          <p:spPr>
            <a:xfrm>
              <a:off x="-2678458" y="2548708"/>
              <a:ext cx="1002946" cy="183266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5"/>
            <p:cNvSpPr/>
            <p:nvPr/>
          </p:nvSpPr>
          <p:spPr>
            <a:xfrm>
              <a:off x="-6278622" y="2442183"/>
              <a:ext cx="6232356" cy="7331215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5"/>
            <p:cNvSpPr/>
            <p:nvPr/>
          </p:nvSpPr>
          <p:spPr>
            <a:xfrm>
              <a:off x="-3679685" y="2638603"/>
              <a:ext cx="545624" cy="176759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5"/>
            <p:cNvSpPr/>
            <p:nvPr/>
          </p:nvSpPr>
          <p:spPr>
            <a:xfrm>
              <a:off x="-665980" y="3155803"/>
              <a:ext cx="411532" cy="184278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5"/>
            <p:cNvSpPr/>
            <p:nvPr/>
          </p:nvSpPr>
          <p:spPr>
            <a:xfrm>
              <a:off x="-3927099" y="5449460"/>
              <a:ext cx="508173" cy="218068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5"/>
            <p:cNvSpPr/>
            <p:nvPr/>
          </p:nvSpPr>
          <p:spPr>
            <a:xfrm>
              <a:off x="-3102432" y="2579268"/>
              <a:ext cx="312384" cy="21599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5"/>
            <p:cNvSpPr/>
            <p:nvPr/>
          </p:nvSpPr>
          <p:spPr>
            <a:xfrm>
              <a:off x="-3472277" y="5631565"/>
              <a:ext cx="318216" cy="142583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5"/>
            <p:cNvSpPr/>
            <p:nvPr/>
          </p:nvSpPr>
          <p:spPr>
            <a:xfrm>
              <a:off x="-3022467" y="3205065"/>
              <a:ext cx="249917" cy="124411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5"/>
            <p:cNvSpPr/>
            <p:nvPr/>
          </p:nvSpPr>
          <p:spPr>
            <a:xfrm>
              <a:off x="-3281546" y="2598934"/>
              <a:ext cx="181714" cy="86427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5"/>
            <p:cNvSpPr/>
            <p:nvPr/>
          </p:nvSpPr>
          <p:spPr>
            <a:xfrm>
              <a:off x="-3122436" y="5700637"/>
              <a:ext cx="114186" cy="85463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5"/>
            <p:cNvSpPr/>
            <p:nvPr/>
          </p:nvSpPr>
          <p:spPr>
            <a:xfrm>
              <a:off x="-2361924" y="9539097"/>
              <a:ext cx="120837" cy="75630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5"/>
            <p:cNvSpPr/>
            <p:nvPr/>
          </p:nvSpPr>
          <p:spPr>
            <a:xfrm>
              <a:off x="-3635533" y="5712350"/>
              <a:ext cx="108305" cy="73798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5"/>
            <p:cNvSpPr/>
            <p:nvPr/>
          </p:nvSpPr>
          <p:spPr>
            <a:xfrm>
              <a:off x="6855365" y="7136987"/>
              <a:ext cx="91339" cy="1032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5"/>
            <p:cNvSpPr/>
            <p:nvPr/>
          </p:nvSpPr>
          <p:spPr>
            <a:xfrm>
              <a:off x="1545616" y="3022816"/>
              <a:ext cx="105847" cy="73075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5"/>
            <p:cNvSpPr/>
            <p:nvPr/>
          </p:nvSpPr>
          <p:spPr>
            <a:xfrm>
              <a:off x="5463134" y="7003228"/>
              <a:ext cx="96641" cy="7196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5"/>
            <p:cNvSpPr/>
            <p:nvPr/>
          </p:nvSpPr>
          <p:spPr>
            <a:xfrm>
              <a:off x="6151151" y="4257443"/>
              <a:ext cx="88833" cy="81366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5"/>
            <p:cNvSpPr/>
            <p:nvPr/>
          </p:nvSpPr>
          <p:spPr>
            <a:xfrm>
              <a:off x="117861" y="4382091"/>
              <a:ext cx="103341" cy="243278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5"/>
            <p:cNvSpPr/>
            <p:nvPr/>
          </p:nvSpPr>
          <p:spPr>
            <a:xfrm>
              <a:off x="810072" y="4779414"/>
              <a:ext cx="180798" cy="87536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5"/>
            <p:cNvSpPr/>
            <p:nvPr/>
          </p:nvSpPr>
          <p:spPr>
            <a:xfrm>
              <a:off x="1225756" y="4803322"/>
              <a:ext cx="97509" cy="72497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5"/>
            <p:cNvSpPr/>
            <p:nvPr/>
          </p:nvSpPr>
          <p:spPr>
            <a:xfrm>
              <a:off x="-142809" y="4541975"/>
              <a:ext cx="86615" cy="7360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2F5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" name="Google Shape;2511;p55"/>
          <p:cNvGrpSpPr/>
          <p:nvPr/>
        </p:nvGrpSpPr>
        <p:grpSpPr>
          <a:xfrm>
            <a:off x="1313675" y="1148881"/>
            <a:ext cx="128100" cy="896836"/>
            <a:chOff x="1378232" y="1149422"/>
            <a:chExt cx="128100" cy="896836"/>
          </a:xfrm>
        </p:grpSpPr>
        <p:grpSp>
          <p:nvGrpSpPr>
            <p:cNvPr id="2512" name="Google Shape;2512;p55"/>
            <p:cNvGrpSpPr/>
            <p:nvPr/>
          </p:nvGrpSpPr>
          <p:grpSpPr>
            <a:xfrm>
              <a:off x="1378232" y="1149422"/>
              <a:ext cx="128100" cy="128087"/>
              <a:chOff x="4361422" y="2146357"/>
              <a:chExt cx="128100" cy="128100"/>
            </a:xfrm>
          </p:grpSpPr>
          <p:sp>
            <p:nvSpPr>
              <p:cNvPr id="2513" name="Google Shape;2513;p55"/>
              <p:cNvSpPr/>
              <p:nvPr/>
            </p:nvSpPr>
            <p:spPr>
              <a:xfrm>
                <a:off x="4361422" y="2146357"/>
                <a:ext cx="128100" cy="128100"/>
              </a:xfrm>
              <a:prstGeom prst="octagon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19050" dir="2760000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55"/>
              <p:cNvSpPr/>
              <p:nvPr/>
            </p:nvSpPr>
            <p:spPr>
              <a:xfrm>
                <a:off x="4387524" y="2172453"/>
                <a:ext cx="75900" cy="75900"/>
              </a:xfrm>
              <a:prstGeom prst="octagon">
                <a:avLst>
                  <a:gd name="adj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15" name="Google Shape;2515;p55"/>
            <p:cNvCxnSpPr/>
            <p:nvPr/>
          </p:nvCxnSpPr>
          <p:spPr>
            <a:xfrm>
              <a:off x="1442282" y="1270458"/>
              <a:ext cx="0" cy="775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2516" name="Google Shape;2516;p55"/>
          <p:cNvGrpSpPr/>
          <p:nvPr/>
        </p:nvGrpSpPr>
        <p:grpSpPr>
          <a:xfrm>
            <a:off x="3364714" y="1939448"/>
            <a:ext cx="128100" cy="896844"/>
            <a:chOff x="1714796" y="1149414"/>
            <a:chExt cx="128100" cy="896844"/>
          </a:xfrm>
        </p:grpSpPr>
        <p:grpSp>
          <p:nvGrpSpPr>
            <p:cNvPr id="2517" name="Google Shape;2517;p55"/>
            <p:cNvGrpSpPr/>
            <p:nvPr/>
          </p:nvGrpSpPr>
          <p:grpSpPr>
            <a:xfrm>
              <a:off x="1714796" y="1149414"/>
              <a:ext cx="128100" cy="128087"/>
              <a:chOff x="4361422" y="2146357"/>
              <a:chExt cx="128100" cy="128100"/>
            </a:xfrm>
          </p:grpSpPr>
          <p:sp>
            <p:nvSpPr>
              <p:cNvPr id="2518" name="Google Shape;2518;p55"/>
              <p:cNvSpPr/>
              <p:nvPr/>
            </p:nvSpPr>
            <p:spPr>
              <a:xfrm>
                <a:off x="4361422" y="2146357"/>
                <a:ext cx="128100" cy="128100"/>
              </a:xfrm>
              <a:prstGeom prst="octagon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19050" dir="2760000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55"/>
              <p:cNvSpPr/>
              <p:nvPr/>
            </p:nvSpPr>
            <p:spPr>
              <a:xfrm>
                <a:off x="4387524" y="2172453"/>
                <a:ext cx="75900" cy="75900"/>
              </a:xfrm>
              <a:prstGeom prst="octagon">
                <a:avLst>
                  <a:gd name="adj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20" name="Google Shape;2520;p55"/>
            <p:cNvCxnSpPr/>
            <p:nvPr/>
          </p:nvCxnSpPr>
          <p:spPr>
            <a:xfrm>
              <a:off x="1778846" y="1270458"/>
              <a:ext cx="0" cy="775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2521" name="Google Shape;2521;p55"/>
          <p:cNvGrpSpPr/>
          <p:nvPr/>
        </p:nvGrpSpPr>
        <p:grpSpPr>
          <a:xfrm>
            <a:off x="4379339" y="1148873"/>
            <a:ext cx="128100" cy="896844"/>
            <a:chOff x="1714796" y="1149414"/>
            <a:chExt cx="128100" cy="896844"/>
          </a:xfrm>
        </p:grpSpPr>
        <p:grpSp>
          <p:nvGrpSpPr>
            <p:cNvPr id="2522" name="Google Shape;2522;p55"/>
            <p:cNvGrpSpPr/>
            <p:nvPr/>
          </p:nvGrpSpPr>
          <p:grpSpPr>
            <a:xfrm>
              <a:off x="1714796" y="1149414"/>
              <a:ext cx="128100" cy="128087"/>
              <a:chOff x="4361422" y="2146357"/>
              <a:chExt cx="128100" cy="128100"/>
            </a:xfrm>
          </p:grpSpPr>
          <p:sp>
            <p:nvSpPr>
              <p:cNvPr id="2523" name="Google Shape;2523;p55"/>
              <p:cNvSpPr/>
              <p:nvPr/>
            </p:nvSpPr>
            <p:spPr>
              <a:xfrm>
                <a:off x="4361422" y="2146357"/>
                <a:ext cx="128100" cy="128100"/>
              </a:xfrm>
              <a:prstGeom prst="octagon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19050" dir="2760000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55"/>
              <p:cNvSpPr/>
              <p:nvPr/>
            </p:nvSpPr>
            <p:spPr>
              <a:xfrm>
                <a:off x="4387524" y="2172453"/>
                <a:ext cx="75900" cy="75900"/>
              </a:xfrm>
              <a:prstGeom prst="octagon">
                <a:avLst>
                  <a:gd name="adj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25" name="Google Shape;2525;p55"/>
            <p:cNvCxnSpPr/>
            <p:nvPr/>
          </p:nvCxnSpPr>
          <p:spPr>
            <a:xfrm>
              <a:off x="1778846" y="1270458"/>
              <a:ext cx="0" cy="775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2526" name="Google Shape;2526;p55"/>
          <p:cNvGrpSpPr/>
          <p:nvPr/>
        </p:nvGrpSpPr>
        <p:grpSpPr>
          <a:xfrm>
            <a:off x="2109000" y="2295144"/>
            <a:ext cx="128100" cy="896836"/>
            <a:chOff x="1378232" y="1149422"/>
            <a:chExt cx="128100" cy="896836"/>
          </a:xfrm>
        </p:grpSpPr>
        <p:grpSp>
          <p:nvGrpSpPr>
            <p:cNvPr id="2527" name="Google Shape;2527;p55"/>
            <p:cNvGrpSpPr/>
            <p:nvPr/>
          </p:nvGrpSpPr>
          <p:grpSpPr>
            <a:xfrm>
              <a:off x="1378232" y="1149422"/>
              <a:ext cx="128100" cy="128087"/>
              <a:chOff x="4361422" y="2146357"/>
              <a:chExt cx="128100" cy="128100"/>
            </a:xfrm>
          </p:grpSpPr>
          <p:sp>
            <p:nvSpPr>
              <p:cNvPr id="2528" name="Google Shape;2528;p55"/>
              <p:cNvSpPr/>
              <p:nvPr/>
            </p:nvSpPr>
            <p:spPr>
              <a:xfrm>
                <a:off x="4361422" y="2146357"/>
                <a:ext cx="128100" cy="128100"/>
              </a:xfrm>
              <a:prstGeom prst="octagon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19050" dir="2760000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55"/>
              <p:cNvSpPr/>
              <p:nvPr/>
            </p:nvSpPr>
            <p:spPr>
              <a:xfrm>
                <a:off x="4387524" y="2172453"/>
                <a:ext cx="75900" cy="75900"/>
              </a:xfrm>
              <a:prstGeom prst="octagon">
                <a:avLst>
                  <a:gd name="adj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30" name="Google Shape;2530;p55"/>
            <p:cNvCxnSpPr/>
            <p:nvPr/>
          </p:nvCxnSpPr>
          <p:spPr>
            <a:xfrm>
              <a:off x="1442282" y="1270458"/>
              <a:ext cx="0" cy="775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2531" name="Google Shape;2531;p55"/>
          <p:cNvGrpSpPr/>
          <p:nvPr/>
        </p:nvGrpSpPr>
        <p:grpSpPr>
          <a:xfrm>
            <a:off x="5020664" y="2529998"/>
            <a:ext cx="128100" cy="896844"/>
            <a:chOff x="1714796" y="1149414"/>
            <a:chExt cx="128100" cy="896844"/>
          </a:xfrm>
        </p:grpSpPr>
        <p:grpSp>
          <p:nvGrpSpPr>
            <p:cNvPr id="2532" name="Google Shape;2532;p55"/>
            <p:cNvGrpSpPr/>
            <p:nvPr/>
          </p:nvGrpSpPr>
          <p:grpSpPr>
            <a:xfrm>
              <a:off x="1714796" y="1149414"/>
              <a:ext cx="128100" cy="128087"/>
              <a:chOff x="4361422" y="2146357"/>
              <a:chExt cx="128100" cy="128100"/>
            </a:xfrm>
          </p:grpSpPr>
          <p:sp>
            <p:nvSpPr>
              <p:cNvPr id="2533" name="Google Shape;2533;p55"/>
              <p:cNvSpPr/>
              <p:nvPr/>
            </p:nvSpPr>
            <p:spPr>
              <a:xfrm>
                <a:off x="4361422" y="2146357"/>
                <a:ext cx="128100" cy="128100"/>
              </a:xfrm>
              <a:prstGeom prst="octagon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19050" dir="2760000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55"/>
              <p:cNvSpPr/>
              <p:nvPr/>
            </p:nvSpPr>
            <p:spPr>
              <a:xfrm>
                <a:off x="4387524" y="2172453"/>
                <a:ext cx="75900" cy="75900"/>
              </a:xfrm>
              <a:prstGeom prst="octagon">
                <a:avLst>
                  <a:gd name="adj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35" name="Google Shape;2535;p55"/>
            <p:cNvCxnSpPr/>
            <p:nvPr/>
          </p:nvCxnSpPr>
          <p:spPr>
            <a:xfrm>
              <a:off x="1778846" y="1270458"/>
              <a:ext cx="0" cy="775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2" y="918349"/>
            <a:ext cx="5910508" cy="40029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63"/>
          <p:cNvSpPr txBox="1">
            <a:spLocks noGrp="1"/>
          </p:cNvSpPr>
          <p:nvPr>
            <p:ph type="title"/>
          </p:nvPr>
        </p:nvSpPr>
        <p:spPr>
          <a:xfrm>
            <a:off x="684975" y="242261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Create Server</a:t>
            </a:r>
            <a:endParaRPr sz="4000" dirty="0"/>
          </a:p>
        </p:txBody>
      </p:sp>
      <p:grpSp>
        <p:nvGrpSpPr>
          <p:cNvPr id="2804" name="Google Shape;2804;p63"/>
          <p:cNvGrpSpPr/>
          <p:nvPr/>
        </p:nvGrpSpPr>
        <p:grpSpPr>
          <a:xfrm>
            <a:off x="894125" y="903675"/>
            <a:ext cx="481300" cy="473625"/>
            <a:chOff x="1433950" y="3130850"/>
            <a:chExt cx="481300" cy="473625"/>
          </a:xfrm>
        </p:grpSpPr>
        <p:sp>
          <p:nvSpPr>
            <p:cNvPr id="2805" name="Google Shape;2805;p6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63"/>
          <p:cNvGrpSpPr/>
          <p:nvPr/>
        </p:nvGrpSpPr>
        <p:grpSpPr>
          <a:xfrm>
            <a:off x="671750" y="3783425"/>
            <a:ext cx="378900" cy="472250"/>
            <a:chOff x="2459875" y="3181675"/>
            <a:chExt cx="378900" cy="472250"/>
          </a:xfrm>
        </p:grpSpPr>
        <p:sp>
          <p:nvSpPr>
            <p:cNvPr id="2812" name="Google Shape;2812;p6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62" y="1197575"/>
            <a:ext cx="4021294" cy="3020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057" y="1197575"/>
            <a:ext cx="4344144" cy="3020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62"/>
          <p:cNvSpPr txBox="1">
            <a:spLocks noGrp="1"/>
          </p:cNvSpPr>
          <p:nvPr>
            <p:ph type="title"/>
          </p:nvPr>
        </p:nvSpPr>
        <p:spPr>
          <a:xfrm>
            <a:off x="713225" y="201706"/>
            <a:ext cx="7717500" cy="1094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Server </a:t>
            </a:r>
            <a:br>
              <a:rPr lang="en" dirty="0"/>
            </a:br>
            <a:r>
              <a:rPr lang="en" dirty="0"/>
              <a:t>(With Sort and Filter)</a:t>
            </a:r>
            <a:endParaRPr dirty="0"/>
          </a:p>
        </p:txBody>
      </p:sp>
      <p:grpSp>
        <p:nvGrpSpPr>
          <p:cNvPr id="2765" name="Google Shape;2765;p62"/>
          <p:cNvGrpSpPr/>
          <p:nvPr/>
        </p:nvGrpSpPr>
        <p:grpSpPr>
          <a:xfrm>
            <a:off x="7819600" y="3875538"/>
            <a:ext cx="892900" cy="888725"/>
            <a:chOff x="3655725" y="3261075"/>
            <a:chExt cx="892900" cy="888725"/>
          </a:xfrm>
        </p:grpSpPr>
        <p:sp>
          <p:nvSpPr>
            <p:cNvPr id="2766" name="Google Shape;2766;p6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9" y="1310979"/>
            <a:ext cx="4286836" cy="3453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930" y="1295903"/>
            <a:ext cx="4082694" cy="3468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68"/>
          <p:cNvSpPr txBox="1">
            <a:spLocks noGrp="1"/>
          </p:cNvSpPr>
          <p:nvPr>
            <p:ph type="title"/>
          </p:nvPr>
        </p:nvSpPr>
        <p:spPr>
          <a:xfrm>
            <a:off x="844549" y="292340"/>
            <a:ext cx="3017077" cy="904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Update Server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25" y="1257300"/>
            <a:ext cx="3817151" cy="3147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772" y="1257300"/>
            <a:ext cx="4294647" cy="3147792"/>
          </a:xfrm>
          <a:prstGeom prst="rect">
            <a:avLst/>
          </a:prstGeom>
        </p:spPr>
      </p:pic>
      <p:sp>
        <p:nvSpPr>
          <p:cNvPr id="11" name="Google Shape;2988;p66"/>
          <p:cNvSpPr txBox="1">
            <a:spLocks/>
          </p:cNvSpPr>
          <p:nvPr/>
        </p:nvSpPr>
        <p:spPr>
          <a:xfrm>
            <a:off x="5316957" y="263645"/>
            <a:ext cx="2708275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/>
              <a:t>Delete Server</a:t>
            </a:r>
            <a:endParaRPr lang="en-US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67"/>
          <p:cNvSpPr txBox="1">
            <a:spLocks noGrp="1"/>
          </p:cNvSpPr>
          <p:nvPr>
            <p:ph type="title"/>
          </p:nvPr>
        </p:nvSpPr>
        <p:spPr>
          <a:xfrm>
            <a:off x="4923275" y="121065"/>
            <a:ext cx="2563376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Export Excel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3" y="3729015"/>
            <a:ext cx="6658573" cy="932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699" y="852465"/>
            <a:ext cx="4489279" cy="2717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utton: Document 4">
            <a:hlinkClick r:id="" action="ppaction://noaction" highlightClick="1"/>
          </p:cNvPr>
          <p:cNvSpPr/>
          <p:nvPr/>
        </p:nvSpPr>
        <p:spPr>
          <a:xfrm>
            <a:off x="514350" y="302915"/>
            <a:ext cx="533400" cy="484485"/>
          </a:xfrm>
          <a:prstGeom prst="actionButtonDocumen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7750" y="314324"/>
            <a:ext cx="50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SEND DAILY REPORT TO EMAIL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22" y="1244107"/>
            <a:ext cx="3342707" cy="854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22" y="2292619"/>
            <a:ext cx="8284429" cy="548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22" y="3080584"/>
            <a:ext cx="4269746" cy="1632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60"/>
          <p:cNvSpPr txBox="1">
            <a:spLocks noGrp="1"/>
          </p:cNvSpPr>
          <p:nvPr>
            <p:ph type="title"/>
          </p:nvPr>
        </p:nvSpPr>
        <p:spPr>
          <a:xfrm>
            <a:off x="1439313" y="438136"/>
            <a:ext cx="5153371" cy="5001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+mj-lt"/>
              </a:rPr>
              <a:t>HƯỚNG PHÁT TRIỂN</a:t>
            </a:r>
            <a:endParaRPr sz="3200" b="1" dirty="0">
              <a:latin typeface="+mj-lt"/>
            </a:endParaRPr>
          </a:p>
        </p:txBody>
      </p:sp>
      <p:sp>
        <p:nvSpPr>
          <p:cNvPr id="2743" name="Google Shape;2743;p60"/>
          <p:cNvSpPr/>
          <p:nvPr/>
        </p:nvSpPr>
        <p:spPr>
          <a:xfrm>
            <a:off x="425913" y="279736"/>
            <a:ext cx="807606" cy="855593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60"/>
          <p:cNvSpPr txBox="1">
            <a:spLocks noGrp="1"/>
          </p:cNvSpPr>
          <p:nvPr>
            <p:ph type="title" idx="2"/>
          </p:nvPr>
        </p:nvSpPr>
        <p:spPr>
          <a:xfrm>
            <a:off x="351213" y="511336"/>
            <a:ext cx="936142" cy="433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39313" y="1239657"/>
            <a:ext cx="66462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Dùng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Elasticsearch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Uptime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từng</a:t>
            </a:r>
            <a:r>
              <a:rPr lang="en-US" dirty="0" smtClean="0">
                <a:solidFill>
                  <a:schemeClr val="bg1"/>
                </a:solidFill>
              </a:rPr>
              <a:t> server, Uptime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bình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30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Import Excel</a:t>
            </a:r>
          </a:p>
          <a:p>
            <a:pPr marL="285750" indent="-285750">
              <a:lnSpc>
                <a:spcPct val="30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Unit Test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Code coverage &gt;= 90%</a:t>
            </a:r>
          </a:p>
          <a:p>
            <a:pPr marL="285750" indent="-285750">
              <a:lnSpc>
                <a:spcPct val="30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Dùng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 smtClean="0">
                <a:solidFill>
                  <a:schemeClr val="bg1"/>
                </a:solidFill>
              </a:rPr>
              <a:t> Cache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Optimize performance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6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72"/>
          <p:cNvSpPr txBox="1">
            <a:spLocks noGrp="1"/>
          </p:cNvSpPr>
          <p:nvPr>
            <p:ph type="title"/>
          </p:nvPr>
        </p:nvSpPr>
        <p:spPr>
          <a:xfrm>
            <a:off x="713225" y="530351"/>
            <a:ext cx="7717500" cy="1014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549" name="Google Shape;3549;p72"/>
          <p:cNvGrpSpPr/>
          <p:nvPr/>
        </p:nvGrpSpPr>
        <p:grpSpPr>
          <a:xfrm>
            <a:off x="2717843" y="2818050"/>
            <a:ext cx="1505838" cy="1389817"/>
            <a:chOff x="1661150" y="4151325"/>
            <a:chExt cx="986400" cy="910400"/>
          </a:xfrm>
        </p:grpSpPr>
        <p:sp>
          <p:nvSpPr>
            <p:cNvPr id="3550" name="Google Shape;3550;p72"/>
            <p:cNvSpPr/>
            <p:nvPr/>
          </p:nvSpPr>
          <p:spPr>
            <a:xfrm>
              <a:off x="1970625" y="4151325"/>
              <a:ext cx="676925" cy="910400"/>
            </a:xfrm>
            <a:custGeom>
              <a:avLst/>
              <a:gdLst/>
              <a:ahLst/>
              <a:cxnLst/>
              <a:rect l="l" t="t" r="r" b="b"/>
              <a:pathLst>
                <a:path w="27077" h="36416" extrusionOk="0">
                  <a:moveTo>
                    <a:pt x="6178" y="0"/>
                  </a:moveTo>
                  <a:lnTo>
                    <a:pt x="1" y="36416"/>
                  </a:lnTo>
                  <a:lnTo>
                    <a:pt x="1" y="36416"/>
                  </a:lnTo>
                  <a:lnTo>
                    <a:pt x="27076" y="29741"/>
                  </a:lnTo>
                  <a:lnTo>
                    <a:pt x="6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2"/>
            <p:cNvSpPr/>
            <p:nvPr/>
          </p:nvSpPr>
          <p:spPr>
            <a:xfrm>
              <a:off x="1661150" y="4151325"/>
              <a:ext cx="463950" cy="910400"/>
            </a:xfrm>
            <a:custGeom>
              <a:avLst/>
              <a:gdLst/>
              <a:ahLst/>
              <a:cxnLst/>
              <a:rect l="l" t="t" r="r" b="b"/>
              <a:pathLst>
                <a:path w="18558" h="36416" extrusionOk="0">
                  <a:moveTo>
                    <a:pt x="18557" y="0"/>
                  </a:moveTo>
                  <a:lnTo>
                    <a:pt x="0" y="28047"/>
                  </a:lnTo>
                  <a:lnTo>
                    <a:pt x="12380" y="36416"/>
                  </a:lnTo>
                  <a:lnTo>
                    <a:pt x="18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52" name="Google Shape;3552;p72"/>
          <p:cNvGrpSpPr/>
          <p:nvPr/>
        </p:nvGrpSpPr>
        <p:grpSpPr>
          <a:xfrm>
            <a:off x="884414" y="3016472"/>
            <a:ext cx="1429814" cy="1040950"/>
            <a:chOff x="1569600" y="2831800"/>
            <a:chExt cx="936600" cy="681875"/>
          </a:xfrm>
        </p:grpSpPr>
        <p:sp>
          <p:nvSpPr>
            <p:cNvPr id="3553" name="Google Shape;3553;p72"/>
            <p:cNvSpPr/>
            <p:nvPr/>
          </p:nvSpPr>
          <p:spPr>
            <a:xfrm>
              <a:off x="1569600" y="2831800"/>
              <a:ext cx="712425" cy="681875"/>
            </a:xfrm>
            <a:custGeom>
              <a:avLst/>
              <a:gdLst/>
              <a:ahLst/>
              <a:cxnLst/>
              <a:rect l="l" t="t" r="r" b="b"/>
              <a:pathLst>
                <a:path w="28497" h="27275" extrusionOk="0">
                  <a:moveTo>
                    <a:pt x="1" y="0"/>
                  </a:moveTo>
                  <a:lnTo>
                    <a:pt x="21721" y="27275"/>
                  </a:lnTo>
                  <a:lnTo>
                    <a:pt x="28496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2"/>
            <p:cNvSpPr/>
            <p:nvPr/>
          </p:nvSpPr>
          <p:spPr>
            <a:xfrm>
              <a:off x="2112625" y="2834275"/>
              <a:ext cx="393575" cy="679400"/>
            </a:xfrm>
            <a:custGeom>
              <a:avLst/>
              <a:gdLst/>
              <a:ahLst/>
              <a:cxnLst/>
              <a:rect l="l" t="t" r="r" b="b"/>
              <a:pathLst>
                <a:path w="15743" h="27176" extrusionOk="0">
                  <a:moveTo>
                    <a:pt x="6775" y="1"/>
                  </a:moveTo>
                  <a:lnTo>
                    <a:pt x="0" y="27176"/>
                  </a:lnTo>
                  <a:lnTo>
                    <a:pt x="15742" y="15295"/>
                  </a:lnTo>
                  <a:lnTo>
                    <a:pt x="6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5" name="Google Shape;3555;p72"/>
          <p:cNvGrpSpPr/>
          <p:nvPr/>
        </p:nvGrpSpPr>
        <p:grpSpPr>
          <a:xfrm>
            <a:off x="5629675" y="2856868"/>
            <a:ext cx="1190002" cy="1159791"/>
            <a:chOff x="4321375" y="2904650"/>
            <a:chExt cx="442775" cy="431550"/>
          </a:xfrm>
        </p:grpSpPr>
        <p:sp>
          <p:nvSpPr>
            <p:cNvPr id="3556" name="Google Shape;3556;p72"/>
            <p:cNvSpPr/>
            <p:nvPr/>
          </p:nvSpPr>
          <p:spPr>
            <a:xfrm>
              <a:off x="4321375" y="2904650"/>
              <a:ext cx="442775" cy="431550"/>
            </a:xfrm>
            <a:custGeom>
              <a:avLst/>
              <a:gdLst/>
              <a:ahLst/>
              <a:cxnLst/>
              <a:rect l="l" t="t" r="r" b="b"/>
              <a:pathLst>
                <a:path w="17711" h="17262" extrusionOk="0">
                  <a:moveTo>
                    <a:pt x="12554" y="0"/>
                  </a:moveTo>
                  <a:lnTo>
                    <a:pt x="0" y="7847"/>
                  </a:lnTo>
                  <a:lnTo>
                    <a:pt x="17710" y="17262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2"/>
            <p:cNvSpPr/>
            <p:nvPr/>
          </p:nvSpPr>
          <p:spPr>
            <a:xfrm>
              <a:off x="4321375" y="3100800"/>
              <a:ext cx="442775" cy="235400"/>
            </a:xfrm>
            <a:custGeom>
              <a:avLst/>
              <a:gdLst/>
              <a:ahLst/>
              <a:cxnLst/>
              <a:rect l="l" t="t" r="r" b="b"/>
              <a:pathLst>
                <a:path w="17711" h="9416" extrusionOk="0">
                  <a:moveTo>
                    <a:pt x="0" y="1"/>
                  </a:moveTo>
                  <a:lnTo>
                    <a:pt x="0" y="6950"/>
                  </a:lnTo>
                  <a:lnTo>
                    <a:pt x="17710" y="94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8" name="Google Shape;3558;p72"/>
          <p:cNvGrpSpPr/>
          <p:nvPr/>
        </p:nvGrpSpPr>
        <p:grpSpPr>
          <a:xfrm>
            <a:off x="7232589" y="3088514"/>
            <a:ext cx="891011" cy="1159802"/>
            <a:chOff x="5642775" y="2890950"/>
            <a:chExt cx="427200" cy="556100"/>
          </a:xfrm>
        </p:grpSpPr>
        <p:sp>
          <p:nvSpPr>
            <p:cNvPr id="3559" name="Google Shape;3559;p72"/>
            <p:cNvSpPr/>
            <p:nvPr/>
          </p:nvSpPr>
          <p:spPr>
            <a:xfrm>
              <a:off x="5642775" y="3040400"/>
              <a:ext cx="427200" cy="406650"/>
            </a:xfrm>
            <a:custGeom>
              <a:avLst/>
              <a:gdLst/>
              <a:ahLst/>
              <a:cxnLst/>
              <a:rect l="l" t="t" r="r" b="b"/>
              <a:pathLst>
                <a:path w="17088" h="16266" extrusionOk="0">
                  <a:moveTo>
                    <a:pt x="0" y="1"/>
                  </a:moveTo>
                  <a:lnTo>
                    <a:pt x="8544" y="16266"/>
                  </a:lnTo>
                  <a:lnTo>
                    <a:pt x="17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2"/>
            <p:cNvSpPr/>
            <p:nvPr/>
          </p:nvSpPr>
          <p:spPr>
            <a:xfrm>
              <a:off x="5642775" y="2890950"/>
              <a:ext cx="427200" cy="149475"/>
            </a:xfrm>
            <a:custGeom>
              <a:avLst/>
              <a:gdLst/>
              <a:ahLst/>
              <a:cxnLst/>
              <a:rect l="l" t="t" r="r" b="b"/>
              <a:pathLst>
                <a:path w="17088" h="5979" extrusionOk="0">
                  <a:moveTo>
                    <a:pt x="4459" y="1"/>
                  </a:moveTo>
                  <a:lnTo>
                    <a:pt x="0" y="5979"/>
                  </a:lnTo>
                  <a:lnTo>
                    <a:pt x="17087" y="597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1" name="Google Shape;3561;p72"/>
          <p:cNvGrpSpPr/>
          <p:nvPr/>
        </p:nvGrpSpPr>
        <p:grpSpPr>
          <a:xfrm>
            <a:off x="4521102" y="2937078"/>
            <a:ext cx="689260" cy="1051446"/>
            <a:chOff x="3251550" y="2877250"/>
            <a:chExt cx="451500" cy="688750"/>
          </a:xfrm>
        </p:grpSpPr>
        <p:sp>
          <p:nvSpPr>
            <p:cNvPr id="3562" name="Google Shape;3562;p72"/>
            <p:cNvSpPr/>
            <p:nvPr/>
          </p:nvSpPr>
          <p:spPr>
            <a:xfrm>
              <a:off x="3251550" y="2965050"/>
              <a:ext cx="451500" cy="600950"/>
            </a:xfrm>
            <a:custGeom>
              <a:avLst/>
              <a:gdLst/>
              <a:ahLst/>
              <a:cxnLst/>
              <a:rect l="l" t="t" r="r" b="b"/>
              <a:pathLst>
                <a:path w="18060" h="24038" extrusionOk="0">
                  <a:moveTo>
                    <a:pt x="18059" y="1"/>
                  </a:moveTo>
                  <a:lnTo>
                    <a:pt x="1" y="8171"/>
                  </a:lnTo>
                  <a:lnTo>
                    <a:pt x="12430" y="24037"/>
                  </a:lnTo>
                  <a:lnTo>
                    <a:pt x="18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2"/>
            <p:cNvSpPr/>
            <p:nvPr/>
          </p:nvSpPr>
          <p:spPr>
            <a:xfrm>
              <a:off x="3251550" y="2877250"/>
              <a:ext cx="451500" cy="292075"/>
            </a:xfrm>
            <a:custGeom>
              <a:avLst/>
              <a:gdLst/>
              <a:ahLst/>
              <a:cxnLst/>
              <a:rect l="l" t="t" r="r" b="b"/>
              <a:pathLst>
                <a:path w="18060" h="11683" extrusionOk="0">
                  <a:moveTo>
                    <a:pt x="4559" y="1"/>
                  </a:moveTo>
                  <a:lnTo>
                    <a:pt x="1" y="11683"/>
                  </a:lnTo>
                  <a:lnTo>
                    <a:pt x="18059" y="3513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4" name="Google Shape;3564;p72"/>
          <p:cNvGrpSpPr/>
          <p:nvPr/>
        </p:nvGrpSpPr>
        <p:grpSpPr>
          <a:xfrm>
            <a:off x="4066024" y="1273287"/>
            <a:ext cx="1272112" cy="938379"/>
            <a:chOff x="3971025" y="1293288"/>
            <a:chExt cx="1272112" cy="938379"/>
          </a:xfrm>
        </p:grpSpPr>
        <p:sp>
          <p:nvSpPr>
            <p:cNvPr id="3565" name="Google Shape;3565;p72"/>
            <p:cNvSpPr/>
            <p:nvPr/>
          </p:nvSpPr>
          <p:spPr>
            <a:xfrm>
              <a:off x="4271407" y="1293288"/>
              <a:ext cx="971731" cy="938379"/>
            </a:xfrm>
            <a:custGeom>
              <a:avLst/>
              <a:gdLst/>
              <a:ahLst/>
              <a:cxnLst/>
              <a:rect l="l" t="t" r="r" b="b"/>
              <a:pathLst>
                <a:path w="13053" h="12605" extrusionOk="0">
                  <a:moveTo>
                    <a:pt x="3238" y="1"/>
                  </a:moveTo>
                  <a:lnTo>
                    <a:pt x="0" y="12405"/>
                  </a:lnTo>
                  <a:lnTo>
                    <a:pt x="13052" y="12604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2"/>
            <p:cNvSpPr/>
            <p:nvPr/>
          </p:nvSpPr>
          <p:spPr>
            <a:xfrm>
              <a:off x="3971025" y="1293288"/>
              <a:ext cx="541513" cy="923490"/>
            </a:xfrm>
            <a:custGeom>
              <a:avLst/>
              <a:gdLst/>
              <a:ahLst/>
              <a:cxnLst/>
              <a:rect l="l" t="t" r="r" b="b"/>
              <a:pathLst>
                <a:path w="7274" h="12405" extrusionOk="0">
                  <a:moveTo>
                    <a:pt x="7273" y="1"/>
                  </a:moveTo>
                  <a:lnTo>
                    <a:pt x="0" y="5381"/>
                  </a:lnTo>
                  <a:lnTo>
                    <a:pt x="4035" y="12405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7" name="Google Shape;3567;p72"/>
          <p:cNvGrpSpPr/>
          <p:nvPr/>
        </p:nvGrpSpPr>
        <p:grpSpPr>
          <a:xfrm>
            <a:off x="7003099" y="1179787"/>
            <a:ext cx="1294634" cy="1261932"/>
            <a:chOff x="6908100" y="1199788"/>
            <a:chExt cx="1294634" cy="1261932"/>
          </a:xfrm>
        </p:grpSpPr>
        <p:sp>
          <p:nvSpPr>
            <p:cNvPr id="3568" name="Google Shape;3568;p72"/>
            <p:cNvSpPr/>
            <p:nvPr/>
          </p:nvSpPr>
          <p:spPr>
            <a:xfrm>
              <a:off x="6908100" y="1237357"/>
              <a:ext cx="1093405" cy="1224363"/>
            </a:xfrm>
            <a:custGeom>
              <a:avLst/>
              <a:gdLst/>
              <a:ahLst/>
              <a:cxnLst/>
              <a:rect l="l" t="t" r="r" b="b"/>
              <a:pathLst>
                <a:path w="22468" h="25159" extrusionOk="0">
                  <a:moveTo>
                    <a:pt x="22468" y="1"/>
                  </a:moveTo>
                  <a:lnTo>
                    <a:pt x="0" y="3737"/>
                  </a:lnTo>
                  <a:lnTo>
                    <a:pt x="12355" y="25158"/>
                  </a:lnTo>
                  <a:lnTo>
                    <a:pt x="22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2"/>
            <p:cNvSpPr/>
            <p:nvPr/>
          </p:nvSpPr>
          <p:spPr>
            <a:xfrm>
              <a:off x="7527507" y="1237357"/>
              <a:ext cx="526117" cy="1180710"/>
            </a:xfrm>
            <a:custGeom>
              <a:avLst/>
              <a:gdLst/>
              <a:ahLst/>
              <a:cxnLst/>
              <a:rect l="l" t="t" r="r" b="b"/>
              <a:pathLst>
                <a:path w="10811" h="24262" extrusionOk="0">
                  <a:moveTo>
                    <a:pt x="9740" y="1"/>
                  </a:moveTo>
                  <a:lnTo>
                    <a:pt x="0" y="24261"/>
                  </a:lnTo>
                  <a:lnTo>
                    <a:pt x="10811" y="17038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2"/>
            <p:cNvSpPr/>
            <p:nvPr/>
          </p:nvSpPr>
          <p:spPr>
            <a:xfrm>
              <a:off x="7390515" y="1199788"/>
              <a:ext cx="812219" cy="680093"/>
            </a:xfrm>
            <a:custGeom>
              <a:avLst/>
              <a:gdLst/>
              <a:ahLst/>
              <a:cxnLst/>
              <a:rect l="l" t="t" r="r" b="b"/>
              <a:pathLst>
                <a:path w="16690" h="13975" extrusionOk="0">
                  <a:moveTo>
                    <a:pt x="798" y="449"/>
                  </a:moveTo>
                  <a:lnTo>
                    <a:pt x="15843" y="5156"/>
                  </a:lnTo>
                  <a:lnTo>
                    <a:pt x="349" y="13401"/>
                  </a:lnTo>
                  <a:lnTo>
                    <a:pt x="798" y="449"/>
                  </a:lnTo>
                  <a:close/>
                  <a:moveTo>
                    <a:pt x="474" y="0"/>
                  </a:moveTo>
                  <a:lnTo>
                    <a:pt x="1" y="13974"/>
                  </a:lnTo>
                  <a:lnTo>
                    <a:pt x="16689" y="5057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72"/>
          <p:cNvGrpSpPr/>
          <p:nvPr/>
        </p:nvGrpSpPr>
        <p:grpSpPr>
          <a:xfrm>
            <a:off x="2377034" y="1191589"/>
            <a:ext cx="1272083" cy="1121191"/>
            <a:chOff x="2282035" y="1211590"/>
            <a:chExt cx="1272083" cy="1121191"/>
          </a:xfrm>
        </p:grpSpPr>
        <p:sp>
          <p:nvSpPr>
            <p:cNvPr id="3572" name="Google Shape;3572;p72"/>
            <p:cNvSpPr/>
            <p:nvPr/>
          </p:nvSpPr>
          <p:spPr>
            <a:xfrm>
              <a:off x="2282035" y="1400770"/>
              <a:ext cx="938426" cy="932011"/>
            </a:xfrm>
            <a:custGeom>
              <a:avLst/>
              <a:gdLst/>
              <a:ahLst/>
              <a:cxnLst/>
              <a:rect l="l" t="t" r="r" b="b"/>
              <a:pathLst>
                <a:path w="18284" h="18159" extrusionOk="0">
                  <a:moveTo>
                    <a:pt x="1" y="1"/>
                  </a:moveTo>
                  <a:lnTo>
                    <a:pt x="5705" y="18159"/>
                  </a:lnTo>
                  <a:lnTo>
                    <a:pt x="18284" y="3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2"/>
            <p:cNvSpPr/>
            <p:nvPr/>
          </p:nvSpPr>
          <p:spPr>
            <a:xfrm>
              <a:off x="2574787" y="1579737"/>
              <a:ext cx="645668" cy="753040"/>
            </a:xfrm>
            <a:custGeom>
              <a:avLst/>
              <a:gdLst/>
              <a:ahLst/>
              <a:cxnLst/>
              <a:rect l="l" t="t" r="r" b="b"/>
              <a:pathLst>
                <a:path w="12580" h="14672" extrusionOk="0">
                  <a:moveTo>
                    <a:pt x="12580" y="1"/>
                  </a:moveTo>
                  <a:lnTo>
                    <a:pt x="2168" y="3015"/>
                  </a:lnTo>
                  <a:lnTo>
                    <a:pt x="1" y="14672"/>
                  </a:lnTo>
                  <a:lnTo>
                    <a:pt x="12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2"/>
            <p:cNvSpPr/>
            <p:nvPr/>
          </p:nvSpPr>
          <p:spPr>
            <a:xfrm>
              <a:off x="2282035" y="1400770"/>
              <a:ext cx="938426" cy="333715"/>
            </a:xfrm>
            <a:custGeom>
              <a:avLst/>
              <a:gdLst/>
              <a:ahLst/>
              <a:cxnLst/>
              <a:rect l="l" t="t" r="r" b="b"/>
              <a:pathLst>
                <a:path w="18284" h="6502" extrusionOk="0">
                  <a:moveTo>
                    <a:pt x="1" y="1"/>
                  </a:moveTo>
                  <a:lnTo>
                    <a:pt x="7872" y="6502"/>
                  </a:lnTo>
                  <a:lnTo>
                    <a:pt x="18284" y="3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2"/>
            <p:cNvSpPr/>
            <p:nvPr/>
          </p:nvSpPr>
          <p:spPr>
            <a:xfrm>
              <a:off x="2670660" y="1211590"/>
              <a:ext cx="883457" cy="781166"/>
            </a:xfrm>
            <a:custGeom>
              <a:avLst/>
              <a:gdLst/>
              <a:ahLst/>
              <a:cxnLst/>
              <a:rect l="l" t="t" r="r" b="b"/>
              <a:pathLst>
                <a:path w="17213" h="15220" extrusionOk="0">
                  <a:moveTo>
                    <a:pt x="8968" y="623"/>
                  </a:moveTo>
                  <a:lnTo>
                    <a:pt x="16615" y="14821"/>
                  </a:lnTo>
                  <a:lnTo>
                    <a:pt x="16615" y="14821"/>
                  </a:lnTo>
                  <a:lnTo>
                    <a:pt x="599" y="13077"/>
                  </a:lnTo>
                  <a:lnTo>
                    <a:pt x="8968" y="623"/>
                  </a:lnTo>
                  <a:close/>
                  <a:moveTo>
                    <a:pt x="8993" y="0"/>
                  </a:moveTo>
                  <a:lnTo>
                    <a:pt x="1" y="13326"/>
                  </a:lnTo>
                  <a:lnTo>
                    <a:pt x="17213" y="1521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72"/>
          <p:cNvGrpSpPr/>
          <p:nvPr/>
        </p:nvGrpSpPr>
        <p:grpSpPr>
          <a:xfrm>
            <a:off x="846267" y="1047584"/>
            <a:ext cx="1063914" cy="1389782"/>
            <a:chOff x="1371600" y="958075"/>
            <a:chExt cx="782750" cy="1022500"/>
          </a:xfrm>
        </p:grpSpPr>
        <p:sp>
          <p:nvSpPr>
            <p:cNvPr id="3577" name="Google Shape;3577;p72"/>
            <p:cNvSpPr/>
            <p:nvPr/>
          </p:nvSpPr>
          <p:spPr>
            <a:xfrm>
              <a:off x="1451300" y="958075"/>
              <a:ext cx="703050" cy="958350"/>
            </a:xfrm>
            <a:custGeom>
              <a:avLst/>
              <a:gdLst/>
              <a:ahLst/>
              <a:cxnLst/>
              <a:rect l="l" t="t" r="r" b="b"/>
              <a:pathLst>
                <a:path w="28122" h="38334" extrusionOk="0">
                  <a:moveTo>
                    <a:pt x="26204" y="0"/>
                  </a:moveTo>
                  <a:lnTo>
                    <a:pt x="0" y="18133"/>
                  </a:lnTo>
                  <a:lnTo>
                    <a:pt x="28122" y="38334"/>
                  </a:lnTo>
                  <a:lnTo>
                    <a:pt x="26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2"/>
            <p:cNvSpPr/>
            <p:nvPr/>
          </p:nvSpPr>
          <p:spPr>
            <a:xfrm>
              <a:off x="1451300" y="1411400"/>
              <a:ext cx="703050" cy="505025"/>
            </a:xfrm>
            <a:custGeom>
              <a:avLst/>
              <a:gdLst/>
              <a:ahLst/>
              <a:cxnLst/>
              <a:rect l="l" t="t" r="r" b="b"/>
              <a:pathLst>
                <a:path w="28122" h="20201" extrusionOk="0">
                  <a:moveTo>
                    <a:pt x="0" y="0"/>
                  </a:moveTo>
                  <a:lnTo>
                    <a:pt x="28122" y="20201"/>
                  </a:lnTo>
                  <a:lnTo>
                    <a:pt x="16340" y="1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2"/>
            <p:cNvSpPr/>
            <p:nvPr/>
          </p:nvSpPr>
          <p:spPr>
            <a:xfrm>
              <a:off x="1451300" y="958075"/>
              <a:ext cx="655100" cy="478875"/>
            </a:xfrm>
            <a:custGeom>
              <a:avLst/>
              <a:gdLst/>
              <a:ahLst/>
              <a:cxnLst/>
              <a:rect l="l" t="t" r="r" b="b"/>
              <a:pathLst>
                <a:path w="26204" h="19155" extrusionOk="0">
                  <a:moveTo>
                    <a:pt x="26204" y="0"/>
                  </a:moveTo>
                  <a:lnTo>
                    <a:pt x="0" y="18133"/>
                  </a:lnTo>
                  <a:lnTo>
                    <a:pt x="16340" y="19155"/>
                  </a:lnTo>
                  <a:lnTo>
                    <a:pt x="26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2"/>
            <p:cNvSpPr/>
            <p:nvPr/>
          </p:nvSpPr>
          <p:spPr>
            <a:xfrm>
              <a:off x="1385275" y="1544650"/>
              <a:ext cx="489500" cy="435925"/>
            </a:xfrm>
            <a:custGeom>
              <a:avLst/>
              <a:gdLst/>
              <a:ahLst/>
              <a:cxnLst/>
              <a:rect l="l" t="t" r="r" b="b"/>
              <a:pathLst>
                <a:path w="19580" h="17437" extrusionOk="0">
                  <a:moveTo>
                    <a:pt x="424" y="524"/>
                  </a:moveTo>
                  <a:lnTo>
                    <a:pt x="18832" y="7772"/>
                  </a:lnTo>
                  <a:lnTo>
                    <a:pt x="3239" y="16913"/>
                  </a:lnTo>
                  <a:lnTo>
                    <a:pt x="424" y="524"/>
                  </a:lnTo>
                  <a:close/>
                  <a:moveTo>
                    <a:pt x="1" y="1"/>
                  </a:moveTo>
                  <a:lnTo>
                    <a:pt x="2990" y="17437"/>
                  </a:lnTo>
                  <a:lnTo>
                    <a:pt x="19579" y="77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2"/>
            <p:cNvSpPr/>
            <p:nvPr/>
          </p:nvSpPr>
          <p:spPr>
            <a:xfrm>
              <a:off x="1371600" y="1524100"/>
              <a:ext cx="488225" cy="216100"/>
            </a:xfrm>
            <a:custGeom>
              <a:avLst/>
              <a:gdLst/>
              <a:ahLst/>
              <a:cxnLst/>
              <a:rect l="l" t="t" r="r" b="b"/>
              <a:pathLst>
                <a:path w="19529" h="8644" extrusionOk="0">
                  <a:moveTo>
                    <a:pt x="13500" y="349"/>
                  </a:moveTo>
                  <a:lnTo>
                    <a:pt x="18656" y="7946"/>
                  </a:lnTo>
                  <a:lnTo>
                    <a:pt x="18656" y="7946"/>
                  </a:lnTo>
                  <a:lnTo>
                    <a:pt x="1495" y="1196"/>
                  </a:lnTo>
                  <a:lnTo>
                    <a:pt x="13500" y="349"/>
                  </a:lnTo>
                  <a:close/>
                  <a:moveTo>
                    <a:pt x="13675" y="1"/>
                  </a:moveTo>
                  <a:lnTo>
                    <a:pt x="0" y="972"/>
                  </a:lnTo>
                  <a:lnTo>
                    <a:pt x="19528" y="8644"/>
                  </a:lnTo>
                  <a:lnTo>
                    <a:pt x="19528" y="8644"/>
                  </a:lnTo>
                  <a:lnTo>
                    <a:pt x="13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2" name="Google Shape;3582;p72"/>
          <p:cNvGrpSpPr/>
          <p:nvPr/>
        </p:nvGrpSpPr>
        <p:grpSpPr>
          <a:xfrm>
            <a:off x="5644543" y="1197949"/>
            <a:ext cx="1007878" cy="1089043"/>
            <a:chOff x="5701944" y="1217950"/>
            <a:chExt cx="1007878" cy="1089043"/>
          </a:xfrm>
        </p:grpSpPr>
        <p:sp>
          <p:nvSpPr>
            <p:cNvPr id="3583" name="Google Shape;3583;p72"/>
            <p:cNvSpPr/>
            <p:nvPr/>
          </p:nvSpPr>
          <p:spPr>
            <a:xfrm>
              <a:off x="5701944" y="1217950"/>
              <a:ext cx="857910" cy="1089043"/>
            </a:xfrm>
            <a:custGeom>
              <a:avLst/>
              <a:gdLst/>
              <a:ahLst/>
              <a:cxnLst/>
              <a:rect l="l" t="t" r="r" b="b"/>
              <a:pathLst>
                <a:path w="10263" h="13028" extrusionOk="0">
                  <a:moveTo>
                    <a:pt x="10263" y="1"/>
                  </a:moveTo>
                  <a:lnTo>
                    <a:pt x="1" y="6327"/>
                  </a:lnTo>
                  <a:lnTo>
                    <a:pt x="6278" y="13028"/>
                  </a:lnTo>
                  <a:lnTo>
                    <a:pt x="10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2"/>
            <p:cNvSpPr/>
            <p:nvPr/>
          </p:nvSpPr>
          <p:spPr>
            <a:xfrm>
              <a:off x="6226657" y="1217950"/>
              <a:ext cx="483165" cy="1089043"/>
            </a:xfrm>
            <a:custGeom>
              <a:avLst/>
              <a:gdLst/>
              <a:ahLst/>
              <a:cxnLst/>
              <a:rect l="l" t="t" r="r" b="b"/>
              <a:pathLst>
                <a:path w="5780" h="13028" extrusionOk="0">
                  <a:moveTo>
                    <a:pt x="3986" y="1"/>
                  </a:moveTo>
                  <a:lnTo>
                    <a:pt x="1" y="13028"/>
                  </a:lnTo>
                  <a:lnTo>
                    <a:pt x="5779" y="9516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D8DDA2D-F37C-4629-54CF-50356A324ACB}"/>
              </a:ext>
            </a:extLst>
          </p:cNvPr>
          <p:cNvSpPr txBox="1"/>
          <p:nvPr/>
        </p:nvSpPr>
        <p:spPr>
          <a:xfrm>
            <a:off x="1792888" y="2229836"/>
            <a:ext cx="5777499" cy="107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Cảm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ơn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các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anh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và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các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bạn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đã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lắng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nghe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3314" y="3867858"/>
            <a:ext cx="573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Link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: https://github.com/dcnampm/VCS_SMS.git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38"/>
          <p:cNvSpPr txBox="1">
            <a:spLocks noGrp="1"/>
          </p:cNvSpPr>
          <p:nvPr>
            <p:ph type="subTitle" idx="1"/>
          </p:nvPr>
        </p:nvSpPr>
        <p:spPr>
          <a:xfrm>
            <a:off x="2019213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ĐỀ BÀI</a:t>
            </a:r>
            <a:endParaRPr dirty="0"/>
          </a:p>
        </p:txBody>
      </p:sp>
      <p:sp>
        <p:nvSpPr>
          <p:cNvPr id="2019" name="Google Shape;2019;p38"/>
          <p:cNvSpPr txBox="1">
            <a:spLocks noGrp="1"/>
          </p:cNvSpPr>
          <p:nvPr>
            <p:ph type="subTitle" idx="2"/>
          </p:nvPr>
        </p:nvSpPr>
        <p:spPr>
          <a:xfrm>
            <a:off x="2019213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Yêu cầu chức năng và phi chức năng</a:t>
            </a:r>
            <a:endParaRPr dirty="0"/>
          </a:p>
        </p:txBody>
      </p:sp>
      <p:sp>
        <p:nvSpPr>
          <p:cNvPr id="2020" name="Google Shape;2020;p38"/>
          <p:cNvSpPr txBox="1">
            <a:spLocks noGrp="1"/>
          </p:cNvSpPr>
          <p:nvPr>
            <p:ph type="subTitle" idx="3"/>
          </p:nvPr>
        </p:nvSpPr>
        <p:spPr>
          <a:xfrm>
            <a:off x="2019212" y="3000028"/>
            <a:ext cx="2255700" cy="657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CẤU TRÚC ỨNG DỤNG</a:t>
            </a:r>
            <a:endParaRPr dirty="0"/>
          </a:p>
        </p:txBody>
      </p:sp>
      <p:sp>
        <p:nvSpPr>
          <p:cNvPr id="2021" name="Google Shape;2021;p38"/>
          <p:cNvSpPr/>
          <p:nvPr/>
        </p:nvSpPr>
        <p:spPr>
          <a:xfrm>
            <a:off x="1099253" y="3016090"/>
            <a:ext cx="749700" cy="7497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38"/>
          <p:cNvSpPr/>
          <p:nvPr/>
        </p:nvSpPr>
        <p:spPr>
          <a:xfrm>
            <a:off x="5091053" y="3016090"/>
            <a:ext cx="749700" cy="7497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38"/>
          <p:cNvSpPr/>
          <p:nvPr/>
        </p:nvSpPr>
        <p:spPr>
          <a:xfrm>
            <a:off x="5091053" y="1518015"/>
            <a:ext cx="749700" cy="7497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38"/>
          <p:cNvSpPr/>
          <p:nvPr/>
        </p:nvSpPr>
        <p:spPr>
          <a:xfrm>
            <a:off x="1098503" y="1518015"/>
            <a:ext cx="751200" cy="7512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38"/>
          <p:cNvSpPr txBox="1">
            <a:spLocks noGrp="1"/>
          </p:cNvSpPr>
          <p:nvPr>
            <p:ph type="title"/>
          </p:nvPr>
        </p:nvSpPr>
        <p:spPr>
          <a:xfrm>
            <a:off x="977453" y="1726588"/>
            <a:ext cx="993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27" name="Google Shape;2027;p38"/>
          <p:cNvSpPr txBox="1">
            <a:spLocks noGrp="1"/>
          </p:cNvSpPr>
          <p:nvPr>
            <p:ph type="title" idx="5"/>
          </p:nvPr>
        </p:nvSpPr>
        <p:spPr>
          <a:xfrm>
            <a:off x="1076303" y="324469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8" name="Google Shape;2028;p38"/>
          <p:cNvSpPr txBox="1">
            <a:spLocks noGrp="1"/>
          </p:cNvSpPr>
          <p:nvPr>
            <p:ph type="subTitle" idx="7"/>
          </p:nvPr>
        </p:nvSpPr>
        <p:spPr>
          <a:xfrm>
            <a:off x="5910839" y="1518014"/>
            <a:ext cx="2258700" cy="749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CHỨC NĂNG</a:t>
            </a:r>
            <a:endParaRPr dirty="0"/>
          </a:p>
        </p:txBody>
      </p:sp>
      <p:sp>
        <p:nvSpPr>
          <p:cNvPr id="2031" name="Google Shape;2031;p38"/>
          <p:cNvSpPr txBox="1">
            <a:spLocks noGrp="1"/>
          </p:cNvSpPr>
          <p:nvPr>
            <p:ph type="title" idx="14"/>
          </p:nvPr>
        </p:nvSpPr>
        <p:spPr>
          <a:xfrm>
            <a:off x="5067353" y="1761688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32" name="Google Shape;2032;p38"/>
          <p:cNvSpPr txBox="1">
            <a:spLocks noGrp="1"/>
          </p:cNvSpPr>
          <p:nvPr>
            <p:ph type="title" idx="15"/>
          </p:nvPr>
        </p:nvSpPr>
        <p:spPr>
          <a:xfrm>
            <a:off x="5066453" y="324469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3" name="Google Shape;2033;p38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CONTENTS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4" name="Google Shape;2034;p38"/>
          <p:cNvSpPr txBox="1">
            <a:spLocks noGrp="1"/>
          </p:cNvSpPr>
          <p:nvPr>
            <p:ph type="subTitle" idx="9"/>
          </p:nvPr>
        </p:nvSpPr>
        <p:spPr>
          <a:xfrm>
            <a:off x="5889953" y="3139090"/>
            <a:ext cx="2414803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HƯỚNG PHÁT TRIỂN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40"/>
          <p:cNvSpPr/>
          <p:nvPr/>
        </p:nvSpPr>
        <p:spPr>
          <a:xfrm>
            <a:off x="4102650" y="1409031"/>
            <a:ext cx="938700" cy="9387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40"/>
          <p:cNvSpPr txBox="1">
            <a:spLocks noGrp="1"/>
          </p:cNvSpPr>
          <p:nvPr>
            <p:ph type="title"/>
          </p:nvPr>
        </p:nvSpPr>
        <p:spPr>
          <a:xfrm>
            <a:off x="2057400" y="2728989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ĐỀ BÀI </a:t>
            </a:r>
            <a:endParaRPr sz="4000" dirty="0"/>
          </a:p>
        </p:txBody>
      </p:sp>
      <p:sp>
        <p:nvSpPr>
          <p:cNvPr id="2093" name="Google Shape;2093;p40"/>
          <p:cNvSpPr txBox="1">
            <a:spLocks noGrp="1"/>
          </p:cNvSpPr>
          <p:nvPr>
            <p:ph type="subTitle" idx="1"/>
          </p:nvPr>
        </p:nvSpPr>
        <p:spPr>
          <a:xfrm>
            <a:off x="3037200" y="3339369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yêu cầu chức năng và phi chức năg</a:t>
            </a:r>
            <a:endParaRPr dirty="0"/>
          </a:p>
        </p:txBody>
      </p:sp>
      <p:sp>
        <p:nvSpPr>
          <p:cNvPr id="2094" name="Google Shape;2094;p40"/>
          <p:cNvSpPr txBox="1">
            <a:spLocks noGrp="1"/>
          </p:cNvSpPr>
          <p:nvPr>
            <p:ph type="title" idx="2"/>
          </p:nvPr>
        </p:nvSpPr>
        <p:spPr>
          <a:xfrm>
            <a:off x="4027950" y="1640631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41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YÊU CẦU </a:t>
            </a:r>
            <a:r>
              <a:rPr lang="en" dirty="0"/>
              <a:t>CHỨC NĂNG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0" name="Google Shape;2100;p41"/>
          <p:cNvSpPr txBox="1">
            <a:spLocks noGrp="1"/>
          </p:cNvSpPr>
          <p:nvPr>
            <p:ph type="body" idx="1"/>
          </p:nvPr>
        </p:nvSpPr>
        <p:spPr>
          <a:xfrm>
            <a:off x="1331789" y="1402199"/>
            <a:ext cx="3031781" cy="3338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3401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server</a:t>
            </a:r>
          </a:p>
          <a:p>
            <a:pPr marL="33401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 err="1" smtClean="0"/>
              <a:t>Tạo</a:t>
            </a:r>
            <a:r>
              <a:rPr lang="en-US" dirty="0" smtClean="0"/>
              <a:t> Server</a:t>
            </a:r>
            <a:endParaRPr lang="en-US" dirty="0"/>
          </a:p>
          <a:p>
            <a:pPr marL="33401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/>
              <a:t>View Server (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filter, sort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)</a:t>
            </a:r>
          </a:p>
          <a:p>
            <a:pPr marL="33401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/>
              <a:t>Update Server</a:t>
            </a:r>
          </a:p>
          <a:p>
            <a:pPr marL="33401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/>
              <a:t>Delete Server</a:t>
            </a:r>
          </a:p>
          <a:p>
            <a:pPr marL="33401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/>
              <a:t>Import Server </a:t>
            </a:r>
          </a:p>
          <a:p>
            <a:pPr marL="33401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/>
              <a:t>Export Server</a:t>
            </a:r>
          </a:p>
          <a:p>
            <a:pPr marL="33401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8112DBC-1206-5F8B-E93F-D4BC335EA18C}"/>
              </a:ext>
            </a:extLst>
          </p:cNvPr>
          <p:cNvSpPr txBox="1"/>
          <p:nvPr/>
        </p:nvSpPr>
        <p:spPr>
          <a:xfrm>
            <a:off x="5365375" y="1402199"/>
            <a:ext cx="2534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Báo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cáo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1 </a:t>
            </a:r>
            <a:r>
              <a:rPr lang="en-US" sz="1600" dirty="0" err="1">
                <a:solidFill>
                  <a:schemeClr val="bg1"/>
                </a:solidFill>
              </a:rPr>
              <a:t>ngày</a:t>
            </a:r>
            <a:r>
              <a:rPr lang="en-US" sz="1600" dirty="0">
                <a:solidFill>
                  <a:schemeClr val="bg1"/>
                </a:solidFill>
              </a:rPr>
              <a:t> 1 </a:t>
            </a:r>
            <a:r>
              <a:rPr lang="en-US" sz="1600" dirty="0" err="1">
                <a:solidFill>
                  <a:schemeClr val="bg1"/>
                </a:solidFill>
              </a:rPr>
              <a:t>lần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gửi</a:t>
            </a:r>
            <a:r>
              <a:rPr lang="en-US" sz="1600" dirty="0">
                <a:solidFill>
                  <a:schemeClr val="bg1"/>
                </a:solidFill>
              </a:rPr>
              <a:t> email 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bg1"/>
                </a:solidFill>
              </a:rPr>
              <a:t>Số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lượng</a:t>
            </a:r>
            <a:r>
              <a:rPr lang="en-US" sz="1600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bg1"/>
                </a:solidFill>
              </a:rPr>
              <a:t>Số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lượng</a:t>
            </a:r>
            <a:r>
              <a:rPr lang="en-US" sz="1600" dirty="0">
                <a:solidFill>
                  <a:schemeClr val="bg1"/>
                </a:solidFill>
              </a:rPr>
              <a:t> server 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bg1"/>
                </a:solidFill>
              </a:rPr>
              <a:t>Số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lượng</a:t>
            </a:r>
            <a:r>
              <a:rPr lang="en-US" sz="1600" dirty="0">
                <a:solidFill>
                  <a:schemeClr val="bg1"/>
                </a:solidFill>
              </a:rPr>
              <a:t> server Off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42"/>
          <p:cNvSpPr/>
          <p:nvPr/>
        </p:nvSpPr>
        <p:spPr>
          <a:xfrm>
            <a:off x="6112725" y="1649682"/>
            <a:ext cx="777300" cy="7773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42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YÊU CẦU PHI CHỨC NĂNG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7" name="Google Shape;2107;p42"/>
          <p:cNvSpPr txBox="1">
            <a:spLocks noGrp="1"/>
          </p:cNvSpPr>
          <p:nvPr>
            <p:ph type="subTitle" idx="1"/>
          </p:nvPr>
        </p:nvSpPr>
        <p:spPr>
          <a:xfrm>
            <a:off x="1353375" y="2735693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code</a:t>
            </a:r>
            <a:endParaRPr dirty="0"/>
          </a:p>
        </p:txBody>
      </p:sp>
      <p:sp>
        <p:nvSpPr>
          <p:cNvPr id="2108" name="Google Shape;2108;p42"/>
          <p:cNvSpPr txBox="1">
            <a:spLocks noGrp="1"/>
          </p:cNvSpPr>
          <p:nvPr>
            <p:ph type="subTitle" idx="2"/>
          </p:nvPr>
        </p:nvSpPr>
        <p:spPr>
          <a:xfrm>
            <a:off x="5213625" y="2735693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</a:t>
            </a:r>
            <a:endParaRPr dirty="0"/>
          </a:p>
        </p:txBody>
      </p:sp>
      <p:sp>
        <p:nvSpPr>
          <p:cNvPr id="2109" name="Google Shape;2109;p42"/>
          <p:cNvSpPr txBox="1">
            <a:spLocks noGrp="1"/>
          </p:cNvSpPr>
          <p:nvPr>
            <p:ph type="subTitle" idx="3"/>
          </p:nvPr>
        </p:nvSpPr>
        <p:spPr>
          <a:xfrm>
            <a:off x="1552987" y="3127543"/>
            <a:ext cx="2265978" cy="1105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Dùng OpenAPI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Dùng Unit Test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Ghi log ra file, có logrotate</a:t>
            </a:r>
            <a:endParaRPr dirty="0"/>
          </a:p>
        </p:txBody>
      </p:sp>
      <p:sp>
        <p:nvSpPr>
          <p:cNvPr id="2110" name="Google Shape;2110;p42"/>
          <p:cNvSpPr txBox="1">
            <a:spLocks noGrp="1"/>
          </p:cNvSpPr>
          <p:nvPr>
            <p:ph type="subTitle" idx="4"/>
          </p:nvPr>
        </p:nvSpPr>
        <p:spPr>
          <a:xfrm>
            <a:off x="5581746" y="3127543"/>
            <a:ext cx="2049287" cy="1105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Redis Cache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Elasticsearch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Postgres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….</a:t>
            </a:r>
            <a:endParaRPr dirty="0"/>
          </a:p>
        </p:txBody>
      </p:sp>
      <p:sp>
        <p:nvSpPr>
          <p:cNvPr id="2111" name="Google Shape;2111;p42"/>
          <p:cNvSpPr/>
          <p:nvPr/>
        </p:nvSpPr>
        <p:spPr>
          <a:xfrm>
            <a:off x="2252175" y="1647882"/>
            <a:ext cx="780900" cy="7809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2" name="Google Shape;2112;p42"/>
          <p:cNvGrpSpPr/>
          <p:nvPr/>
        </p:nvGrpSpPr>
        <p:grpSpPr>
          <a:xfrm>
            <a:off x="2418458" y="1827175"/>
            <a:ext cx="448334" cy="422315"/>
            <a:chOff x="238125" y="1289400"/>
            <a:chExt cx="388875" cy="366275"/>
          </a:xfrm>
        </p:grpSpPr>
        <p:sp>
          <p:nvSpPr>
            <p:cNvPr id="2113" name="Google Shape;2113;p42"/>
            <p:cNvSpPr/>
            <p:nvPr/>
          </p:nvSpPr>
          <p:spPr>
            <a:xfrm>
              <a:off x="238125" y="1289400"/>
              <a:ext cx="388875" cy="366275"/>
            </a:xfrm>
            <a:custGeom>
              <a:avLst/>
              <a:gdLst/>
              <a:ahLst/>
              <a:cxnLst/>
              <a:rect l="l" t="t" r="r" b="b"/>
              <a:pathLst>
                <a:path w="15555" h="14651" extrusionOk="0">
                  <a:moveTo>
                    <a:pt x="15090" y="9302"/>
                  </a:moveTo>
                  <a:lnTo>
                    <a:pt x="15090" y="10413"/>
                  </a:lnTo>
                  <a:lnTo>
                    <a:pt x="15090" y="10542"/>
                  </a:lnTo>
                  <a:lnTo>
                    <a:pt x="15038" y="10672"/>
                  </a:lnTo>
                  <a:lnTo>
                    <a:pt x="14986" y="10801"/>
                  </a:lnTo>
                  <a:lnTo>
                    <a:pt x="14909" y="10904"/>
                  </a:lnTo>
                  <a:lnTo>
                    <a:pt x="14806" y="10982"/>
                  </a:lnTo>
                  <a:lnTo>
                    <a:pt x="14676" y="11033"/>
                  </a:lnTo>
                  <a:lnTo>
                    <a:pt x="14547" y="11085"/>
                  </a:lnTo>
                  <a:lnTo>
                    <a:pt x="14418" y="11111"/>
                  </a:lnTo>
                  <a:lnTo>
                    <a:pt x="1137" y="11111"/>
                  </a:lnTo>
                  <a:lnTo>
                    <a:pt x="1008" y="11085"/>
                  </a:lnTo>
                  <a:lnTo>
                    <a:pt x="879" y="11033"/>
                  </a:lnTo>
                  <a:lnTo>
                    <a:pt x="749" y="10982"/>
                  </a:lnTo>
                  <a:lnTo>
                    <a:pt x="672" y="10904"/>
                  </a:lnTo>
                  <a:lnTo>
                    <a:pt x="568" y="10801"/>
                  </a:lnTo>
                  <a:lnTo>
                    <a:pt x="517" y="10672"/>
                  </a:lnTo>
                  <a:lnTo>
                    <a:pt x="465" y="10542"/>
                  </a:lnTo>
                  <a:lnTo>
                    <a:pt x="465" y="10413"/>
                  </a:lnTo>
                  <a:lnTo>
                    <a:pt x="465" y="9302"/>
                  </a:lnTo>
                  <a:close/>
                  <a:moveTo>
                    <a:pt x="9509" y="11550"/>
                  </a:moveTo>
                  <a:lnTo>
                    <a:pt x="9741" y="13126"/>
                  </a:lnTo>
                  <a:lnTo>
                    <a:pt x="5814" y="13126"/>
                  </a:lnTo>
                  <a:lnTo>
                    <a:pt x="6046" y="11550"/>
                  </a:lnTo>
                  <a:close/>
                  <a:moveTo>
                    <a:pt x="1137" y="0"/>
                  </a:moveTo>
                  <a:lnTo>
                    <a:pt x="904" y="26"/>
                  </a:lnTo>
                  <a:lnTo>
                    <a:pt x="698" y="104"/>
                  </a:lnTo>
                  <a:lnTo>
                    <a:pt x="517" y="207"/>
                  </a:lnTo>
                  <a:lnTo>
                    <a:pt x="336" y="336"/>
                  </a:lnTo>
                  <a:lnTo>
                    <a:pt x="207" y="517"/>
                  </a:lnTo>
                  <a:lnTo>
                    <a:pt x="103" y="698"/>
                  </a:lnTo>
                  <a:lnTo>
                    <a:pt x="26" y="930"/>
                  </a:lnTo>
                  <a:lnTo>
                    <a:pt x="0" y="1137"/>
                  </a:lnTo>
                  <a:lnTo>
                    <a:pt x="0" y="2687"/>
                  </a:lnTo>
                  <a:lnTo>
                    <a:pt x="26" y="2791"/>
                  </a:lnTo>
                  <a:lnTo>
                    <a:pt x="78" y="2843"/>
                  </a:lnTo>
                  <a:lnTo>
                    <a:pt x="129" y="2894"/>
                  </a:lnTo>
                  <a:lnTo>
                    <a:pt x="233" y="2920"/>
                  </a:lnTo>
                  <a:lnTo>
                    <a:pt x="310" y="2894"/>
                  </a:lnTo>
                  <a:lnTo>
                    <a:pt x="388" y="2843"/>
                  </a:lnTo>
                  <a:lnTo>
                    <a:pt x="439" y="2791"/>
                  </a:lnTo>
                  <a:lnTo>
                    <a:pt x="465" y="2687"/>
                  </a:lnTo>
                  <a:lnTo>
                    <a:pt x="465" y="1137"/>
                  </a:lnTo>
                  <a:lnTo>
                    <a:pt x="465" y="1008"/>
                  </a:lnTo>
                  <a:lnTo>
                    <a:pt x="517" y="879"/>
                  </a:lnTo>
                  <a:lnTo>
                    <a:pt x="568" y="775"/>
                  </a:lnTo>
                  <a:lnTo>
                    <a:pt x="672" y="672"/>
                  </a:lnTo>
                  <a:lnTo>
                    <a:pt x="749" y="595"/>
                  </a:lnTo>
                  <a:lnTo>
                    <a:pt x="879" y="517"/>
                  </a:lnTo>
                  <a:lnTo>
                    <a:pt x="1008" y="491"/>
                  </a:lnTo>
                  <a:lnTo>
                    <a:pt x="1137" y="465"/>
                  </a:lnTo>
                  <a:lnTo>
                    <a:pt x="14418" y="465"/>
                  </a:lnTo>
                  <a:lnTo>
                    <a:pt x="14547" y="491"/>
                  </a:lnTo>
                  <a:lnTo>
                    <a:pt x="14676" y="517"/>
                  </a:lnTo>
                  <a:lnTo>
                    <a:pt x="14806" y="595"/>
                  </a:lnTo>
                  <a:lnTo>
                    <a:pt x="14909" y="672"/>
                  </a:lnTo>
                  <a:lnTo>
                    <a:pt x="14986" y="775"/>
                  </a:lnTo>
                  <a:lnTo>
                    <a:pt x="15038" y="879"/>
                  </a:lnTo>
                  <a:lnTo>
                    <a:pt x="15090" y="1008"/>
                  </a:lnTo>
                  <a:lnTo>
                    <a:pt x="15090" y="1137"/>
                  </a:lnTo>
                  <a:lnTo>
                    <a:pt x="15090" y="8863"/>
                  </a:lnTo>
                  <a:lnTo>
                    <a:pt x="465" y="8863"/>
                  </a:lnTo>
                  <a:lnTo>
                    <a:pt x="465" y="3747"/>
                  </a:lnTo>
                  <a:lnTo>
                    <a:pt x="439" y="3669"/>
                  </a:lnTo>
                  <a:lnTo>
                    <a:pt x="388" y="3592"/>
                  </a:lnTo>
                  <a:lnTo>
                    <a:pt x="310" y="3540"/>
                  </a:lnTo>
                  <a:lnTo>
                    <a:pt x="233" y="3514"/>
                  </a:lnTo>
                  <a:lnTo>
                    <a:pt x="129" y="3540"/>
                  </a:lnTo>
                  <a:lnTo>
                    <a:pt x="78" y="3592"/>
                  </a:lnTo>
                  <a:lnTo>
                    <a:pt x="26" y="3669"/>
                  </a:lnTo>
                  <a:lnTo>
                    <a:pt x="0" y="3747"/>
                  </a:lnTo>
                  <a:lnTo>
                    <a:pt x="0" y="10413"/>
                  </a:lnTo>
                  <a:lnTo>
                    <a:pt x="26" y="10646"/>
                  </a:lnTo>
                  <a:lnTo>
                    <a:pt x="103" y="10852"/>
                  </a:lnTo>
                  <a:lnTo>
                    <a:pt x="207" y="11059"/>
                  </a:lnTo>
                  <a:lnTo>
                    <a:pt x="336" y="11214"/>
                  </a:lnTo>
                  <a:lnTo>
                    <a:pt x="517" y="11369"/>
                  </a:lnTo>
                  <a:lnTo>
                    <a:pt x="698" y="11473"/>
                  </a:lnTo>
                  <a:lnTo>
                    <a:pt x="904" y="11524"/>
                  </a:lnTo>
                  <a:lnTo>
                    <a:pt x="1137" y="11550"/>
                  </a:lnTo>
                  <a:lnTo>
                    <a:pt x="5581" y="11550"/>
                  </a:lnTo>
                  <a:lnTo>
                    <a:pt x="5349" y="13126"/>
                  </a:lnTo>
                  <a:lnTo>
                    <a:pt x="4806" y="13126"/>
                  </a:lnTo>
                  <a:lnTo>
                    <a:pt x="4651" y="13152"/>
                  </a:lnTo>
                  <a:lnTo>
                    <a:pt x="4496" y="13204"/>
                  </a:lnTo>
                  <a:lnTo>
                    <a:pt x="4341" y="13281"/>
                  </a:lnTo>
                  <a:lnTo>
                    <a:pt x="4238" y="13385"/>
                  </a:lnTo>
                  <a:lnTo>
                    <a:pt x="4134" y="13514"/>
                  </a:lnTo>
                  <a:lnTo>
                    <a:pt x="4057" y="13643"/>
                  </a:lnTo>
                  <a:lnTo>
                    <a:pt x="4005" y="13798"/>
                  </a:lnTo>
                  <a:lnTo>
                    <a:pt x="3979" y="13979"/>
                  </a:lnTo>
                  <a:lnTo>
                    <a:pt x="3979" y="14263"/>
                  </a:lnTo>
                  <a:lnTo>
                    <a:pt x="3979" y="14341"/>
                  </a:lnTo>
                  <a:lnTo>
                    <a:pt x="4005" y="14418"/>
                  </a:lnTo>
                  <a:lnTo>
                    <a:pt x="4083" y="14547"/>
                  </a:lnTo>
                  <a:lnTo>
                    <a:pt x="4212" y="14625"/>
                  </a:lnTo>
                  <a:lnTo>
                    <a:pt x="4289" y="14651"/>
                  </a:lnTo>
                  <a:lnTo>
                    <a:pt x="9044" y="14651"/>
                  </a:lnTo>
                  <a:lnTo>
                    <a:pt x="9121" y="14625"/>
                  </a:lnTo>
                  <a:lnTo>
                    <a:pt x="9199" y="14599"/>
                  </a:lnTo>
                  <a:lnTo>
                    <a:pt x="9250" y="14522"/>
                  </a:lnTo>
                  <a:lnTo>
                    <a:pt x="9250" y="14418"/>
                  </a:lnTo>
                  <a:lnTo>
                    <a:pt x="9250" y="14341"/>
                  </a:lnTo>
                  <a:lnTo>
                    <a:pt x="9199" y="14263"/>
                  </a:lnTo>
                  <a:lnTo>
                    <a:pt x="9121" y="14211"/>
                  </a:lnTo>
                  <a:lnTo>
                    <a:pt x="9044" y="14186"/>
                  </a:lnTo>
                  <a:lnTo>
                    <a:pt x="4444" y="14186"/>
                  </a:lnTo>
                  <a:lnTo>
                    <a:pt x="4444" y="13979"/>
                  </a:lnTo>
                  <a:lnTo>
                    <a:pt x="4444" y="13901"/>
                  </a:lnTo>
                  <a:lnTo>
                    <a:pt x="4470" y="13824"/>
                  </a:lnTo>
                  <a:lnTo>
                    <a:pt x="4548" y="13695"/>
                  </a:lnTo>
                  <a:lnTo>
                    <a:pt x="4677" y="13617"/>
                  </a:lnTo>
                  <a:lnTo>
                    <a:pt x="4728" y="13591"/>
                  </a:lnTo>
                  <a:lnTo>
                    <a:pt x="10826" y="13591"/>
                  </a:lnTo>
                  <a:lnTo>
                    <a:pt x="10878" y="13617"/>
                  </a:lnTo>
                  <a:lnTo>
                    <a:pt x="11007" y="13695"/>
                  </a:lnTo>
                  <a:lnTo>
                    <a:pt x="11085" y="13824"/>
                  </a:lnTo>
                  <a:lnTo>
                    <a:pt x="11111" y="13901"/>
                  </a:lnTo>
                  <a:lnTo>
                    <a:pt x="11111" y="13979"/>
                  </a:lnTo>
                  <a:lnTo>
                    <a:pt x="11111" y="14186"/>
                  </a:lnTo>
                  <a:lnTo>
                    <a:pt x="10103" y="14186"/>
                  </a:lnTo>
                  <a:lnTo>
                    <a:pt x="10000" y="14211"/>
                  </a:lnTo>
                  <a:lnTo>
                    <a:pt x="9948" y="14263"/>
                  </a:lnTo>
                  <a:lnTo>
                    <a:pt x="9896" y="14341"/>
                  </a:lnTo>
                  <a:lnTo>
                    <a:pt x="9870" y="14418"/>
                  </a:lnTo>
                  <a:lnTo>
                    <a:pt x="9896" y="14522"/>
                  </a:lnTo>
                  <a:lnTo>
                    <a:pt x="9948" y="14599"/>
                  </a:lnTo>
                  <a:lnTo>
                    <a:pt x="10000" y="14625"/>
                  </a:lnTo>
                  <a:lnTo>
                    <a:pt x="10103" y="14651"/>
                  </a:lnTo>
                  <a:lnTo>
                    <a:pt x="11266" y="14651"/>
                  </a:lnTo>
                  <a:lnTo>
                    <a:pt x="11343" y="14625"/>
                  </a:lnTo>
                  <a:lnTo>
                    <a:pt x="11472" y="14547"/>
                  </a:lnTo>
                  <a:lnTo>
                    <a:pt x="11550" y="14418"/>
                  </a:lnTo>
                  <a:lnTo>
                    <a:pt x="11576" y="14341"/>
                  </a:lnTo>
                  <a:lnTo>
                    <a:pt x="11576" y="14263"/>
                  </a:lnTo>
                  <a:lnTo>
                    <a:pt x="11576" y="13979"/>
                  </a:lnTo>
                  <a:lnTo>
                    <a:pt x="11550" y="13798"/>
                  </a:lnTo>
                  <a:lnTo>
                    <a:pt x="11524" y="13643"/>
                  </a:lnTo>
                  <a:lnTo>
                    <a:pt x="11447" y="13514"/>
                  </a:lnTo>
                  <a:lnTo>
                    <a:pt x="11343" y="13385"/>
                  </a:lnTo>
                  <a:lnTo>
                    <a:pt x="11214" y="13281"/>
                  </a:lnTo>
                  <a:lnTo>
                    <a:pt x="11059" y="13204"/>
                  </a:lnTo>
                  <a:lnTo>
                    <a:pt x="10904" y="13152"/>
                  </a:lnTo>
                  <a:lnTo>
                    <a:pt x="10749" y="13126"/>
                  </a:lnTo>
                  <a:lnTo>
                    <a:pt x="10206" y="13126"/>
                  </a:lnTo>
                  <a:lnTo>
                    <a:pt x="9974" y="11550"/>
                  </a:lnTo>
                  <a:lnTo>
                    <a:pt x="14418" y="11550"/>
                  </a:lnTo>
                  <a:lnTo>
                    <a:pt x="14651" y="11524"/>
                  </a:lnTo>
                  <a:lnTo>
                    <a:pt x="14857" y="11473"/>
                  </a:lnTo>
                  <a:lnTo>
                    <a:pt x="15064" y="11369"/>
                  </a:lnTo>
                  <a:lnTo>
                    <a:pt x="15219" y="11214"/>
                  </a:lnTo>
                  <a:lnTo>
                    <a:pt x="15374" y="11059"/>
                  </a:lnTo>
                  <a:lnTo>
                    <a:pt x="15477" y="10852"/>
                  </a:lnTo>
                  <a:lnTo>
                    <a:pt x="15529" y="10646"/>
                  </a:lnTo>
                  <a:lnTo>
                    <a:pt x="15555" y="10413"/>
                  </a:lnTo>
                  <a:lnTo>
                    <a:pt x="15555" y="1137"/>
                  </a:lnTo>
                  <a:lnTo>
                    <a:pt x="15529" y="930"/>
                  </a:lnTo>
                  <a:lnTo>
                    <a:pt x="15477" y="698"/>
                  </a:lnTo>
                  <a:lnTo>
                    <a:pt x="15374" y="517"/>
                  </a:lnTo>
                  <a:lnTo>
                    <a:pt x="15219" y="336"/>
                  </a:lnTo>
                  <a:lnTo>
                    <a:pt x="15064" y="207"/>
                  </a:lnTo>
                  <a:lnTo>
                    <a:pt x="14857" y="104"/>
                  </a:lnTo>
                  <a:lnTo>
                    <a:pt x="14651" y="26"/>
                  </a:lnTo>
                  <a:lnTo>
                    <a:pt x="144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2"/>
            <p:cNvSpPr/>
            <p:nvPr/>
          </p:nvSpPr>
          <p:spPr>
            <a:xfrm>
              <a:off x="391850" y="1441850"/>
              <a:ext cx="34900" cy="34900"/>
            </a:xfrm>
            <a:custGeom>
              <a:avLst/>
              <a:gdLst/>
              <a:ahLst/>
              <a:cxnLst/>
              <a:rect l="l" t="t" r="r" b="b"/>
              <a:pathLst>
                <a:path w="1396" h="1396" extrusionOk="0">
                  <a:moveTo>
                    <a:pt x="879" y="439"/>
                  </a:moveTo>
                  <a:lnTo>
                    <a:pt x="931" y="465"/>
                  </a:lnTo>
                  <a:lnTo>
                    <a:pt x="957" y="517"/>
                  </a:lnTo>
                  <a:lnTo>
                    <a:pt x="957" y="853"/>
                  </a:lnTo>
                  <a:lnTo>
                    <a:pt x="931" y="905"/>
                  </a:lnTo>
                  <a:lnTo>
                    <a:pt x="879" y="930"/>
                  </a:lnTo>
                  <a:lnTo>
                    <a:pt x="543" y="930"/>
                  </a:lnTo>
                  <a:lnTo>
                    <a:pt x="492" y="905"/>
                  </a:lnTo>
                  <a:lnTo>
                    <a:pt x="466" y="853"/>
                  </a:lnTo>
                  <a:lnTo>
                    <a:pt x="466" y="517"/>
                  </a:lnTo>
                  <a:lnTo>
                    <a:pt x="492" y="465"/>
                  </a:lnTo>
                  <a:lnTo>
                    <a:pt x="543" y="439"/>
                  </a:lnTo>
                  <a:close/>
                  <a:moveTo>
                    <a:pt x="440" y="0"/>
                  </a:moveTo>
                  <a:lnTo>
                    <a:pt x="337" y="26"/>
                  </a:lnTo>
                  <a:lnTo>
                    <a:pt x="233" y="78"/>
                  </a:lnTo>
                  <a:lnTo>
                    <a:pt x="156" y="155"/>
                  </a:lnTo>
                  <a:lnTo>
                    <a:pt x="104" y="233"/>
                  </a:lnTo>
                  <a:lnTo>
                    <a:pt x="52" y="310"/>
                  </a:lnTo>
                  <a:lnTo>
                    <a:pt x="26" y="414"/>
                  </a:lnTo>
                  <a:lnTo>
                    <a:pt x="1" y="517"/>
                  </a:lnTo>
                  <a:lnTo>
                    <a:pt x="1" y="853"/>
                  </a:lnTo>
                  <a:lnTo>
                    <a:pt x="26" y="956"/>
                  </a:lnTo>
                  <a:lnTo>
                    <a:pt x="52" y="1060"/>
                  </a:lnTo>
                  <a:lnTo>
                    <a:pt x="104" y="1163"/>
                  </a:lnTo>
                  <a:lnTo>
                    <a:pt x="156" y="1240"/>
                  </a:lnTo>
                  <a:lnTo>
                    <a:pt x="233" y="1292"/>
                  </a:lnTo>
                  <a:lnTo>
                    <a:pt x="337" y="1344"/>
                  </a:lnTo>
                  <a:lnTo>
                    <a:pt x="440" y="1370"/>
                  </a:lnTo>
                  <a:lnTo>
                    <a:pt x="543" y="1395"/>
                  </a:lnTo>
                  <a:lnTo>
                    <a:pt x="879" y="1395"/>
                  </a:lnTo>
                  <a:lnTo>
                    <a:pt x="982" y="1370"/>
                  </a:lnTo>
                  <a:lnTo>
                    <a:pt x="1086" y="1344"/>
                  </a:lnTo>
                  <a:lnTo>
                    <a:pt x="1163" y="1292"/>
                  </a:lnTo>
                  <a:lnTo>
                    <a:pt x="1241" y="1240"/>
                  </a:lnTo>
                  <a:lnTo>
                    <a:pt x="1318" y="1163"/>
                  </a:lnTo>
                  <a:lnTo>
                    <a:pt x="1370" y="1060"/>
                  </a:lnTo>
                  <a:lnTo>
                    <a:pt x="1396" y="956"/>
                  </a:lnTo>
                  <a:lnTo>
                    <a:pt x="1396" y="853"/>
                  </a:lnTo>
                  <a:lnTo>
                    <a:pt x="1396" y="517"/>
                  </a:lnTo>
                  <a:lnTo>
                    <a:pt x="1396" y="414"/>
                  </a:lnTo>
                  <a:lnTo>
                    <a:pt x="1370" y="310"/>
                  </a:lnTo>
                  <a:lnTo>
                    <a:pt x="1318" y="233"/>
                  </a:lnTo>
                  <a:lnTo>
                    <a:pt x="1241" y="155"/>
                  </a:lnTo>
                  <a:lnTo>
                    <a:pt x="1163" y="78"/>
                  </a:lnTo>
                  <a:lnTo>
                    <a:pt x="1086" y="26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2"/>
            <p:cNvSpPr/>
            <p:nvPr/>
          </p:nvSpPr>
          <p:spPr>
            <a:xfrm>
              <a:off x="438350" y="1441850"/>
              <a:ext cx="34925" cy="34900"/>
            </a:xfrm>
            <a:custGeom>
              <a:avLst/>
              <a:gdLst/>
              <a:ahLst/>
              <a:cxnLst/>
              <a:rect l="l" t="t" r="r" b="b"/>
              <a:pathLst>
                <a:path w="1397" h="1396" extrusionOk="0">
                  <a:moveTo>
                    <a:pt x="854" y="439"/>
                  </a:moveTo>
                  <a:lnTo>
                    <a:pt x="905" y="465"/>
                  </a:lnTo>
                  <a:lnTo>
                    <a:pt x="931" y="517"/>
                  </a:lnTo>
                  <a:lnTo>
                    <a:pt x="931" y="853"/>
                  </a:lnTo>
                  <a:lnTo>
                    <a:pt x="905" y="905"/>
                  </a:lnTo>
                  <a:lnTo>
                    <a:pt x="854" y="930"/>
                  </a:lnTo>
                  <a:lnTo>
                    <a:pt x="518" y="930"/>
                  </a:lnTo>
                  <a:lnTo>
                    <a:pt x="466" y="905"/>
                  </a:lnTo>
                  <a:lnTo>
                    <a:pt x="466" y="853"/>
                  </a:lnTo>
                  <a:lnTo>
                    <a:pt x="466" y="517"/>
                  </a:lnTo>
                  <a:lnTo>
                    <a:pt x="466" y="465"/>
                  </a:lnTo>
                  <a:lnTo>
                    <a:pt x="518" y="439"/>
                  </a:lnTo>
                  <a:close/>
                  <a:moveTo>
                    <a:pt x="414" y="0"/>
                  </a:moveTo>
                  <a:lnTo>
                    <a:pt x="311" y="26"/>
                  </a:lnTo>
                  <a:lnTo>
                    <a:pt x="234" y="78"/>
                  </a:lnTo>
                  <a:lnTo>
                    <a:pt x="156" y="155"/>
                  </a:lnTo>
                  <a:lnTo>
                    <a:pt x="79" y="233"/>
                  </a:lnTo>
                  <a:lnTo>
                    <a:pt x="53" y="310"/>
                  </a:lnTo>
                  <a:lnTo>
                    <a:pt x="1" y="414"/>
                  </a:lnTo>
                  <a:lnTo>
                    <a:pt x="1" y="517"/>
                  </a:lnTo>
                  <a:lnTo>
                    <a:pt x="1" y="853"/>
                  </a:lnTo>
                  <a:lnTo>
                    <a:pt x="1" y="956"/>
                  </a:lnTo>
                  <a:lnTo>
                    <a:pt x="53" y="1060"/>
                  </a:lnTo>
                  <a:lnTo>
                    <a:pt x="79" y="1163"/>
                  </a:lnTo>
                  <a:lnTo>
                    <a:pt x="156" y="1240"/>
                  </a:lnTo>
                  <a:lnTo>
                    <a:pt x="234" y="1292"/>
                  </a:lnTo>
                  <a:lnTo>
                    <a:pt x="311" y="1344"/>
                  </a:lnTo>
                  <a:lnTo>
                    <a:pt x="414" y="1370"/>
                  </a:lnTo>
                  <a:lnTo>
                    <a:pt x="518" y="1395"/>
                  </a:lnTo>
                  <a:lnTo>
                    <a:pt x="854" y="1395"/>
                  </a:lnTo>
                  <a:lnTo>
                    <a:pt x="983" y="1370"/>
                  </a:lnTo>
                  <a:lnTo>
                    <a:pt x="1060" y="1344"/>
                  </a:lnTo>
                  <a:lnTo>
                    <a:pt x="1164" y="1292"/>
                  </a:lnTo>
                  <a:lnTo>
                    <a:pt x="1241" y="1240"/>
                  </a:lnTo>
                  <a:lnTo>
                    <a:pt x="1293" y="1163"/>
                  </a:lnTo>
                  <a:lnTo>
                    <a:pt x="1345" y="1060"/>
                  </a:lnTo>
                  <a:lnTo>
                    <a:pt x="1396" y="956"/>
                  </a:lnTo>
                  <a:lnTo>
                    <a:pt x="1396" y="853"/>
                  </a:lnTo>
                  <a:lnTo>
                    <a:pt x="1396" y="517"/>
                  </a:lnTo>
                  <a:lnTo>
                    <a:pt x="1396" y="414"/>
                  </a:lnTo>
                  <a:lnTo>
                    <a:pt x="1345" y="310"/>
                  </a:lnTo>
                  <a:lnTo>
                    <a:pt x="1293" y="233"/>
                  </a:lnTo>
                  <a:lnTo>
                    <a:pt x="1241" y="155"/>
                  </a:lnTo>
                  <a:lnTo>
                    <a:pt x="1164" y="78"/>
                  </a:lnTo>
                  <a:lnTo>
                    <a:pt x="1060" y="26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2"/>
            <p:cNvSpPr/>
            <p:nvPr/>
          </p:nvSpPr>
          <p:spPr>
            <a:xfrm>
              <a:off x="345350" y="1441850"/>
              <a:ext cx="35550" cy="34900"/>
            </a:xfrm>
            <a:custGeom>
              <a:avLst/>
              <a:gdLst/>
              <a:ahLst/>
              <a:cxnLst/>
              <a:rect l="l" t="t" r="r" b="b"/>
              <a:pathLst>
                <a:path w="1422" h="1396" extrusionOk="0">
                  <a:moveTo>
                    <a:pt x="879" y="439"/>
                  </a:moveTo>
                  <a:lnTo>
                    <a:pt x="930" y="465"/>
                  </a:lnTo>
                  <a:lnTo>
                    <a:pt x="956" y="517"/>
                  </a:lnTo>
                  <a:lnTo>
                    <a:pt x="956" y="853"/>
                  </a:lnTo>
                  <a:lnTo>
                    <a:pt x="930" y="905"/>
                  </a:lnTo>
                  <a:lnTo>
                    <a:pt x="879" y="930"/>
                  </a:lnTo>
                  <a:lnTo>
                    <a:pt x="543" y="930"/>
                  </a:lnTo>
                  <a:lnTo>
                    <a:pt x="491" y="905"/>
                  </a:lnTo>
                  <a:lnTo>
                    <a:pt x="465" y="853"/>
                  </a:lnTo>
                  <a:lnTo>
                    <a:pt x="465" y="517"/>
                  </a:lnTo>
                  <a:lnTo>
                    <a:pt x="491" y="465"/>
                  </a:lnTo>
                  <a:lnTo>
                    <a:pt x="543" y="439"/>
                  </a:lnTo>
                  <a:close/>
                  <a:moveTo>
                    <a:pt x="439" y="0"/>
                  </a:moveTo>
                  <a:lnTo>
                    <a:pt x="336" y="26"/>
                  </a:lnTo>
                  <a:lnTo>
                    <a:pt x="259" y="78"/>
                  </a:lnTo>
                  <a:lnTo>
                    <a:pt x="181" y="155"/>
                  </a:lnTo>
                  <a:lnTo>
                    <a:pt x="104" y="233"/>
                  </a:lnTo>
                  <a:lnTo>
                    <a:pt x="52" y="310"/>
                  </a:lnTo>
                  <a:lnTo>
                    <a:pt x="26" y="414"/>
                  </a:lnTo>
                  <a:lnTo>
                    <a:pt x="0" y="517"/>
                  </a:lnTo>
                  <a:lnTo>
                    <a:pt x="0" y="853"/>
                  </a:lnTo>
                  <a:lnTo>
                    <a:pt x="26" y="956"/>
                  </a:lnTo>
                  <a:lnTo>
                    <a:pt x="52" y="1060"/>
                  </a:lnTo>
                  <a:lnTo>
                    <a:pt x="104" y="1163"/>
                  </a:lnTo>
                  <a:lnTo>
                    <a:pt x="181" y="1240"/>
                  </a:lnTo>
                  <a:lnTo>
                    <a:pt x="259" y="1292"/>
                  </a:lnTo>
                  <a:lnTo>
                    <a:pt x="336" y="1344"/>
                  </a:lnTo>
                  <a:lnTo>
                    <a:pt x="439" y="1370"/>
                  </a:lnTo>
                  <a:lnTo>
                    <a:pt x="543" y="1395"/>
                  </a:lnTo>
                  <a:lnTo>
                    <a:pt x="879" y="1395"/>
                  </a:lnTo>
                  <a:lnTo>
                    <a:pt x="982" y="1370"/>
                  </a:lnTo>
                  <a:lnTo>
                    <a:pt x="1085" y="1344"/>
                  </a:lnTo>
                  <a:lnTo>
                    <a:pt x="1163" y="1292"/>
                  </a:lnTo>
                  <a:lnTo>
                    <a:pt x="1266" y="1240"/>
                  </a:lnTo>
                  <a:lnTo>
                    <a:pt x="1318" y="1163"/>
                  </a:lnTo>
                  <a:lnTo>
                    <a:pt x="1370" y="1060"/>
                  </a:lnTo>
                  <a:lnTo>
                    <a:pt x="1396" y="956"/>
                  </a:lnTo>
                  <a:lnTo>
                    <a:pt x="1421" y="853"/>
                  </a:lnTo>
                  <a:lnTo>
                    <a:pt x="1421" y="517"/>
                  </a:lnTo>
                  <a:lnTo>
                    <a:pt x="1396" y="414"/>
                  </a:lnTo>
                  <a:lnTo>
                    <a:pt x="1370" y="310"/>
                  </a:lnTo>
                  <a:lnTo>
                    <a:pt x="1318" y="233"/>
                  </a:lnTo>
                  <a:lnTo>
                    <a:pt x="1266" y="155"/>
                  </a:lnTo>
                  <a:lnTo>
                    <a:pt x="1163" y="78"/>
                  </a:lnTo>
                  <a:lnTo>
                    <a:pt x="1085" y="26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2"/>
            <p:cNvSpPr/>
            <p:nvPr/>
          </p:nvSpPr>
          <p:spPr>
            <a:xfrm>
              <a:off x="260725" y="1312650"/>
              <a:ext cx="343675" cy="186700"/>
            </a:xfrm>
            <a:custGeom>
              <a:avLst/>
              <a:gdLst/>
              <a:ahLst/>
              <a:cxnLst/>
              <a:rect l="l" t="t" r="r" b="b"/>
              <a:pathLst>
                <a:path w="13747" h="7468" extrusionOk="0">
                  <a:moveTo>
                    <a:pt x="13281" y="440"/>
                  </a:moveTo>
                  <a:lnTo>
                    <a:pt x="13281" y="1499"/>
                  </a:lnTo>
                  <a:lnTo>
                    <a:pt x="465" y="1499"/>
                  </a:lnTo>
                  <a:lnTo>
                    <a:pt x="465" y="440"/>
                  </a:lnTo>
                  <a:close/>
                  <a:moveTo>
                    <a:pt x="13281" y="1964"/>
                  </a:moveTo>
                  <a:lnTo>
                    <a:pt x="13281" y="7003"/>
                  </a:lnTo>
                  <a:lnTo>
                    <a:pt x="465" y="7003"/>
                  </a:lnTo>
                  <a:lnTo>
                    <a:pt x="465" y="1964"/>
                  </a:lnTo>
                  <a:close/>
                  <a:moveTo>
                    <a:pt x="310" y="0"/>
                  </a:moveTo>
                  <a:lnTo>
                    <a:pt x="233" y="26"/>
                  </a:lnTo>
                  <a:lnTo>
                    <a:pt x="130" y="104"/>
                  </a:lnTo>
                  <a:lnTo>
                    <a:pt x="52" y="233"/>
                  </a:lnTo>
                  <a:lnTo>
                    <a:pt x="26" y="285"/>
                  </a:lnTo>
                  <a:lnTo>
                    <a:pt x="0" y="362"/>
                  </a:lnTo>
                  <a:lnTo>
                    <a:pt x="0" y="7184"/>
                  </a:lnTo>
                  <a:lnTo>
                    <a:pt x="26" y="7287"/>
                  </a:lnTo>
                  <a:lnTo>
                    <a:pt x="104" y="7390"/>
                  </a:lnTo>
                  <a:lnTo>
                    <a:pt x="181" y="7442"/>
                  </a:lnTo>
                  <a:lnTo>
                    <a:pt x="310" y="7468"/>
                  </a:lnTo>
                  <a:lnTo>
                    <a:pt x="13462" y="7468"/>
                  </a:lnTo>
                  <a:lnTo>
                    <a:pt x="13566" y="7442"/>
                  </a:lnTo>
                  <a:lnTo>
                    <a:pt x="13669" y="7390"/>
                  </a:lnTo>
                  <a:lnTo>
                    <a:pt x="13721" y="7287"/>
                  </a:lnTo>
                  <a:lnTo>
                    <a:pt x="13747" y="7184"/>
                  </a:lnTo>
                  <a:lnTo>
                    <a:pt x="13747" y="362"/>
                  </a:lnTo>
                  <a:lnTo>
                    <a:pt x="13721" y="285"/>
                  </a:lnTo>
                  <a:lnTo>
                    <a:pt x="13721" y="233"/>
                  </a:lnTo>
                  <a:lnTo>
                    <a:pt x="13617" y="104"/>
                  </a:lnTo>
                  <a:lnTo>
                    <a:pt x="13514" y="26"/>
                  </a:lnTo>
                  <a:lnTo>
                    <a:pt x="134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2"/>
            <p:cNvSpPr/>
            <p:nvPr/>
          </p:nvSpPr>
          <p:spPr>
            <a:xfrm>
              <a:off x="420925" y="1532925"/>
              <a:ext cx="23275" cy="22625"/>
            </a:xfrm>
            <a:custGeom>
              <a:avLst/>
              <a:gdLst/>
              <a:ahLst/>
              <a:cxnLst/>
              <a:rect l="l" t="t" r="r" b="b"/>
              <a:pathLst>
                <a:path w="931" h="905" extrusionOk="0">
                  <a:moveTo>
                    <a:pt x="388" y="0"/>
                  </a:moveTo>
                  <a:lnTo>
                    <a:pt x="285" y="26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181"/>
                  </a:lnTo>
                  <a:lnTo>
                    <a:pt x="52" y="259"/>
                  </a:lnTo>
                  <a:lnTo>
                    <a:pt x="26" y="362"/>
                  </a:lnTo>
                  <a:lnTo>
                    <a:pt x="0" y="440"/>
                  </a:lnTo>
                  <a:lnTo>
                    <a:pt x="26" y="543"/>
                  </a:lnTo>
                  <a:lnTo>
                    <a:pt x="52" y="621"/>
                  </a:lnTo>
                  <a:lnTo>
                    <a:pt x="78" y="698"/>
                  </a:lnTo>
                  <a:lnTo>
                    <a:pt x="155" y="776"/>
                  </a:lnTo>
                  <a:lnTo>
                    <a:pt x="207" y="827"/>
                  </a:lnTo>
                  <a:lnTo>
                    <a:pt x="285" y="879"/>
                  </a:lnTo>
                  <a:lnTo>
                    <a:pt x="388" y="905"/>
                  </a:lnTo>
                  <a:lnTo>
                    <a:pt x="569" y="905"/>
                  </a:lnTo>
                  <a:lnTo>
                    <a:pt x="646" y="879"/>
                  </a:lnTo>
                  <a:lnTo>
                    <a:pt x="724" y="827"/>
                  </a:lnTo>
                  <a:lnTo>
                    <a:pt x="801" y="776"/>
                  </a:lnTo>
                  <a:lnTo>
                    <a:pt x="853" y="698"/>
                  </a:lnTo>
                  <a:lnTo>
                    <a:pt x="879" y="621"/>
                  </a:lnTo>
                  <a:lnTo>
                    <a:pt x="905" y="543"/>
                  </a:lnTo>
                  <a:lnTo>
                    <a:pt x="931" y="440"/>
                  </a:lnTo>
                  <a:lnTo>
                    <a:pt x="905" y="362"/>
                  </a:lnTo>
                  <a:lnTo>
                    <a:pt x="879" y="259"/>
                  </a:lnTo>
                  <a:lnTo>
                    <a:pt x="853" y="181"/>
                  </a:lnTo>
                  <a:lnTo>
                    <a:pt x="801" y="130"/>
                  </a:lnTo>
                  <a:lnTo>
                    <a:pt x="724" y="78"/>
                  </a:lnTo>
                  <a:lnTo>
                    <a:pt x="646" y="26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2"/>
            <p:cNvSpPr/>
            <p:nvPr/>
          </p:nvSpPr>
          <p:spPr>
            <a:xfrm>
              <a:off x="484875" y="1441850"/>
              <a:ext cx="34900" cy="34900"/>
            </a:xfrm>
            <a:custGeom>
              <a:avLst/>
              <a:gdLst/>
              <a:ahLst/>
              <a:cxnLst/>
              <a:rect l="l" t="t" r="r" b="b"/>
              <a:pathLst>
                <a:path w="1396" h="1396" extrusionOk="0">
                  <a:moveTo>
                    <a:pt x="853" y="439"/>
                  </a:moveTo>
                  <a:lnTo>
                    <a:pt x="905" y="465"/>
                  </a:lnTo>
                  <a:lnTo>
                    <a:pt x="931" y="517"/>
                  </a:lnTo>
                  <a:lnTo>
                    <a:pt x="931" y="853"/>
                  </a:lnTo>
                  <a:lnTo>
                    <a:pt x="905" y="905"/>
                  </a:lnTo>
                  <a:lnTo>
                    <a:pt x="853" y="930"/>
                  </a:lnTo>
                  <a:lnTo>
                    <a:pt x="517" y="930"/>
                  </a:lnTo>
                  <a:lnTo>
                    <a:pt x="465" y="905"/>
                  </a:lnTo>
                  <a:lnTo>
                    <a:pt x="440" y="853"/>
                  </a:lnTo>
                  <a:lnTo>
                    <a:pt x="440" y="517"/>
                  </a:lnTo>
                  <a:lnTo>
                    <a:pt x="465" y="465"/>
                  </a:lnTo>
                  <a:lnTo>
                    <a:pt x="517" y="439"/>
                  </a:lnTo>
                  <a:close/>
                  <a:moveTo>
                    <a:pt x="414" y="0"/>
                  </a:moveTo>
                  <a:lnTo>
                    <a:pt x="310" y="26"/>
                  </a:lnTo>
                  <a:lnTo>
                    <a:pt x="233" y="78"/>
                  </a:lnTo>
                  <a:lnTo>
                    <a:pt x="155" y="155"/>
                  </a:lnTo>
                  <a:lnTo>
                    <a:pt x="78" y="233"/>
                  </a:lnTo>
                  <a:lnTo>
                    <a:pt x="26" y="310"/>
                  </a:lnTo>
                  <a:lnTo>
                    <a:pt x="0" y="414"/>
                  </a:lnTo>
                  <a:lnTo>
                    <a:pt x="0" y="517"/>
                  </a:lnTo>
                  <a:lnTo>
                    <a:pt x="0" y="853"/>
                  </a:lnTo>
                  <a:lnTo>
                    <a:pt x="0" y="956"/>
                  </a:lnTo>
                  <a:lnTo>
                    <a:pt x="26" y="1060"/>
                  </a:lnTo>
                  <a:lnTo>
                    <a:pt x="78" y="1163"/>
                  </a:lnTo>
                  <a:lnTo>
                    <a:pt x="155" y="1240"/>
                  </a:lnTo>
                  <a:lnTo>
                    <a:pt x="233" y="1292"/>
                  </a:lnTo>
                  <a:lnTo>
                    <a:pt x="310" y="1344"/>
                  </a:lnTo>
                  <a:lnTo>
                    <a:pt x="414" y="1370"/>
                  </a:lnTo>
                  <a:lnTo>
                    <a:pt x="517" y="1395"/>
                  </a:lnTo>
                  <a:lnTo>
                    <a:pt x="853" y="1395"/>
                  </a:lnTo>
                  <a:lnTo>
                    <a:pt x="956" y="1370"/>
                  </a:lnTo>
                  <a:lnTo>
                    <a:pt x="1060" y="1344"/>
                  </a:lnTo>
                  <a:lnTo>
                    <a:pt x="1163" y="1292"/>
                  </a:lnTo>
                  <a:lnTo>
                    <a:pt x="1241" y="1240"/>
                  </a:lnTo>
                  <a:lnTo>
                    <a:pt x="1292" y="1163"/>
                  </a:lnTo>
                  <a:lnTo>
                    <a:pt x="1344" y="1060"/>
                  </a:lnTo>
                  <a:lnTo>
                    <a:pt x="1370" y="956"/>
                  </a:lnTo>
                  <a:lnTo>
                    <a:pt x="1396" y="853"/>
                  </a:lnTo>
                  <a:lnTo>
                    <a:pt x="1396" y="517"/>
                  </a:lnTo>
                  <a:lnTo>
                    <a:pt x="1370" y="414"/>
                  </a:lnTo>
                  <a:lnTo>
                    <a:pt x="1344" y="310"/>
                  </a:lnTo>
                  <a:lnTo>
                    <a:pt x="1292" y="233"/>
                  </a:lnTo>
                  <a:lnTo>
                    <a:pt x="1241" y="155"/>
                  </a:lnTo>
                  <a:lnTo>
                    <a:pt x="1163" y="78"/>
                  </a:lnTo>
                  <a:lnTo>
                    <a:pt x="1060" y="26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2"/>
            <p:cNvSpPr/>
            <p:nvPr/>
          </p:nvSpPr>
          <p:spPr>
            <a:xfrm>
              <a:off x="282675" y="1330725"/>
              <a:ext cx="12300" cy="12300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59" y="1"/>
                  </a:moveTo>
                  <a:lnTo>
                    <a:pt x="156" y="27"/>
                  </a:lnTo>
                  <a:lnTo>
                    <a:pt x="78" y="78"/>
                  </a:lnTo>
                  <a:lnTo>
                    <a:pt x="27" y="156"/>
                  </a:lnTo>
                  <a:lnTo>
                    <a:pt x="1" y="259"/>
                  </a:lnTo>
                  <a:lnTo>
                    <a:pt x="27" y="363"/>
                  </a:lnTo>
                  <a:lnTo>
                    <a:pt x="78" y="440"/>
                  </a:lnTo>
                  <a:lnTo>
                    <a:pt x="156" y="492"/>
                  </a:lnTo>
                  <a:lnTo>
                    <a:pt x="363" y="492"/>
                  </a:lnTo>
                  <a:lnTo>
                    <a:pt x="440" y="440"/>
                  </a:lnTo>
                  <a:lnTo>
                    <a:pt x="492" y="363"/>
                  </a:lnTo>
                  <a:lnTo>
                    <a:pt x="492" y="259"/>
                  </a:lnTo>
                  <a:lnTo>
                    <a:pt x="492" y="156"/>
                  </a:lnTo>
                  <a:lnTo>
                    <a:pt x="440" y="78"/>
                  </a:lnTo>
                  <a:lnTo>
                    <a:pt x="363" y="27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2"/>
            <p:cNvSpPr/>
            <p:nvPr/>
          </p:nvSpPr>
          <p:spPr>
            <a:xfrm>
              <a:off x="305950" y="1330725"/>
              <a:ext cx="12275" cy="12300"/>
            </a:xfrm>
            <a:custGeom>
              <a:avLst/>
              <a:gdLst/>
              <a:ahLst/>
              <a:cxnLst/>
              <a:rect l="l" t="t" r="r" b="b"/>
              <a:pathLst>
                <a:path w="491" h="492" extrusionOk="0">
                  <a:moveTo>
                    <a:pt x="233" y="1"/>
                  </a:moveTo>
                  <a:lnTo>
                    <a:pt x="129" y="27"/>
                  </a:lnTo>
                  <a:lnTo>
                    <a:pt x="78" y="78"/>
                  </a:lnTo>
                  <a:lnTo>
                    <a:pt x="0" y="156"/>
                  </a:lnTo>
                  <a:lnTo>
                    <a:pt x="0" y="259"/>
                  </a:lnTo>
                  <a:lnTo>
                    <a:pt x="0" y="363"/>
                  </a:lnTo>
                  <a:lnTo>
                    <a:pt x="78" y="440"/>
                  </a:lnTo>
                  <a:lnTo>
                    <a:pt x="129" y="492"/>
                  </a:lnTo>
                  <a:lnTo>
                    <a:pt x="336" y="492"/>
                  </a:lnTo>
                  <a:lnTo>
                    <a:pt x="413" y="440"/>
                  </a:lnTo>
                  <a:lnTo>
                    <a:pt x="465" y="363"/>
                  </a:lnTo>
                  <a:lnTo>
                    <a:pt x="491" y="259"/>
                  </a:lnTo>
                  <a:lnTo>
                    <a:pt x="465" y="156"/>
                  </a:lnTo>
                  <a:lnTo>
                    <a:pt x="413" y="78"/>
                  </a:lnTo>
                  <a:lnTo>
                    <a:pt x="336" y="27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2"/>
            <p:cNvSpPr/>
            <p:nvPr/>
          </p:nvSpPr>
          <p:spPr>
            <a:xfrm>
              <a:off x="329200" y="1330725"/>
              <a:ext cx="12300" cy="12300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59" y="1"/>
                  </a:moveTo>
                  <a:lnTo>
                    <a:pt x="155" y="27"/>
                  </a:lnTo>
                  <a:lnTo>
                    <a:pt x="78" y="78"/>
                  </a:lnTo>
                  <a:lnTo>
                    <a:pt x="26" y="156"/>
                  </a:lnTo>
                  <a:lnTo>
                    <a:pt x="0" y="259"/>
                  </a:lnTo>
                  <a:lnTo>
                    <a:pt x="26" y="363"/>
                  </a:lnTo>
                  <a:lnTo>
                    <a:pt x="78" y="440"/>
                  </a:lnTo>
                  <a:lnTo>
                    <a:pt x="155" y="492"/>
                  </a:lnTo>
                  <a:lnTo>
                    <a:pt x="336" y="492"/>
                  </a:lnTo>
                  <a:lnTo>
                    <a:pt x="414" y="440"/>
                  </a:lnTo>
                  <a:lnTo>
                    <a:pt x="465" y="363"/>
                  </a:lnTo>
                  <a:lnTo>
                    <a:pt x="491" y="259"/>
                  </a:lnTo>
                  <a:lnTo>
                    <a:pt x="465" y="156"/>
                  </a:lnTo>
                  <a:lnTo>
                    <a:pt x="414" y="78"/>
                  </a:lnTo>
                  <a:lnTo>
                    <a:pt x="336" y="27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3" name="Google Shape;2123;p42"/>
          <p:cNvGrpSpPr/>
          <p:nvPr/>
        </p:nvGrpSpPr>
        <p:grpSpPr>
          <a:xfrm>
            <a:off x="6277194" y="1831643"/>
            <a:ext cx="448363" cy="413379"/>
            <a:chOff x="984200" y="1293275"/>
            <a:chExt cx="388900" cy="358525"/>
          </a:xfrm>
        </p:grpSpPr>
        <p:sp>
          <p:nvSpPr>
            <p:cNvPr id="2124" name="Google Shape;2124;p42"/>
            <p:cNvSpPr/>
            <p:nvPr/>
          </p:nvSpPr>
          <p:spPr>
            <a:xfrm>
              <a:off x="984200" y="1293275"/>
              <a:ext cx="388900" cy="358525"/>
            </a:xfrm>
            <a:custGeom>
              <a:avLst/>
              <a:gdLst/>
              <a:ahLst/>
              <a:cxnLst/>
              <a:rect l="l" t="t" r="r" b="b"/>
              <a:pathLst>
                <a:path w="15556" h="14341" extrusionOk="0">
                  <a:moveTo>
                    <a:pt x="6460" y="465"/>
                  </a:moveTo>
                  <a:lnTo>
                    <a:pt x="6564" y="543"/>
                  </a:lnTo>
                  <a:lnTo>
                    <a:pt x="6641" y="620"/>
                  </a:lnTo>
                  <a:lnTo>
                    <a:pt x="6693" y="750"/>
                  </a:lnTo>
                  <a:lnTo>
                    <a:pt x="6770" y="1060"/>
                  </a:lnTo>
                  <a:lnTo>
                    <a:pt x="4548" y="1060"/>
                  </a:lnTo>
                  <a:lnTo>
                    <a:pt x="4471" y="646"/>
                  </a:lnTo>
                  <a:lnTo>
                    <a:pt x="4393" y="465"/>
                  </a:lnTo>
                  <a:close/>
                  <a:moveTo>
                    <a:pt x="8889" y="465"/>
                  </a:moveTo>
                  <a:lnTo>
                    <a:pt x="8993" y="543"/>
                  </a:lnTo>
                  <a:lnTo>
                    <a:pt x="9070" y="620"/>
                  </a:lnTo>
                  <a:lnTo>
                    <a:pt x="9122" y="750"/>
                  </a:lnTo>
                  <a:lnTo>
                    <a:pt x="9199" y="1060"/>
                  </a:lnTo>
                  <a:lnTo>
                    <a:pt x="7236" y="1060"/>
                  </a:lnTo>
                  <a:lnTo>
                    <a:pt x="7132" y="646"/>
                  </a:lnTo>
                  <a:lnTo>
                    <a:pt x="7080" y="465"/>
                  </a:lnTo>
                  <a:close/>
                  <a:moveTo>
                    <a:pt x="13282" y="7829"/>
                  </a:moveTo>
                  <a:lnTo>
                    <a:pt x="13282" y="9199"/>
                  </a:lnTo>
                  <a:lnTo>
                    <a:pt x="10465" y="9199"/>
                  </a:lnTo>
                  <a:lnTo>
                    <a:pt x="9794" y="8682"/>
                  </a:lnTo>
                  <a:lnTo>
                    <a:pt x="9716" y="8630"/>
                  </a:lnTo>
                  <a:lnTo>
                    <a:pt x="9613" y="8605"/>
                  </a:lnTo>
                  <a:lnTo>
                    <a:pt x="9509" y="8605"/>
                  </a:lnTo>
                  <a:lnTo>
                    <a:pt x="9406" y="8656"/>
                  </a:lnTo>
                  <a:lnTo>
                    <a:pt x="9303" y="8708"/>
                  </a:lnTo>
                  <a:lnTo>
                    <a:pt x="9251" y="8785"/>
                  </a:lnTo>
                  <a:lnTo>
                    <a:pt x="9199" y="8863"/>
                  </a:lnTo>
                  <a:lnTo>
                    <a:pt x="9173" y="8966"/>
                  </a:lnTo>
                  <a:lnTo>
                    <a:pt x="9173" y="9199"/>
                  </a:lnTo>
                  <a:lnTo>
                    <a:pt x="8269" y="9199"/>
                  </a:lnTo>
                  <a:lnTo>
                    <a:pt x="8269" y="7829"/>
                  </a:lnTo>
                  <a:close/>
                  <a:moveTo>
                    <a:pt x="3773" y="465"/>
                  </a:moveTo>
                  <a:lnTo>
                    <a:pt x="3876" y="543"/>
                  </a:lnTo>
                  <a:lnTo>
                    <a:pt x="3954" y="620"/>
                  </a:lnTo>
                  <a:lnTo>
                    <a:pt x="4006" y="750"/>
                  </a:lnTo>
                  <a:lnTo>
                    <a:pt x="4161" y="1344"/>
                  </a:lnTo>
                  <a:lnTo>
                    <a:pt x="4187" y="1421"/>
                  </a:lnTo>
                  <a:lnTo>
                    <a:pt x="4238" y="1473"/>
                  </a:lnTo>
                  <a:lnTo>
                    <a:pt x="4290" y="1499"/>
                  </a:lnTo>
                  <a:lnTo>
                    <a:pt x="4367" y="1525"/>
                  </a:lnTo>
                  <a:lnTo>
                    <a:pt x="14806" y="1525"/>
                  </a:lnTo>
                  <a:lnTo>
                    <a:pt x="14884" y="1551"/>
                  </a:lnTo>
                  <a:lnTo>
                    <a:pt x="15013" y="1628"/>
                  </a:lnTo>
                  <a:lnTo>
                    <a:pt x="15090" y="1757"/>
                  </a:lnTo>
                  <a:lnTo>
                    <a:pt x="15116" y="1835"/>
                  </a:lnTo>
                  <a:lnTo>
                    <a:pt x="15116" y="1887"/>
                  </a:lnTo>
                  <a:lnTo>
                    <a:pt x="15116" y="2119"/>
                  </a:lnTo>
                  <a:lnTo>
                    <a:pt x="14419" y="2119"/>
                  </a:lnTo>
                  <a:lnTo>
                    <a:pt x="14341" y="2145"/>
                  </a:lnTo>
                  <a:lnTo>
                    <a:pt x="14264" y="2197"/>
                  </a:lnTo>
                  <a:lnTo>
                    <a:pt x="14212" y="2274"/>
                  </a:lnTo>
                  <a:lnTo>
                    <a:pt x="14212" y="2352"/>
                  </a:lnTo>
                  <a:lnTo>
                    <a:pt x="14212" y="10930"/>
                  </a:lnTo>
                  <a:lnTo>
                    <a:pt x="12662" y="10930"/>
                  </a:lnTo>
                  <a:lnTo>
                    <a:pt x="12610" y="10853"/>
                  </a:lnTo>
                  <a:lnTo>
                    <a:pt x="12532" y="10801"/>
                  </a:lnTo>
                  <a:lnTo>
                    <a:pt x="11060" y="9664"/>
                  </a:lnTo>
                  <a:lnTo>
                    <a:pt x="13437" y="9664"/>
                  </a:lnTo>
                  <a:lnTo>
                    <a:pt x="13514" y="9638"/>
                  </a:lnTo>
                  <a:lnTo>
                    <a:pt x="13644" y="9561"/>
                  </a:lnTo>
                  <a:lnTo>
                    <a:pt x="13721" y="9431"/>
                  </a:lnTo>
                  <a:lnTo>
                    <a:pt x="13747" y="9354"/>
                  </a:lnTo>
                  <a:lnTo>
                    <a:pt x="13747" y="9276"/>
                  </a:lnTo>
                  <a:lnTo>
                    <a:pt x="13747" y="7752"/>
                  </a:lnTo>
                  <a:lnTo>
                    <a:pt x="13747" y="7674"/>
                  </a:lnTo>
                  <a:lnTo>
                    <a:pt x="13721" y="7623"/>
                  </a:lnTo>
                  <a:lnTo>
                    <a:pt x="13644" y="7493"/>
                  </a:lnTo>
                  <a:lnTo>
                    <a:pt x="13514" y="7416"/>
                  </a:lnTo>
                  <a:lnTo>
                    <a:pt x="13437" y="7390"/>
                  </a:lnTo>
                  <a:lnTo>
                    <a:pt x="8114" y="7390"/>
                  </a:lnTo>
                  <a:lnTo>
                    <a:pt x="8062" y="7416"/>
                  </a:lnTo>
                  <a:lnTo>
                    <a:pt x="7933" y="7493"/>
                  </a:lnTo>
                  <a:lnTo>
                    <a:pt x="7856" y="7623"/>
                  </a:lnTo>
                  <a:lnTo>
                    <a:pt x="7830" y="7674"/>
                  </a:lnTo>
                  <a:lnTo>
                    <a:pt x="7830" y="7752"/>
                  </a:lnTo>
                  <a:lnTo>
                    <a:pt x="7830" y="9276"/>
                  </a:lnTo>
                  <a:lnTo>
                    <a:pt x="7830" y="9354"/>
                  </a:lnTo>
                  <a:lnTo>
                    <a:pt x="7856" y="9431"/>
                  </a:lnTo>
                  <a:lnTo>
                    <a:pt x="7933" y="9561"/>
                  </a:lnTo>
                  <a:lnTo>
                    <a:pt x="8062" y="9638"/>
                  </a:lnTo>
                  <a:lnTo>
                    <a:pt x="8114" y="9664"/>
                  </a:lnTo>
                  <a:lnTo>
                    <a:pt x="9148" y="9664"/>
                  </a:lnTo>
                  <a:lnTo>
                    <a:pt x="9096" y="10930"/>
                  </a:lnTo>
                  <a:lnTo>
                    <a:pt x="1370" y="10930"/>
                  </a:lnTo>
                  <a:lnTo>
                    <a:pt x="1370" y="2584"/>
                  </a:lnTo>
                  <a:lnTo>
                    <a:pt x="13359" y="2584"/>
                  </a:lnTo>
                  <a:lnTo>
                    <a:pt x="13463" y="2558"/>
                  </a:lnTo>
                  <a:lnTo>
                    <a:pt x="13514" y="2507"/>
                  </a:lnTo>
                  <a:lnTo>
                    <a:pt x="13566" y="2455"/>
                  </a:lnTo>
                  <a:lnTo>
                    <a:pt x="13592" y="2352"/>
                  </a:lnTo>
                  <a:lnTo>
                    <a:pt x="13566" y="2274"/>
                  </a:lnTo>
                  <a:lnTo>
                    <a:pt x="13514" y="2197"/>
                  </a:lnTo>
                  <a:lnTo>
                    <a:pt x="13463" y="2145"/>
                  </a:lnTo>
                  <a:lnTo>
                    <a:pt x="13359" y="2119"/>
                  </a:lnTo>
                  <a:lnTo>
                    <a:pt x="466" y="2119"/>
                  </a:lnTo>
                  <a:lnTo>
                    <a:pt x="466" y="827"/>
                  </a:lnTo>
                  <a:lnTo>
                    <a:pt x="466" y="750"/>
                  </a:lnTo>
                  <a:lnTo>
                    <a:pt x="492" y="698"/>
                  </a:lnTo>
                  <a:lnTo>
                    <a:pt x="569" y="569"/>
                  </a:lnTo>
                  <a:lnTo>
                    <a:pt x="698" y="491"/>
                  </a:lnTo>
                  <a:lnTo>
                    <a:pt x="776" y="465"/>
                  </a:lnTo>
                  <a:close/>
                  <a:moveTo>
                    <a:pt x="15116" y="2584"/>
                  </a:moveTo>
                  <a:lnTo>
                    <a:pt x="15116" y="11473"/>
                  </a:lnTo>
                  <a:lnTo>
                    <a:pt x="15116" y="11550"/>
                  </a:lnTo>
                  <a:lnTo>
                    <a:pt x="15090" y="11628"/>
                  </a:lnTo>
                  <a:lnTo>
                    <a:pt x="15013" y="11731"/>
                  </a:lnTo>
                  <a:lnTo>
                    <a:pt x="14884" y="11809"/>
                  </a:lnTo>
                  <a:lnTo>
                    <a:pt x="14806" y="11834"/>
                  </a:lnTo>
                  <a:lnTo>
                    <a:pt x="14729" y="11860"/>
                  </a:lnTo>
                  <a:lnTo>
                    <a:pt x="11654" y="11860"/>
                  </a:lnTo>
                  <a:lnTo>
                    <a:pt x="11628" y="11834"/>
                  </a:lnTo>
                  <a:lnTo>
                    <a:pt x="12532" y="11395"/>
                  </a:lnTo>
                  <a:lnTo>
                    <a:pt x="14341" y="11395"/>
                  </a:lnTo>
                  <a:lnTo>
                    <a:pt x="14419" y="11369"/>
                  </a:lnTo>
                  <a:lnTo>
                    <a:pt x="14548" y="11292"/>
                  </a:lnTo>
                  <a:lnTo>
                    <a:pt x="14625" y="11163"/>
                  </a:lnTo>
                  <a:lnTo>
                    <a:pt x="14651" y="11085"/>
                  </a:lnTo>
                  <a:lnTo>
                    <a:pt x="14651" y="11008"/>
                  </a:lnTo>
                  <a:lnTo>
                    <a:pt x="14651" y="2584"/>
                  </a:lnTo>
                  <a:close/>
                  <a:moveTo>
                    <a:pt x="9639" y="9147"/>
                  </a:moveTo>
                  <a:lnTo>
                    <a:pt x="10233" y="9586"/>
                  </a:lnTo>
                  <a:lnTo>
                    <a:pt x="10259" y="9638"/>
                  </a:lnTo>
                  <a:lnTo>
                    <a:pt x="12171" y="11085"/>
                  </a:lnTo>
                  <a:lnTo>
                    <a:pt x="11241" y="11498"/>
                  </a:lnTo>
                  <a:lnTo>
                    <a:pt x="11163" y="11550"/>
                  </a:lnTo>
                  <a:lnTo>
                    <a:pt x="11111" y="11628"/>
                  </a:lnTo>
                  <a:lnTo>
                    <a:pt x="11111" y="11731"/>
                  </a:lnTo>
                  <a:lnTo>
                    <a:pt x="11137" y="11809"/>
                  </a:lnTo>
                  <a:lnTo>
                    <a:pt x="11990" y="13669"/>
                  </a:lnTo>
                  <a:lnTo>
                    <a:pt x="11990" y="13695"/>
                  </a:lnTo>
                  <a:lnTo>
                    <a:pt x="11990" y="13721"/>
                  </a:lnTo>
                  <a:lnTo>
                    <a:pt x="11990" y="13746"/>
                  </a:lnTo>
                  <a:lnTo>
                    <a:pt x="11964" y="13772"/>
                  </a:lnTo>
                  <a:lnTo>
                    <a:pt x="11680" y="13901"/>
                  </a:lnTo>
                  <a:lnTo>
                    <a:pt x="11628" y="13901"/>
                  </a:lnTo>
                  <a:lnTo>
                    <a:pt x="11576" y="13850"/>
                  </a:lnTo>
                  <a:lnTo>
                    <a:pt x="10724" y="12015"/>
                  </a:lnTo>
                  <a:lnTo>
                    <a:pt x="10672" y="11938"/>
                  </a:lnTo>
                  <a:lnTo>
                    <a:pt x="10595" y="11886"/>
                  </a:lnTo>
                  <a:lnTo>
                    <a:pt x="10414" y="11886"/>
                  </a:lnTo>
                  <a:lnTo>
                    <a:pt x="9483" y="12325"/>
                  </a:lnTo>
                  <a:lnTo>
                    <a:pt x="9483" y="12325"/>
                  </a:lnTo>
                  <a:lnTo>
                    <a:pt x="9613" y="9483"/>
                  </a:lnTo>
                  <a:lnTo>
                    <a:pt x="9613" y="9431"/>
                  </a:lnTo>
                  <a:lnTo>
                    <a:pt x="9613" y="9406"/>
                  </a:lnTo>
                  <a:lnTo>
                    <a:pt x="9639" y="9147"/>
                  </a:lnTo>
                  <a:close/>
                  <a:moveTo>
                    <a:pt x="853" y="0"/>
                  </a:moveTo>
                  <a:lnTo>
                    <a:pt x="672" y="26"/>
                  </a:lnTo>
                  <a:lnTo>
                    <a:pt x="517" y="78"/>
                  </a:lnTo>
                  <a:lnTo>
                    <a:pt x="388" y="155"/>
                  </a:lnTo>
                  <a:lnTo>
                    <a:pt x="259" y="233"/>
                  </a:lnTo>
                  <a:lnTo>
                    <a:pt x="156" y="362"/>
                  </a:lnTo>
                  <a:lnTo>
                    <a:pt x="78" y="517"/>
                  </a:lnTo>
                  <a:lnTo>
                    <a:pt x="27" y="672"/>
                  </a:lnTo>
                  <a:lnTo>
                    <a:pt x="1" y="827"/>
                  </a:lnTo>
                  <a:lnTo>
                    <a:pt x="1" y="2352"/>
                  </a:lnTo>
                  <a:lnTo>
                    <a:pt x="27" y="2455"/>
                  </a:lnTo>
                  <a:lnTo>
                    <a:pt x="78" y="2507"/>
                  </a:lnTo>
                  <a:lnTo>
                    <a:pt x="156" y="2558"/>
                  </a:lnTo>
                  <a:lnTo>
                    <a:pt x="233" y="2584"/>
                  </a:lnTo>
                  <a:lnTo>
                    <a:pt x="931" y="2584"/>
                  </a:lnTo>
                  <a:lnTo>
                    <a:pt x="931" y="11008"/>
                  </a:lnTo>
                  <a:lnTo>
                    <a:pt x="931" y="11085"/>
                  </a:lnTo>
                  <a:lnTo>
                    <a:pt x="957" y="11163"/>
                  </a:lnTo>
                  <a:lnTo>
                    <a:pt x="1034" y="11292"/>
                  </a:lnTo>
                  <a:lnTo>
                    <a:pt x="1163" y="11369"/>
                  </a:lnTo>
                  <a:lnTo>
                    <a:pt x="1241" y="11395"/>
                  </a:lnTo>
                  <a:lnTo>
                    <a:pt x="9070" y="11395"/>
                  </a:lnTo>
                  <a:lnTo>
                    <a:pt x="9044" y="11860"/>
                  </a:lnTo>
                  <a:lnTo>
                    <a:pt x="853" y="11860"/>
                  </a:lnTo>
                  <a:lnTo>
                    <a:pt x="776" y="11834"/>
                  </a:lnTo>
                  <a:lnTo>
                    <a:pt x="698" y="11809"/>
                  </a:lnTo>
                  <a:lnTo>
                    <a:pt x="569" y="11731"/>
                  </a:lnTo>
                  <a:lnTo>
                    <a:pt x="492" y="11628"/>
                  </a:lnTo>
                  <a:lnTo>
                    <a:pt x="466" y="11550"/>
                  </a:lnTo>
                  <a:lnTo>
                    <a:pt x="466" y="11473"/>
                  </a:lnTo>
                  <a:lnTo>
                    <a:pt x="466" y="3411"/>
                  </a:lnTo>
                  <a:lnTo>
                    <a:pt x="440" y="3333"/>
                  </a:lnTo>
                  <a:lnTo>
                    <a:pt x="414" y="3256"/>
                  </a:lnTo>
                  <a:lnTo>
                    <a:pt x="337" y="3204"/>
                  </a:lnTo>
                  <a:lnTo>
                    <a:pt x="233" y="3178"/>
                  </a:lnTo>
                  <a:lnTo>
                    <a:pt x="156" y="3204"/>
                  </a:lnTo>
                  <a:lnTo>
                    <a:pt x="78" y="3256"/>
                  </a:lnTo>
                  <a:lnTo>
                    <a:pt x="27" y="3333"/>
                  </a:lnTo>
                  <a:lnTo>
                    <a:pt x="1" y="3411"/>
                  </a:lnTo>
                  <a:lnTo>
                    <a:pt x="1" y="11473"/>
                  </a:lnTo>
                  <a:lnTo>
                    <a:pt x="27" y="11628"/>
                  </a:lnTo>
                  <a:lnTo>
                    <a:pt x="78" y="11783"/>
                  </a:lnTo>
                  <a:lnTo>
                    <a:pt x="156" y="11938"/>
                  </a:lnTo>
                  <a:lnTo>
                    <a:pt x="259" y="12067"/>
                  </a:lnTo>
                  <a:lnTo>
                    <a:pt x="388" y="12170"/>
                  </a:lnTo>
                  <a:lnTo>
                    <a:pt x="517" y="12248"/>
                  </a:lnTo>
                  <a:lnTo>
                    <a:pt x="672" y="12274"/>
                  </a:lnTo>
                  <a:lnTo>
                    <a:pt x="853" y="12299"/>
                  </a:lnTo>
                  <a:lnTo>
                    <a:pt x="9044" y="12299"/>
                  </a:lnTo>
                  <a:lnTo>
                    <a:pt x="9018" y="12429"/>
                  </a:lnTo>
                  <a:lnTo>
                    <a:pt x="9044" y="12532"/>
                  </a:lnTo>
                  <a:lnTo>
                    <a:pt x="9070" y="12610"/>
                  </a:lnTo>
                  <a:lnTo>
                    <a:pt x="9122" y="12687"/>
                  </a:lnTo>
                  <a:lnTo>
                    <a:pt x="9199" y="12765"/>
                  </a:lnTo>
                  <a:lnTo>
                    <a:pt x="9277" y="12816"/>
                  </a:lnTo>
                  <a:lnTo>
                    <a:pt x="9483" y="12816"/>
                  </a:lnTo>
                  <a:lnTo>
                    <a:pt x="9561" y="12790"/>
                  </a:lnTo>
                  <a:lnTo>
                    <a:pt x="10388" y="12403"/>
                  </a:lnTo>
                  <a:lnTo>
                    <a:pt x="11163" y="14056"/>
                  </a:lnTo>
                  <a:lnTo>
                    <a:pt x="11241" y="14186"/>
                  </a:lnTo>
                  <a:lnTo>
                    <a:pt x="11370" y="14263"/>
                  </a:lnTo>
                  <a:lnTo>
                    <a:pt x="11499" y="14341"/>
                  </a:lnTo>
                  <a:lnTo>
                    <a:pt x="11757" y="14341"/>
                  </a:lnTo>
                  <a:lnTo>
                    <a:pt x="11861" y="14315"/>
                  </a:lnTo>
                  <a:lnTo>
                    <a:pt x="12145" y="14186"/>
                  </a:lnTo>
                  <a:lnTo>
                    <a:pt x="12248" y="14134"/>
                  </a:lnTo>
                  <a:lnTo>
                    <a:pt x="12326" y="14056"/>
                  </a:lnTo>
                  <a:lnTo>
                    <a:pt x="12377" y="13979"/>
                  </a:lnTo>
                  <a:lnTo>
                    <a:pt x="12429" y="13876"/>
                  </a:lnTo>
                  <a:lnTo>
                    <a:pt x="12455" y="13772"/>
                  </a:lnTo>
                  <a:lnTo>
                    <a:pt x="12455" y="13669"/>
                  </a:lnTo>
                  <a:lnTo>
                    <a:pt x="12429" y="13566"/>
                  </a:lnTo>
                  <a:lnTo>
                    <a:pt x="12403" y="13462"/>
                  </a:lnTo>
                  <a:lnTo>
                    <a:pt x="11861" y="12299"/>
                  </a:lnTo>
                  <a:lnTo>
                    <a:pt x="14729" y="12299"/>
                  </a:lnTo>
                  <a:lnTo>
                    <a:pt x="14910" y="12274"/>
                  </a:lnTo>
                  <a:lnTo>
                    <a:pt x="15065" y="12248"/>
                  </a:lnTo>
                  <a:lnTo>
                    <a:pt x="15194" y="12170"/>
                  </a:lnTo>
                  <a:lnTo>
                    <a:pt x="15323" y="12067"/>
                  </a:lnTo>
                  <a:lnTo>
                    <a:pt x="15426" y="11938"/>
                  </a:lnTo>
                  <a:lnTo>
                    <a:pt x="15504" y="11783"/>
                  </a:lnTo>
                  <a:lnTo>
                    <a:pt x="15556" y="11628"/>
                  </a:lnTo>
                  <a:lnTo>
                    <a:pt x="15556" y="11473"/>
                  </a:lnTo>
                  <a:lnTo>
                    <a:pt x="15556" y="1887"/>
                  </a:lnTo>
                  <a:lnTo>
                    <a:pt x="15556" y="1731"/>
                  </a:lnTo>
                  <a:lnTo>
                    <a:pt x="15504" y="1576"/>
                  </a:lnTo>
                  <a:lnTo>
                    <a:pt x="15426" y="1421"/>
                  </a:lnTo>
                  <a:lnTo>
                    <a:pt x="15323" y="1318"/>
                  </a:lnTo>
                  <a:lnTo>
                    <a:pt x="15194" y="1215"/>
                  </a:lnTo>
                  <a:lnTo>
                    <a:pt x="15065" y="1137"/>
                  </a:lnTo>
                  <a:lnTo>
                    <a:pt x="14910" y="1086"/>
                  </a:lnTo>
                  <a:lnTo>
                    <a:pt x="14729" y="1060"/>
                  </a:lnTo>
                  <a:lnTo>
                    <a:pt x="9664" y="1060"/>
                  </a:lnTo>
                  <a:lnTo>
                    <a:pt x="9561" y="646"/>
                  </a:lnTo>
                  <a:lnTo>
                    <a:pt x="9535" y="517"/>
                  </a:lnTo>
                  <a:lnTo>
                    <a:pt x="9458" y="388"/>
                  </a:lnTo>
                  <a:lnTo>
                    <a:pt x="9380" y="285"/>
                  </a:lnTo>
                  <a:lnTo>
                    <a:pt x="9277" y="181"/>
                  </a:lnTo>
                  <a:lnTo>
                    <a:pt x="9173" y="104"/>
                  </a:lnTo>
                  <a:lnTo>
                    <a:pt x="9044" y="52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2"/>
            <p:cNvSpPr/>
            <p:nvPr/>
          </p:nvSpPr>
          <p:spPr>
            <a:xfrm>
              <a:off x="1015850" y="1319750"/>
              <a:ext cx="50425" cy="11650"/>
            </a:xfrm>
            <a:custGeom>
              <a:avLst/>
              <a:gdLst/>
              <a:ahLst/>
              <a:cxnLst/>
              <a:rect l="l" t="t" r="r" b="b"/>
              <a:pathLst>
                <a:path w="2017" h="466" extrusionOk="0">
                  <a:moveTo>
                    <a:pt x="233" y="1"/>
                  </a:moveTo>
                  <a:lnTo>
                    <a:pt x="156" y="27"/>
                  </a:lnTo>
                  <a:lnTo>
                    <a:pt x="78" y="78"/>
                  </a:lnTo>
                  <a:lnTo>
                    <a:pt x="27" y="156"/>
                  </a:lnTo>
                  <a:lnTo>
                    <a:pt x="1" y="233"/>
                  </a:lnTo>
                  <a:lnTo>
                    <a:pt x="27" y="311"/>
                  </a:lnTo>
                  <a:lnTo>
                    <a:pt x="78" y="388"/>
                  </a:lnTo>
                  <a:lnTo>
                    <a:pt x="156" y="440"/>
                  </a:lnTo>
                  <a:lnTo>
                    <a:pt x="233" y="466"/>
                  </a:lnTo>
                  <a:lnTo>
                    <a:pt x="1784" y="466"/>
                  </a:lnTo>
                  <a:lnTo>
                    <a:pt x="1861" y="440"/>
                  </a:lnTo>
                  <a:lnTo>
                    <a:pt x="1939" y="388"/>
                  </a:lnTo>
                  <a:lnTo>
                    <a:pt x="1990" y="311"/>
                  </a:lnTo>
                  <a:lnTo>
                    <a:pt x="2016" y="233"/>
                  </a:lnTo>
                  <a:lnTo>
                    <a:pt x="1990" y="156"/>
                  </a:lnTo>
                  <a:lnTo>
                    <a:pt x="1939" y="78"/>
                  </a:lnTo>
                  <a:lnTo>
                    <a:pt x="1861" y="27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2"/>
            <p:cNvSpPr/>
            <p:nvPr/>
          </p:nvSpPr>
          <p:spPr>
            <a:xfrm>
              <a:off x="1137950" y="1392100"/>
              <a:ext cx="82700" cy="53000"/>
            </a:xfrm>
            <a:custGeom>
              <a:avLst/>
              <a:gdLst/>
              <a:ahLst/>
              <a:cxnLst/>
              <a:rect l="l" t="t" r="r" b="b"/>
              <a:pathLst>
                <a:path w="3308" h="2120" extrusionOk="0">
                  <a:moveTo>
                    <a:pt x="207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0" y="156"/>
                  </a:lnTo>
                  <a:lnTo>
                    <a:pt x="0" y="233"/>
                  </a:lnTo>
                  <a:lnTo>
                    <a:pt x="26" y="311"/>
                  </a:lnTo>
                  <a:lnTo>
                    <a:pt x="801" y="1990"/>
                  </a:lnTo>
                  <a:lnTo>
                    <a:pt x="853" y="2042"/>
                  </a:lnTo>
                  <a:lnTo>
                    <a:pt x="879" y="2094"/>
                  </a:lnTo>
                  <a:lnTo>
                    <a:pt x="930" y="2119"/>
                  </a:lnTo>
                  <a:lnTo>
                    <a:pt x="1060" y="2119"/>
                  </a:lnTo>
                  <a:lnTo>
                    <a:pt x="1111" y="2094"/>
                  </a:lnTo>
                  <a:lnTo>
                    <a:pt x="1163" y="2068"/>
                  </a:lnTo>
                  <a:lnTo>
                    <a:pt x="1215" y="2016"/>
                  </a:lnTo>
                  <a:lnTo>
                    <a:pt x="1654" y="1344"/>
                  </a:lnTo>
                  <a:lnTo>
                    <a:pt x="2119" y="2016"/>
                  </a:lnTo>
                  <a:lnTo>
                    <a:pt x="2197" y="2094"/>
                  </a:lnTo>
                  <a:lnTo>
                    <a:pt x="2300" y="2119"/>
                  </a:lnTo>
                  <a:lnTo>
                    <a:pt x="2377" y="2119"/>
                  </a:lnTo>
                  <a:lnTo>
                    <a:pt x="2429" y="2094"/>
                  </a:lnTo>
                  <a:lnTo>
                    <a:pt x="2481" y="2042"/>
                  </a:lnTo>
                  <a:lnTo>
                    <a:pt x="2507" y="1990"/>
                  </a:lnTo>
                  <a:lnTo>
                    <a:pt x="3282" y="311"/>
                  </a:lnTo>
                  <a:lnTo>
                    <a:pt x="3308" y="233"/>
                  </a:lnTo>
                  <a:lnTo>
                    <a:pt x="3308" y="156"/>
                  </a:lnTo>
                  <a:lnTo>
                    <a:pt x="3256" y="78"/>
                  </a:lnTo>
                  <a:lnTo>
                    <a:pt x="3178" y="26"/>
                  </a:lnTo>
                  <a:lnTo>
                    <a:pt x="3101" y="1"/>
                  </a:lnTo>
                  <a:lnTo>
                    <a:pt x="2998" y="1"/>
                  </a:lnTo>
                  <a:lnTo>
                    <a:pt x="2920" y="52"/>
                  </a:lnTo>
                  <a:lnTo>
                    <a:pt x="2868" y="130"/>
                  </a:lnTo>
                  <a:lnTo>
                    <a:pt x="2248" y="1448"/>
                  </a:lnTo>
                  <a:lnTo>
                    <a:pt x="1835" y="827"/>
                  </a:lnTo>
                  <a:lnTo>
                    <a:pt x="1757" y="750"/>
                  </a:lnTo>
                  <a:lnTo>
                    <a:pt x="1654" y="724"/>
                  </a:lnTo>
                  <a:lnTo>
                    <a:pt x="1551" y="750"/>
                  </a:lnTo>
                  <a:lnTo>
                    <a:pt x="1473" y="827"/>
                  </a:lnTo>
                  <a:lnTo>
                    <a:pt x="1060" y="1448"/>
                  </a:lnTo>
                  <a:lnTo>
                    <a:pt x="440" y="130"/>
                  </a:lnTo>
                  <a:lnTo>
                    <a:pt x="388" y="5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2"/>
            <p:cNvSpPr/>
            <p:nvPr/>
          </p:nvSpPr>
          <p:spPr>
            <a:xfrm>
              <a:off x="1228375" y="1392100"/>
              <a:ext cx="82725" cy="53000"/>
            </a:xfrm>
            <a:custGeom>
              <a:avLst/>
              <a:gdLst/>
              <a:ahLst/>
              <a:cxnLst/>
              <a:rect l="l" t="t" r="r" b="b"/>
              <a:pathLst>
                <a:path w="3309" h="2120" extrusionOk="0">
                  <a:moveTo>
                    <a:pt x="207" y="1"/>
                  </a:moveTo>
                  <a:lnTo>
                    <a:pt x="130" y="26"/>
                  </a:lnTo>
                  <a:lnTo>
                    <a:pt x="52" y="78"/>
                  </a:lnTo>
                  <a:lnTo>
                    <a:pt x="1" y="156"/>
                  </a:lnTo>
                  <a:lnTo>
                    <a:pt x="1" y="233"/>
                  </a:lnTo>
                  <a:lnTo>
                    <a:pt x="27" y="311"/>
                  </a:lnTo>
                  <a:lnTo>
                    <a:pt x="802" y="1990"/>
                  </a:lnTo>
                  <a:lnTo>
                    <a:pt x="828" y="2042"/>
                  </a:lnTo>
                  <a:lnTo>
                    <a:pt x="879" y="2094"/>
                  </a:lnTo>
                  <a:lnTo>
                    <a:pt x="931" y="2119"/>
                  </a:lnTo>
                  <a:lnTo>
                    <a:pt x="1060" y="2119"/>
                  </a:lnTo>
                  <a:lnTo>
                    <a:pt x="1112" y="2094"/>
                  </a:lnTo>
                  <a:lnTo>
                    <a:pt x="1163" y="2068"/>
                  </a:lnTo>
                  <a:lnTo>
                    <a:pt x="1189" y="2016"/>
                  </a:lnTo>
                  <a:lnTo>
                    <a:pt x="1654" y="1344"/>
                  </a:lnTo>
                  <a:lnTo>
                    <a:pt x="2094" y="2016"/>
                  </a:lnTo>
                  <a:lnTo>
                    <a:pt x="2197" y="2094"/>
                  </a:lnTo>
                  <a:lnTo>
                    <a:pt x="2300" y="2119"/>
                  </a:lnTo>
                  <a:lnTo>
                    <a:pt x="2378" y="2119"/>
                  </a:lnTo>
                  <a:lnTo>
                    <a:pt x="2430" y="2094"/>
                  </a:lnTo>
                  <a:lnTo>
                    <a:pt x="2455" y="2042"/>
                  </a:lnTo>
                  <a:lnTo>
                    <a:pt x="2507" y="1990"/>
                  </a:lnTo>
                  <a:lnTo>
                    <a:pt x="3282" y="311"/>
                  </a:lnTo>
                  <a:lnTo>
                    <a:pt x="3308" y="233"/>
                  </a:lnTo>
                  <a:lnTo>
                    <a:pt x="3308" y="156"/>
                  </a:lnTo>
                  <a:lnTo>
                    <a:pt x="3256" y="78"/>
                  </a:lnTo>
                  <a:lnTo>
                    <a:pt x="3179" y="26"/>
                  </a:lnTo>
                  <a:lnTo>
                    <a:pt x="3101" y="1"/>
                  </a:lnTo>
                  <a:lnTo>
                    <a:pt x="2998" y="1"/>
                  </a:lnTo>
                  <a:lnTo>
                    <a:pt x="2920" y="52"/>
                  </a:lnTo>
                  <a:lnTo>
                    <a:pt x="2869" y="130"/>
                  </a:lnTo>
                  <a:lnTo>
                    <a:pt x="2249" y="1448"/>
                  </a:lnTo>
                  <a:lnTo>
                    <a:pt x="1835" y="827"/>
                  </a:lnTo>
                  <a:lnTo>
                    <a:pt x="1758" y="750"/>
                  </a:lnTo>
                  <a:lnTo>
                    <a:pt x="1654" y="724"/>
                  </a:lnTo>
                  <a:lnTo>
                    <a:pt x="1551" y="750"/>
                  </a:lnTo>
                  <a:lnTo>
                    <a:pt x="1474" y="827"/>
                  </a:lnTo>
                  <a:lnTo>
                    <a:pt x="1060" y="1448"/>
                  </a:lnTo>
                  <a:lnTo>
                    <a:pt x="440" y="130"/>
                  </a:lnTo>
                  <a:lnTo>
                    <a:pt x="388" y="52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2"/>
            <p:cNvSpPr/>
            <p:nvPr/>
          </p:nvSpPr>
          <p:spPr>
            <a:xfrm>
              <a:off x="1046875" y="1392100"/>
              <a:ext cx="82700" cy="53000"/>
            </a:xfrm>
            <a:custGeom>
              <a:avLst/>
              <a:gdLst/>
              <a:ahLst/>
              <a:cxnLst/>
              <a:rect l="l" t="t" r="r" b="b"/>
              <a:pathLst>
                <a:path w="3308" h="2120" extrusionOk="0">
                  <a:moveTo>
                    <a:pt x="207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0" y="156"/>
                  </a:lnTo>
                  <a:lnTo>
                    <a:pt x="0" y="233"/>
                  </a:lnTo>
                  <a:lnTo>
                    <a:pt x="26" y="311"/>
                  </a:lnTo>
                  <a:lnTo>
                    <a:pt x="801" y="1990"/>
                  </a:lnTo>
                  <a:lnTo>
                    <a:pt x="827" y="2042"/>
                  </a:lnTo>
                  <a:lnTo>
                    <a:pt x="879" y="2094"/>
                  </a:lnTo>
                  <a:lnTo>
                    <a:pt x="930" y="2119"/>
                  </a:lnTo>
                  <a:lnTo>
                    <a:pt x="1059" y="2119"/>
                  </a:lnTo>
                  <a:lnTo>
                    <a:pt x="1111" y="2094"/>
                  </a:lnTo>
                  <a:lnTo>
                    <a:pt x="1163" y="2068"/>
                  </a:lnTo>
                  <a:lnTo>
                    <a:pt x="1189" y="2016"/>
                  </a:lnTo>
                  <a:lnTo>
                    <a:pt x="1654" y="1344"/>
                  </a:lnTo>
                  <a:lnTo>
                    <a:pt x="2093" y="2016"/>
                  </a:lnTo>
                  <a:lnTo>
                    <a:pt x="2196" y="2094"/>
                  </a:lnTo>
                  <a:lnTo>
                    <a:pt x="2300" y="2119"/>
                  </a:lnTo>
                  <a:lnTo>
                    <a:pt x="2377" y="2119"/>
                  </a:lnTo>
                  <a:lnTo>
                    <a:pt x="2429" y="2094"/>
                  </a:lnTo>
                  <a:lnTo>
                    <a:pt x="2455" y="2042"/>
                  </a:lnTo>
                  <a:lnTo>
                    <a:pt x="2506" y="1990"/>
                  </a:lnTo>
                  <a:lnTo>
                    <a:pt x="3282" y="311"/>
                  </a:lnTo>
                  <a:lnTo>
                    <a:pt x="3307" y="233"/>
                  </a:lnTo>
                  <a:lnTo>
                    <a:pt x="3307" y="156"/>
                  </a:lnTo>
                  <a:lnTo>
                    <a:pt x="3256" y="78"/>
                  </a:lnTo>
                  <a:lnTo>
                    <a:pt x="3178" y="26"/>
                  </a:lnTo>
                  <a:lnTo>
                    <a:pt x="3101" y="1"/>
                  </a:lnTo>
                  <a:lnTo>
                    <a:pt x="2997" y="1"/>
                  </a:lnTo>
                  <a:lnTo>
                    <a:pt x="2920" y="52"/>
                  </a:lnTo>
                  <a:lnTo>
                    <a:pt x="2868" y="130"/>
                  </a:lnTo>
                  <a:lnTo>
                    <a:pt x="2248" y="1448"/>
                  </a:lnTo>
                  <a:lnTo>
                    <a:pt x="1835" y="827"/>
                  </a:lnTo>
                  <a:lnTo>
                    <a:pt x="1757" y="750"/>
                  </a:lnTo>
                  <a:lnTo>
                    <a:pt x="1654" y="724"/>
                  </a:lnTo>
                  <a:lnTo>
                    <a:pt x="1550" y="750"/>
                  </a:lnTo>
                  <a:lnTo>
                    <a:pt x="1473" y="827"/>
                  </a:lnTo>
                  <a:lnTo>
                    <a:pt x="1059" y="1448"/>
                  </a:lnTo>
                  <a:lnTo>
                    <a:pt x="439" y="130"/>
                  </a:lnTo>
                  <a:lnTo>
                    <a:pt x="388" y="5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2"/>
            <p:cNvSpPr/>
            <p:nvPr/>
          </p:nvSpPr>
          <p:spPr>
            <a:xfrm>
              <a:off x="1030725" y="1478025"/>
              <a:ext cx="67200" cy="11000"/>
            </a:xfrm>
            <a:custGeom>
              <a:avLst/>
              <a:gdLst/>
              <a:ahLst/>
              <a:cxnLst/>
              <a:rect l="l" t="t" r="r" b="b"/>
              <a:pathLst>
                <a:path w="2688" h="440" extrusionOk="0">
                  <a:moveTo>
                    <a:pt x="129" y="0"/>
                  </a:moveTo>
                  <a:lnTo>
                    <a:pt x="52" y="52"/>
                  </a:lnTo>
                  <a:lnTo>
                    <a:pt x="0" y="129"/>
                  </a:lnTo>
                  <a:lnTo>
                    <a:pt x="0" y="233"/>
                  </a:lnTo>
                  <a:lnTo>
                    <a:pt x="0" y="310"/>
                  </a:lnTo>
                  <a:lnTo>
                    <a:pt x="52" y="388"/>
                  </a:lnTo>
                  <a:lnTo>
                    <a:pt x="129" y="439"/>
                  </a:lnTo>
                  <a:lnTo>
                    <a:pt x="2558" y="439"/>
                  </a:lnTo>
                  <a:lnTo>
                    <a:pt x="2636" y="388"/>
                  </a:lnTo>
                  <a:lnTo>
                    <a:pt x="2687" y="310"/>
                  </a:lnTo>
                  <a:lnTo>
                    <a:pt x="2687" y="233"/>
                  </a:lnTo>
                  <a:lnTo>
                    <a:pt x="2687" y="129"/>
                  </a:lnTo>
                  <a:lnTo>
                    <a:pt x="2636" y="52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2"/>
            <p:cNvSpPr/>
            <p:nvPr/>
          </p:nvSpPr>
          <p:spPr>
            <a:xfrm>
              <a:off x="1113400" y="1478025"/>
              <a:ext cx="43300" cy="11000"/>
            </a:xfrm>
            <a:custGeom>
              <a:avLst/>
              <a:gdLst/>
              <a:ahLst/>
              <a:cxnLst/>
              <a:rect l="l" t="t" r="r" b="b"/>
              <a:pathLst>
                <a:path w="1732" h="440" extrusionOk="0">
                  <a:moveTo>
                    <a:pt x="130" y="0"/>
                  </a:moveTo>
                  <a:lnTo>
                    <a:pt x="52" y="52"/>
                  </a:lnTo>
                  <a:lnTo>
                    <a:pt x="0" y="129"/>
                  </a:lnTo>
                  <a:lnTo>
                    <a:pt x="0" y="233"/>
                  </a:lnTo>
                  <a:lnTo>
                    <a:pt x="0" y="310"/>
                  </a:lnTo>
                  <a:lnTo>
                    <a:pt x="52" y="388"/>
                  </a:lnTo>
                  <a:lnTo>
                    <a:pt x="130" y="439"/>
                  </a:lnTo>
                  <a:lnTo>
                    <a:pt x="1577" y="439"/>
                  </a:lnTo>
                  <a:lnTo>
                    <a:pt x="1654" y="388"/>
                  </a:lnTo>
                  <a:lnTo>
                    <a:pt x="1706" y="310"/>
                  </a:lnTo>
                  <a:lnTo>
                    <a:pt x="1732" y="233"/>
                  </a:lnTo>
                  <a:lnTo>
                    <a:pt x="1706" y="129"/>
                  </a:lnTo>
                  <a:lnTo>
                    <a:pt x="1654" y="52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2"/>
            <p:cNvSpPr/>
            <p:nvPr/>
          </p:nvSpPr>
          <p:spPr>
            <a:xfrm>
              <a:off x="1030725" y="1500625"/>
              <a:ext cx="67200" cy="11650"/>
            </a:xfrm>
            <a:custGeom>
              <a:avLst/>
              <a:gdLst/>
              <a:ahLst/>
              <a:cxnLst/>
              <a:rect l="l" t="t" r="r" b="b"/>
              <a:pathLst>
                <a:path w="2688" h="466" extrusionOk="0">
                  <a:moveTo>
                    <a:pt x="207" y="0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0" y="130"/>
                  </a:lnTo>
                  <a:lnTo>
                    <a:pt x="0" y="233"/>
                  </a:lnTo>
                  <a:lnTo>
                    <a:pt x="0" y="311"/>
                  </a:lnTo>
                  <a:lnTo>
                    <a:pt x="52" y="388"/>
                  </a:lnTo>
                  <a:lnTo>
                    <a:pt x="129" y="440"/>
                  </a:lnTo>
                  <a:lnTo>
                    <a:pt x="207" y="466"/>
                  </a:lnTo>
                  <a:lnTo>
                    <a:pt x="2455" y="466"/>
                  </a:lnTo>
                  <a:lnTo>
                    <a:pt x="2558" y="440"/>
                  </a:lnTo>
                  <a:lnTo>
                    <a:pt x="2636" y="388"/>
                  </a:lnTo>
                  <a:lnTo>
                    <a:pt x="2687" y="311"/>
                  </a:lnTo>
                  <a:lnTo>
                    <a:pt x="2687" y="233"/>
                  </a:lnTo>
                  <a:lnTo>
                    <a:pt x="2687" y="130"/>
                  </a:lnTo>
                  <a:lnTo>
                    <a:pt x="2636" y="78"/>
                  </a:lnTo>
                  <a:lnTo>
                    <a:pt x="2558" y="26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2"/>
            <p:cNvSpPr/>
            <p:nvPr/>
          </p:nvSpPr>
          <p:spPr>
            <a:xfrm>
              <a:off x="1113400" y="1500625"/>
              <a:ext cx="43300" cy="11650"/>
            </a:xfrm>
            <a:custGeom>
              <a:avLst/>
              <a:gdLst/>
              <a:ahLst/>
              <a:cxnLst/>
              <a:rect l="l" t="t" r="r" b="b"/>
              <a:pathLst>
                <a:path w="1732" h="466" extrusionOk="0">
                  <a:moveTo>
                    <a:pt x="233" y="0"/>
                  </a:moveTo>
                  <a:lnTo>
                    <a:pt x="130" y="26"/>
                  </a:lnTo>
                  <a:lnTo>
                    <a:pt x="52" y="78"/>
                  </a:lnTo>
                  <a:lnTo>
                    <a:pt x="0" y="130"/>
                  </a:lnTo>
                  <a:lnTo>
                    <a:pt x="0" y="233"/>
                  </a:lnTo>
                  <a:lnTo>
                    <a:pt x="0" y="311"/>
                  </a:lnTo>
                  <a:lnTo>
                    <a:pt x="52" y="388"/>
                  </a:lnTo>
                  <a:lnTo>
                    <a:pt x="130" y="440"/>
                  </a:lnTo>
                  <a:lnTo>
                    <a:pt x="233" y="466"/>
                  </a:lnTo>
                  <a:lnTo>
                    <a:pt x="1499" y="466"/>
                  </a:lnTo>
                  <a:lnTo>
                    <a:pt x="1577" y="440"/>
                  </a:lnTo>
                  <a:lnTo>
                    <a:pt x="1654" y="388"/>
                  </a:lnTo>
                  <a:lnTo>
                    <a:pt x="1706" y="311"/>
                  </a:lnTo>
                  <a:lnTo>
                    <a:pt x="1732" y="233"/>
                  </a:lnTo>
                  <a:lnTo>
                    <a:pt x="1706" y="130"/>
                  </a:lnTo>
                  <a:lnTo>
                    <a:pt x="1654" y="78"/>
                  </a:lnTo>
                  <a:lnTo>
                    <a:pt x="1577" y="26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2"/>
            <p:cNvSpPr/>
            <p:nvPr/>
          </p:nvSpPr>
          <p:spPr>
            <a:xfrm>
              <a:off x="1030725" y="1523225"/>
              <a:ext cx="67200" cy="11650"/>
            </a:xfrm>
            <a:custGeom>
              <a:avLst/>
              <a:gdLst/>
              <a:ahLst/>
              <a:cxnLst/>
              <a:rect l="l" t="t" r="r" b="b"/>
              <a:pathLst>
                <a:path w="2688" h="466" extrusionOk="0">
                  <a:moveTo>
                    <a:pt x="207" y="1"/>
                  </a:moveTo>
                  <a:lnTo>
                    <a:pt x="129" y="27"/>
                  </a:lnTo>
                  <a:lnTo>
                    <a:pt x="52" y="78"/>
                  </a:lnTo>
                  <a:lnTo>
                    <a:pt x="0" y="156"/>
                  </a:lnTo>
                  <a:lnTo>
                    <a:pt x="0" y="233"/>
                  </a:lnTo>
                  <a:lnTo>
                    <a:pt x="0" y="311"/>
                  </a:lnTo>
                  <a:lnTo>
                    <a:pt x="52" y="388"/>
                  </a:lnTo>
                  <a:lnTo>
                    <a:pt x="129" y="440"/>
                  </a:lnTo>
                  <a:lnTo>
                    <a:pt x="207" y="466"/>
                  </a:lnTo>
                  <a:lnTo>
                    <a:pt x="2455" y="466"/>
                  </a:lnTo>
                  <a:lnTo>
                    <a:pt x="2558" y="440"/>
                  </a:lnTo>
                  <a:lnTo>
                    <a:pt x="2636" y="388"/>
                  </a:lnTo>
                  <a:lnTo>
                    <a:pt x="2687" y="311"/>
                  </a:lnTo>
                  <a:lnTo>
                    <a:pt x="2687" y="233"/>
                  </a:lnTo>
                  <a:lnTo>
                    <a:pt x="2687" y="156"/>
                  </a:lnTo>
                  <a:lnTo>
                    <a:pt x="2636" y="78"/>
                  </a:lnTo>
                  <a:lnTo>
                    <a:pt x="2558" y="27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2"/>
            <p:cNvSpPr/>
            <p:nvPr/>
          </p:nvSpPr>
          <p:spPr>
            <a:xfrm>
              <a:off x="1113400" y="1523225"/>
              <a:ext cx="43300" cy="11650"/>
            </a:xfrm>
            <a:custGeom>
              <a:avLst/>
              <a:gdLst/>
              <a:ahLst/>
              <a:cxnLst/>
              <a:rect l="l" t="t" r="r" b="b"/>
              <a:pathLst>
                <a:path w="1732" h="466" extrusionOk="0">
                  <a:moveTo>
                    <a:pt x="233" y="1"/>
                  </a:moveTo>
                  <a:lnTo>
                    <a:pt x="130" y="27"/>
                  </a:lnTo>
                  <a:lnTo>
                    <a:pt x="52" y="78"/>
                  </a:lnTo>
                  <a:lnTo>
                    <a:pt x="0" y="156"/>
                  </a:lnTo>
                  <a:lnTo>
                    <a:pt x="0" y="233"/>
                  </a:lnTo>
                  <a:lnTo>
                    <a:pt x="0" y="311"/>
                  </a:lnTo>
                  <a:lnTo>
                    <a:pt x="52" y="388"/>
                  </a:lnTo>
                  <a:lnTo>
                    <a:pt x="130" y="440"/>
                  </a:lnTo>
                  <a:lnTo>
                    <a:pt x="233" y="466"/>
                  </a:lnTo>
                  <a:lnTo>
                    <a:pt x="1499" y="466"/>
                  </a:lnTo>
                  <a:lnTo>
                    <a:pt x="1577" y="440"/>
                  </a:lnTo>
                  <a:lnTo>
                    <a:pt x="1654" y="388"/>
                  </a:lnTo>
                  <a:lnTo>
                    <a:pt x="1706" y="311"/>
                  </a:lnTo>
                  <a:lnTo>
                    <a:pt x="1732" y="233"/>
                  </a:lnTo>
                  <a:lnTo>
                    <a:pt x="1706" y="156"/>
                  </a:lnTo>
                  <a:lnTo>
                    <a:pt x="1654" y="78"/>
                  </a:lnTo>
                  <a:lnTo>
                    <a:pt x="1577" y="27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60"/>
          <p:cNvSpPr txBox="1">
            <a:spLocks noGrp="1"/>
          </p:cNvSpPr>
          <p:nvPr>
            <p:ph type="title"/>
          </p:nvPr>
        </p:nvSpPr>
        <p:spPr>
          <a:xfrm>
            <a:off x="2752613" y="2260800"/>
            <a:ext cx="5989888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CẤU TRÚC ỨNG DỤNG</a:t>
            </a:r>
            <a:endParaRPr sz="4000" dirty="0"/>
          </a:p>
        </p:txBody>
      </p:sp>
      <p:sp>
        <p:nvSpPr>
          <p:cNvPr id="2743" name="Google Shape;2743;p60"/>
          <p:cNvSpPr/>
          <p:nvPr/>
        </p:nvSpPr>
        <p:spPr>
          <a:xfrm>
            <a:off x="1739213" y="2102400"/>
            <a:ext cx="938700" cy="9387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60"/>
          <p:cNvSpPr txBox="1">
            <a:spLocks noGrp="1"/>
          </p:cNvSpPr>
          <p:nvPr>
            <p:ph type="title" idx="2"/>
          </p:nvPr>
        </p:nvSpPr>
        <p:spPr>
          <a:xfrm>
            <a:off x="1664513" y="2334000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887" y="886606"/>
            <a:ext cx="3883687" cy="3111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8" y="1460587"/>
            <a:ext cx="3995341" cy="196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40"/>
          <p:cNvSpPr/>
          <p:nvPr/>
        </p:nvSpPr>
        <p:spPr>
          <a:xfrm>
            <a:off x="4102650" y="1409031"/>
            <a:ext cx="938700" cy="9387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40"/>
          <p:cNvSpPr txBox="1">
            <a:spLocks noGrp="1"/>
          </p:cNvSpPr>
          <p:nvPr>
            <p:ph type="title"/>
          </p:nvPr>
        </p:nvSpPr>
        <p:spPr>
          <a:xfrm>
            <a:off x="2057400" y="2728989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CÁC CHỨC NĂNG</a:t>
            </a:r>
            <a:endParaRPr sz="4000" dirty="0"/>
          </a:p>
        </p:txBody>
      </p:sp>
      <p:sp>
        <p:nvSpPr>
          <p:cNvPr id="2094" name="Google Shape;2094;p40"/>
          <p:cNvSpPr txBox="1">
            <a:spLocks noGrp="1"/>
          </p:cNvSpPr>
          <p:nvPr>
            <p:ph type="title" idx="2"/>
          </p:nvPr>
        </p:nvSpPr>
        <p:spPr>
          <a:xfrm>
            <a:off x="4027950" y="1640631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14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50"/>
          <p:cNvSpPr txBox="1">
            <a:spLocks noGrp="1"/>
          </p:cNvSpPr>
          <p:nvPr>
            <p:ph type="title"/>
          </p:nvPr>
        </p:nvSpPr>
        <p:spPr>
          <a:xfrm>
            <a:off x="5624167" y="227311"/>
            <a:ext cx="2468050" cy="1037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Up </a:t>
            </a:r>
            <a:r>
              <a:rPr lang="en" dirty="0" smtClean="0"/>
              <a:t>User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2344" name="Google Shape;2344;p50"/>
          <p:cNvGrpSpPr/>
          <p:nvPr/>
        </p:nvGrpSpPr>
        <p:grpSpPr>
          <a:xfrm rot="-9780561">
            <a:off x="-491674" y="-605763"/>
            <a:ext cx="2012415" cy="2211750"/>
            <a:chOff x="5348750" y="2347100"/>
            <a:chExt cx="1108500" cy="1218300"/>
          </a:xfrm>
        </p:grpSpPr>
        <p:sp>
          <p:nvSpPr>
            <p:cNvPr id="2345" name="Google Shape;2345;p50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0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0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0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0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0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0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0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0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0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0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0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0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0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0" y="1009417"/>
            <a:ext cx="4248102" cy="3421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82" y="2065549"/>
            <a:ext cx="3892337" cy="1465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221</Words>
  <Application>Microsoft Office PowerPoint</Application>
  <PresentationFormat>On-screen Show (16:9)</PresentationFormat>
  <Paragraphs>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Proxima Nova</vt:lpstr>
      <vt:lpstr>Lato</vt:lpstr>
      <vt:lpstr>Pacifico</vt:lpstr>
      <vt:lpstr>Alef</vt:lpstr>
      <vt:lpstr>Wingdings</vt:lpstr>
      <vt:lpstr>Arial</vt:lpstr>
      <vt:lpstr>Nunito Sans</vt:lpstr>
      <vt:lpstr>Comfortaa Medium</vt:lpstr>
      <vt:lpstr>Proxima Nova Semibold</vt:lpstr>
      <vt:lpstr>Dosis</vt:lpstr>
      <vt:lpstr>Courier New</vt:lpstr>
      <vt:lpstr>Nunito Sans Black</vt:lpstr>
      <vt:lpstr>Open Sans</vt:lpstr>
      <vt:lpstr>System Administrator Appreciation Day by Slidesgo</vt:lpstr>
      <vt:lpstr>Slidesgo Final Pages</vt:lpstr>
      <vt:lpstr>VCS-SERVER MANAGEMENT SYSTEM</vt:lpstr>
      <vt:lpstr>01</vt:lpstr>
      <vt:lpstr>ĐỀ BÀI </vt:lpstr>
      <vt:lpstr>YÊU CẦU CHỨC NĂNG</vt:lpstr>
      <vt:lpstr>YÊU CẦU PHI CHỨC NĂNG</vt:lpstr>
      <vt:lpstr>CẤU TRÚC ỨNG DỤNG</vt:lpstr>
      <vt:lpstr>PowerPoint Presentation</vt:lpstr>
      <vt:lpstr>CÁC CHỨC NĂNG</vt:lpstr>
      <vt:lpstr>Sign Up User</vt:lpstr>
      <vt:lpstr>Sign In User</vt:lpstr>
      <vt:lpstr>Log Out User</vt:lpstr>
      <vt:lpstr>Create Server</vt:lpstr>
      <vt:lpstr>View Server  (With Sort and Filter)</vt:lpstr>
      <vt:lpstr>Update Server</vt:lpstr>
      <vt:lpstr>Export Excel</vt:lpstr>
      <vt:lpstr>PowerPoint Presentation</vt:lpstr>
      <vt:lpstr>HƯỚNG PHÁT TRIỂN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VCS-SERVER MANAGEMENT SYSTEM</dc:title>
  <dc:creator>sv_nampd</dc:creator>
  <cp:lastModifiedBy>sv_nampd</cp:lastModifiedBy>
  <cp:revision>15</cp:revision>
  <dcterms:modified xsi:type="dcterms:W3CDTF">2022-10-28T09:21:20Z</dcterms:modified>
</cp:coreProperties>
</file>