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74b1ecb4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74b1ecb4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74b1ecb4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74b1ecb4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74b1ecb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74b1ecb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74b1ecb4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74b1ecb4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74b1ecb4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74b1ecb4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3913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Predictive Model for Outlet Sales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to Big Mart by DCN Consultants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Based upon Big Mart sales history...</a:t>
            </a:r>
            <a:endParaRPr/>
          </a:p>
        </p:txBody>
      </p:sp>
      <p:sp>
        <p:nvSpPr>
          <p:cNvPr id="66" name="Google Shape;66;p14"/>
          <p:cNvSpPr txBox="1"/>
          <p:nvPr>
            <p:ph idx="1" type="body"/>
          </p:nvPr>
        </p:nvSpPr>
        <p:spPr>
          <a:xfrm>
            <a:off x="311700" y="1171600"/>
            <a:ext cx="8604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set out to find the most important data in determining specific items’ sales levels.</a:t>
            </a:r>
            <a:endParaRPr/>
          </a:p>
          <a:p>
            <a:pPr indent="0" lvl="0" marL="0" rtl="0" algn="l">
              <a:spcBef>
                <a:spcPts val="1200"/>
              </a:spcBef>
              <a:spcAft>
                <a:spcPts val="0"/>
              </a:spcAft>
              <a:buNone/>
            </a:pPr>
            <a:r>
              <a:rPr lang="en"/>
              <a:t>We also used this data to create a model to predict anticipated sales for new items.</a:t>
            </a:r>
            <a:endParaRPr/>
          </a:p>
          <a:p>
            <a:pPr indent="0" lvl="0" marL="0" rtl="0" algn="l">
              <a:spcBef>
                <a:spcPts val="1200"/>
              </a:spcBef>
              <a:spcAft>
                <a:spcPts val="0"/>
              </a:spcAft>
              <a:buNone/>
            </a:pPr>
            <a:r>
              <a:rPr lang="en"/>
              <a:t>What items sold most frequently, and what are the gross sales of the item per outlet?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take a look...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Fruits, Vegetables &amp; Snack Foods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items were the most common in our dataset provided, and they tend to be inexpensive items.</a:t>
            </a:r>
            <a:endParaRPr/>
          </a:p>
        </p:txBody>
      </p:sp>
      <p:pic>
        <p:nvPicPr>
          <p:cNvPr id="73" name="Google Shape;73;p15"/>
          <p:cNvPicPr preferRelativeResize="0"/>
          <p:nvPr/>
        </p:nvPicPr>
        <p:blipFill>
          <a:blip r:embed="rId3">
            <a:alphaModFix/>
          </a:blip>
          <a:stretch>
            <a:fillRect/>
          </a:stretch>
        </p:blipFill>
        <p:spPr>
          <a:xfrm>
            <a:off x="2832774" y="1742775"/>
            <a:ext cx="3478450" cy="317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more expensive the item, the more it sells!</a:t>
            </a:r>
            <a:endParaRPr/>
          </a:p>
        </p:txBody>
      </p:sp>
      <p:sp>
        <p:nvSpPr>
          <p:cNvPr id="79" name="Google Shape;79;p16"/>
          <p:cNvSpPr txBox="1"/>
          <p:nvPr>
            <p:ph idx="1" type="body"/>
          </p:nvPr>
        </p:nvSpPr>
        <p:spPr>
          <a:xfrm>
            <a:off x="311700" y="1171600"/>
            <a:ext cx="8640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Despite the </a:t>
            </a:r>
            <a:r>
              <a:rPr lang="en"/>
              <a:t>prevalence</a:t>
            </a:r>
            <a:r>
              <a:rPr lang="en"/>
              <a:t> of smaller/cheaper items in our model, the data trend shows the higher the number of items sold, the higher the price tends to be.</a:t>
            </a:r>
            <a:endParaRPr/>
          </a:p>
        </p:txBody>
      </p:sp>
      <p:pic>
        <p:nvPicPr>
          <p:cNvPr id="80" name="Google Shape;80;p16"/>
          <p:cNvPicPr preferRelativeResize="0"/>
          <p:nvPr/>
        </p:nvPicPr>
        <p:blipFill>
          <a:blip r:embed="rId3">
            <a:alphaModFix/>
          </a:blip>
          <a:stretch>
            <a:fillRect/>
          </a:stretch>
        </p:blipFill>
        <p:spPr>
          <a:xfrm>
            <a:off x="2480263" y="2073250"/>
            <a:ext cx="3819525" cy="24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median item sales per outlet is about 2,000</a:t>
            </a:r>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see that there are a </a:t>
            </a:r>
            <a:r>
              <a:rPr lang="en"/>
              <a:t>handful of items that moved over 6,000 units per outlet.</a:t>
            </a:r>
            <a:endParaRPr/>
          </a:p>
          <a:p>
            <a:pPr indent="0" lvl="0" marL="0" rtl="0" algn="l">
              <a:spcBef>
                <a:spcPts val="1200"/>
              </a:spcBef>
              <a:spcAft>
                <a:spcPts val="0"/>
              </a:spcAft>
              <a:buNone/>
            </a:pPr>
            <a:r>
              <a:rPr lang="en"/>
              <a:t>Most are between approx. 1,000 to 3,000.</a:t>
            </a:r>
            <a:endParaRPr/>
          </a:p>
          <a:p>
            <a:pPr indent="0" lvl="0" marL="0" rtl="0" algn="l">
              <a:lnSpc>
                <a:spcPct val="100000"/>
              </a:lnSpc>
              <a:spcBef>
                <a:spcPts val="1200"/>
              </a:spcBef>
              <a:spcAft>
                <a:spcPts val="0"/>
              </a:spcAft>
              <a:buNone/>
            </a:pPr>
            <a:r>
              <a:rPr lang="en"/>
              <a:t>Items above 6,000 tend to be the most</a:t>
            </a:r>
            <a:endParaRPr/>
          </a:p>
          <a:p>
            <a:pPr indent="0" lvl="0" marL="0" rtl="0" algn="l">
              <a:lnSpc>
                <a:spcPct val="100000"/>
              </a:lnSpc>
              <a:spcBef>
                <a:spcPts val="0"/>
              </a:spcBef>
              <a:spcAft>
                <a:spcPts val="0"/>
              </a:spcAft>
              <a:buNone/>
            </a:pPr>
            <a:r>
              <a:rPr lang="en"/>
              <a:t>expensive ones, based on the last slide.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While those items are outliers, they seem</a:t>
            </a:r>
            <a:endParaRPr/>
          </a:p>
          <a:p>
            <a:pPr indent="0" lvl="0" marL="0" rtl="0" algn="l">
              <a:lnSpc>
                <a:spcPct val="100000"/>
              </a:lnSpc>
              <a:spcBef>
                <a:spcPts val="0"/>
              </a:spcBef>
              <a:spcAft>
                <a:spcPts val="0"/>
              </a:spcAft>
              <a:buNone/>
            </a:pPr>
            <a:r>
              <a:rPr lang="en"/>
              <a:t>to drive total revenues up quite nicely.</a:t>
            </a:r>
            <a:endParaRPr/>
          </a:p>
        </p:txBody>
      </p:sp>
      <p:pic>
        <p:nvPicPr>
          <p:cNvPr id="87" name="Google Shape;87;p17"/>
          <p:cNvPicPr preferRelativeResize="0"/>
          <p:nvPr/>
        </p:nvPicPr>
        <p:blipFill>
          <a:blip r:embed="rId3">
            <a:alphaModFix/>
          </a:blip>
          <a:stretch>
            <a:fillRect/>
          </a:stretch>
        </p:blipFill>
        <p:spPr>
          <a:xfrm>
            <a:off x="4921475" y="1772588"/>
            <a:ext cx="3352800" cy="250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512700" y="1893300"/>
            <a:ext cx="8391300" cy="8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a:t>
            </a:r>
            <a:endParaRPr/>
          </a:p>
        </p:txBody>
      </p:sp>
      <p:sp>
        <p:nvSpPr>
          <p:cNvPr id="93" name="Google Shape;93;p18"/>
          <p:cNvSpPr txBox="1"/>
          <p:nvPr>
            <p:ph idx="1" type="subTitle"/>
          </p:nvPr>
        </p:nvSpPr>
        <p:spPr>
          <a:xfrm>
            <a:off x="512700" y="2778028"/>
            <a:ext cx="8118600" cy="214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higher the price of an item, the more it seems to sell.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use our model to predict the sales of new items that Big Mart may choose to bring in.  Based on limited shelf space, it might sense to stock more expensive items in order to increase not only sale numbers, but total sale revenues as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