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794500" cy="99314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F2A2-85F1-56F0-D1F9-EEB2A8603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799D6-89B6-8888-0B41-13FCA65343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BCA25-A311-2058-E078-41EE8FC96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7734-CEB3-813A-699B-6F1814B32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FF6AC-3D2C-1174-90E9-E78E2DFA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1728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CA07-214C-8414-6BEE-D6A75FB0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E2F4E-33E3-DF63-081F-09297E89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1737-A110-E70C-8878-75780471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B457-572C-148B-A0D2-9AAAC143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2781-682B-6E6D-4CDA-2E66FD17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723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42EB62-7447-E79A-B842-392847C8B7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49948-5CF8-B17A-2C7D-33E6AB2B8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6594-73ED-BD34-9AFC-F79488B0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5CDD-248E-0100-DCAA-3E22407F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E383C-FDC0-82A7-D8BA-F5DABA0E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7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D971-F680-FC98-3784-FF526F27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25E92-1F31-28C4-D449-717F6A87A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A189D-6905-C617-846E-EF9A4AAD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F7E66-7ED7-8C6E-76EA-DDCDD487B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84FB-CADD-799C-06E4-9CDE452A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66817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06FB-8C16-0A84-D14A-030404FDA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FFEED-826D-7065-2CF7-3B680904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F1945-CBE9-5807-D0C8-C102D9FDF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A5BFF-8A46-5C5D-2159-0EC82A5B3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2B1BD-B6C1-7822-6CDA-23D17246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8629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046-66D5-5A75-6960-FE0B8CF2A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D59A-1543-BCD5-1D6C-55256C420E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DC8DE-5DDD-A32D-9576-5360B12BF0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22AF1-28A1-4F46-DC2A-3D31A040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94F7B-12C1-4992-56A4-96084FFC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472C5-1493-6EEF-DB59-B007EE66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556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047-BA76-CAD5-30A4-40FB5BB8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048D9-3DAD-C298-1BDA-102BADB4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A8B765-EFD2-1481-6894-15984CA8F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70AE6-3649-8FDF-9AB3-A173AE26D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B2E23-3266-797A-AB08-3D41E939C2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82901-8C0C-83AD-F663-4632E66E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61777-7B30-BD3D-A577-C4B456CB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B7420-58AB-18C2-4033-03487241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1318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097C0-3735-5F8D-0FDA-3FA9DBEE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D4FB4-997D-1B5A-1844-6C0ABE93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248A5-9C1C-2D94-232A-BF583810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E3D5F-8B12-7C29-6E5E-46BEDE11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6114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F85F5-7528-F780-159C-C9E1E7807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B5AFAA-30C6-78AE-2F95-AD9BB9E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73979-590B-04B7-0725-60D9A006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1196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E2CB-C8F7-1C5D-5A30-FACD5806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3470D-C2A6-834B-D12E-71F0684EA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C7DFD-8C5D-AAAA-0A93-4A7096A353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95B95-50BE-5712-EF6B-968B9C9D6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C9577-443F-F2B6-2EF9-7B292011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2C480F-8A46-F39C-FE33-D14E3C713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7360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9E4FB-2DEB-237E-5DB8-79FFC14F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5ECF4-AA7A-DB08-F78F-799B87D2A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6A46-6C4E-EEA5-68C4-A8DAE7AF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00E42-0E37-1778-7603-9352787B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06D7-FEFF-32F6-201B-71A7762D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4C59F-CE19-993B-820D-689D876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77967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3D7E0-93FC-93C9-B5A9-5E044A113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5DE93-C600-F201-2D66-44AF338B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A149-ABE2-3A2D-34AE-379FED63A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FB3C46-653D-45B3-AE76-FD4F3BF297A2}" type="datetimeFigureOut">
              <a:rPr lang="sv-SE" smtClean="0"/>
              <a:t>2024-11-14</a:t>
            </a:fld>
            <a:endParaRPr lang="sv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3A29E-39E9-8F15-C0CB-52695D845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65A5-27CD-4E93-F746-802611AB4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A8247-F9A7-47A2-99A4-03F870B2AB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9425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40F187-AEBB-38A6-A0A7-4F5DE1E89B23}"/>
              </a:ext>
            </a:extLst>
          </p:cNvPr>
          <p:cNvSpPr txBox="1"/>
          <p:nvPr/>
        </p:nvSpPr>
        <p:spPr>
          <a:xfrm>
            <a:off x="1903535" y="1729834"/>
            <a:ext cx="261642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Apples</a:t>
            </a:r>
            <a:endParaRPr lang="sv-SE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E797C-6F4D-E1C0-CBC7-150D68E75966}"/>
              </a:ext>
            </a:extLst>
          </p:cNvPr>
          <p:cNvSpPr txBox="1"/>
          <p:nvPr/>
        </p:nvSpPr>
        <p:spPr>
          <a:xfrm>
            <a:off x="2474742" y="3224060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1:					2:</a:t>
            </a:r>
            <a:endParaRPr lang="sv-SE" sz="6000" b="1" dirty="0"/>
          </a:p>
        </p:txBody>
      </p:sp>
      <p:pic>
        <p:nvPicPr>
          <p:cNvPr id="9" name="Picture 8" descr="A white square in a black background&#10;&#10;Description automatically generated">
            <a:extLst>
              <a:ext uri="{FF2B5EF4-FFF2-40B4-BE49-F238E27FC236}">
                <a16:creationId xmlns:a16="http://schemas.microsoft.com/office/drawing/2014/main" id="{C18E8495-5CE8-16CB-59A7-1E9C03873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5058000"/>
            <a:ext cx="1800000" cy="1800000"/>
          </a:xfrm>
          <a:prstGeom prst="rect">
            <a:avLst/>
          </a:prstGeom>
        </p:spPr>
      </p:pic>
      <p:pic>
        <p:nvPicPr>
          <p:cNvPr id="11" name="Picture 10" descr="A white and black pixelated sign&#10;&#10;Description automatically generated">
            <a:extLst>
              <a:ext uri="{FF2B5EF4-FFF2-40B4-BE49-F238E27FC236}">
                <a16:creationId xmlns:a16="http://schemas.microsoft.com/office/drawing/2014/main" id="{66A9BFFE-0067-4009-E3DA-E5173FD3B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00000" cy="1800000"/>
          </a:xfrm>
          <a:prstGeom prst="rect">
            <a:avLst/>
          </a:prstGeom>
        </p:spPr>
      </p:pic>
      <p:pic>
        <p:nvPicPr>
          <p:cNvPr id="13" name="Picture 12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D8A7EF29-8B23-92AC-BAF8-1240C0D9BA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0"/>
            <a:ext cx="1800000" cy="1800000"/>
          </a:xfrm>
          <a:prstGeom prst="rect">
            <a:avLst/>
          </a:prstGeom>
        </p:spPr>
      </p:pic>
      <p:pic>
        <p:nvPicPr>
          <p:cNvPr id="15" name="Picture 14" descr="A white and black pixelated symbol&#10;&#10;Description automatically generated">
            <a:extLst>
              <a:ext uri="{FF2B5EF4-FFF2-40B4-BE49-F238E27FC236}">
                <a16:creationId xmlns:a16="http://schemas.microsoft.com/office/drawing/2014/main" id="{138F7E1E-8906-9506-93E4-0EBEE7B0BE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0"/>
            <a:ext cx="1800000" cy="1800000"/>
          </a:xfrm>
          <a:prstGeom prst="rect">
            <a:avLst/>
          </a:prstGeom>
        </p:spPr>
      </p:pic>
      <p:pic>
        <p:nvPicPr>
          <p:cNvPr id="17" name="Picture 16" descr="A black and white pixelated image&#10;&#10;Description automatically generated">
            <a:extLst>
              <a:ext uri="{FF2B5EF4-FFF2-40B4-BE49-F238E27FC236}">
                <a16:creationId xmlns:a16="http://schemas.microsoft.com/office/drawing/2014/main" id="{BDCF42EB-47FA-79D0-D909-9F0BB587D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000"/>
            <a:ext cx="1800000" cy="1800000"/>
          </a:xfrm>
          <a:prstGeom prst="rect">
            <a:avLst/>
          </a:prstGeom>
        </p:spPr>
      </p:pic>
      <p:pic>
        <p:nvPicPr>
          <p:cNvPr id="19" name="Picture 18" descr="A white letter h on a black background&#10;&#10;Description automatically generated">
            <a:extLst>
              <a:ext uri="{FF2B5EF4-FFF2-40B4-BE49-F238E27FC236}">
                <a16:creationId xmlns:a16="http://schemas.microsoft.com/office/drawing/2014/main" id="{6DFD59BC-379A-A72D-83EE-A50466DD23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00" y="2529000"/>
            <a:ext cx="1800000" cy="1800000"/>
          </a:xfrm>
          <a:prstGeom prst="rect">
            <a:avLst/>
          </a:prstGeom>
        </p:spPr>
      </p:pic>
      <p:pic>
        <p:nvPicPr>
          <p:cNvPr id="21" name="Picture 20" descr="A white square in a black background&#10;&#10;Description automatically generated">
            <a:extLst>
              <a:ext uri="{FF2B5EF4-FFF2-40B4-BE49-F238E27FC236}">
                <a16:creationId xmlns:a16="http://schemas.microsoft.com/office/drawing/2014/main" id="{5019F8F7-F19C-F43C-B69D-818DE91291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58000"/>
            <a:ext cx="1800000" cy="1800000"/>
          </a:xfrm>
          <a:prstGeom prst="rect">
            <a:avLst/>
          </a:prstGeom>
        </p:spPr>
      </p:pic>
      <p:pic>
        <p:nvPicPr>
          <p:cNvPr id="23" name="Picture 22" descr="A white rectangles on a black background&#10;&#10;Description automatically generated">
            <a:extLst>
              <a:ext uri="{FF2B5EF4-FFF2-40B4-BE49-F238E27FC236}">
                <a16:creationId xmlns:a16="http://schemas.microsoft.com/office/drawing/2014/main" id="{762AD41A-0B33-57B6-7145-125DBA1EC3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6000" y="5058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61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C89B-49C7-4DC8-E804-6BF0FE89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6891E2-236B-8546-EE2C-1BDB016E19BE}"/>
              </a:ext>
            </a:extLst>
          </p:cNvPr>
          <p:cNvSpPr txBox="1"/>
          <p:nvPr/>
        </p:nvSpPr>
        <p:spPr>
          <a:xfrm>
            <a:off x="1903535" y="1729834"/>
            <a:ext cx="21525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Pears</a:t>
            </a:r>
            <a:endParaRPr lang="sv-SE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674A4-AE19-A870-237B-731620BA18DC}"/>
              </a:ext>
            </a:extLst>
          </p:cNvPr>
          <p:cNvSpPr txBox="1"/>
          <p:nvPr/>
        </p:nvSpPr>
        <p:spPr>
          <a:xfrm>
            <a:off x="2474742" y="3224060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1:					2:</a:t>
            </a:r>
            <a:endParaRPr lang="sv-SE" sz="6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170652-C44D-D017-9E68-CD4BDB1C7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5058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52B0DC-F3B4-1206-1496-F1BE68A08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A3BB1F-F148-9C84-9AE5-24B3D3CB83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0"/>
            <a:ext cx="18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73546A-0918-BADE-FD7B-DA654A8EDD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0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DC04BA9-CC62-5070-7418-237A69A3B9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29000"/>
            <a:ext cx="1800000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0F61EB-BB97-79BC-EAF0-34F5F6F45F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2529000"/>
            <a:ext cx="18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412B9B-FA0A-74E4-591E-B6DC0B66DF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58000"/>
            <a:ext cx="18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F76B654-0F15-575E-D794-D4F1574FD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5058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FE77-098B-D6BC-5383-1D12C79F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90B03D-BA4D-991C-7B61-F03006CD7732}"/>
              </a:ext>
            </a:extLst>
          </p:cNvPr>
          <p:cNvSpPr txBox="1"/>
          <p:nvPr/>
        </p:nvSpPr>
        <p:spPr>
          <a:xfrm>
            <a:off x="1903535" y="1729834"/>
            <a:ext cx="2908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Mangos</a:t>
            </a:r>
            <a:endParaRPr lang="sv-SE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17A6E4-F8F6-73D6-39AC-53097B957EC3}"/>
              </a:ext>
            </a:extLst>
          </p:cNvPr>
          <p:cNvSpPr txBox="1"/>
          <p:nvPr/>
        </p:nvSpPr>
        <p:spPr>
          <a:xfrm>
            <a:off x="2474742" y="3224060"/>
            <a:ext cx="54425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1:					2:</a:t>
            </a:r>
            <a:endParaRPr lang="sv-SE" sz="60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59D631-0A98-53F4-B889-09CA8EDAB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5058000"/>
            <a:ext cx="1800000" cy="180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4B6EB1-C5B2-773D-F4B9-C52F12722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800000" cy="180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A1879F-9611-6F91-DF2B-B86DDFEDD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0"/>
            <a:ext cx="1800000" cy="18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A968CCF-D3F6-C899-B9D0-2C2881FC3F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0"/>
            <a:ext cx="1800000" cy="180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7B5013-F738-346E-08BA-BF816D10EF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529000"/>
            <a:ext cx="1800000" cy="18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1907835-C45B-DE82-EF1C-A17CFA4BAB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92000" y="2529000"/>
            <a:ext cx="1800000" cy="180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CE25666-A934-4033-3FE3-E66F861A6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5058000"/>
            <a:ext cx="1800000" cy="1800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EE0BB83-4D0D-2C1D-7CA7-A938E2972A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6000" y="5058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2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30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Lunds Universitet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Diederick C Niehorster</dc:creator>
  <cp:lastModifiedBy>Diederick C Niehorster</cp:lastModifiedBy>
  <cp:revision>2</cp:revision>
  <cp:lastPrinted>2024-11-15T09:33:00Z</cp:lastPrinted>
  <dcterms:created xsi:type="dcterms:W3CDTF">2024-11-14T12:43:49Z</dcterms:created>
  <dcterms:modified xsi:type="dcterms:W3CDTF">2024-11-15T11:24:54Z</dcterms:modified>
</cp:coreProperties>
</file>