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B9C0-05A0-3F45-8902-A06438782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URL </a:t>
            </a:r>
            <a:r>
              <a:rPr lang="en-US" dirty="0" err="1"/>
              <a:t>CheckPlus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C12C8-58AE-524F-A361-83A681546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Team Transformers (Clara, Jonathan, Duane, Cohen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71FD-611B-D94B-8DBC-901EA09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0B66-D915-EA4E-8312-D74F4D5D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two sentences summarizing your project. This should be more interesting than technical.</a:t>
            </a:r>
          </a:p>
          <a:p>
            <a:r>
              <a:rPr lang="en-US" dirty="0"/>
              <a:t>The URL </a:t>
            </a:r>
            <a:r>
              <a:rPr lang="en-US" dirty="0" err="1"/>
              <a:t>CheckPlus</a:t>
            </a:r>
            <a:r>
              <a:rPr lang="en-US" dirty="0"/>
              <a:t> informs users of website reputation and safety ratings to help users decide if they want to visit the website or not.</a:t>
            </a:r>
          </a:p>
          <a:p>
            <a:r>
              <a:rPr lang="en-US" dirty="0"/>
              <a:t>Information includes a website screenshot, reputation score, IP address…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2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003-0189-B54B-BF85-F067B371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FDFE-C71D-1742-B611-691AACE7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three sentences describing the problem the project solves.</a:t>
            </a:r>
          </a:p>
          <a:p>
            <a:r>
              <a:rPr lang="en-US" dirty="0"/>
              <a:t>Prior to going to a website, you don’t know what it looks like or the content it has.</a:t>
            </a:r>
          </a:p>
          <a:p>
            <a:r>
              <a:rPr lang="en-US" dirty="0"/>
              <a:t>Is the site a trusted website?</a:t>
            </a:r>
          </a:p>
          <a:p>
            <a:r>
              <a:rPr lang="en-US" dirty="0"/>
              <a:t>Does it contain malicious code?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DC7C-8B96-5E42-9BD3-E00F0994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E888-E059-ED44-B0BF-DD664BA6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two sentences describing the end result</a:t>
            </a:r>
          </a:p>
          <a:p>
            <a:r>
              <a:rPr lang="en-US" dirty="0"/>
              <a:t>URL </a:t>
            </a:r>
            <a:r>
              <a:rPr lang="en-US" dirty="0" err="1"/>
              <a:t>CheckPlus</a:t>
            </a:r>
            <a:r>
              <a:rPr lang="en-US" dirty="0"/>
              <a:t> provides a preview screenshot, reputation score,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DBA1-0664-8C42-BC92-D942541E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2BF8-2D32-F446-A2C5-D1BF82E1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 delegated work amongst your team members.</a:t>
            </a:r>
          </a:p>
          <a:p>
            <a:r>
              <a:rPr lang="en-US" dirty="0"/>
              <a:t>Divided API research and implementation</a:t>
            </a:r>
          </a:p>
          <a:p>
            <a:r>
              <a:rPr lang="en-US" dirty="0"/>
              <a:t>Divided UI design</a:t>
            </a:r>
          </a:p>
          <a:p>
            <a:r>
              <a:rPr lang="en-US" dirty="0"/>
              <a:t>GitHub approvals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20D9-0F8F-9541-8DCE-420453B9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551A-8091-4C45-986D-E164F5D7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you contributed to the project as an individual</a:t>
            </a:r>
          </a:p>
          <a:p>
            <a:r>
              <a:rPr lang="en-US" dirty="0"/>
              <a:t>Clara – Reputation API</a:t>
            </a:r>
          </a:p>
          <a:p>
            <a:r>
              <a:rPr lang="en-US" dirty="0"/>
              <a:t>Jonathan – Contact API</a:t>
            </a:r>
          </a:p>
          <a:p>
            <a:r>
              <a:rPr lang="en-US" dirty="0"/>
              <a:t>Duane – Category API</a:t>
            </a:r>
          </a:p>
          <a:p>
            <a:r>
              <a:rPr lang="en-US" dirty="0"/>
              <a:t>Cohen – Screenshot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370E-A02F-6341-8022-88C239A9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F9F3-B260-4646-A958-2A8332C1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any challenges you and/or your team encountered that you personally played an important role in resolving.</a:t>
            </a:r>
          </a:p>
          <a:p>
            <a:r>
              <a:rPr lang="en-US" dirty="0"/>
              <a:t>Finding working APIs</a:t>
            </a:r>
          </a:p>
          <a:p>
            <a:r>
              <a:rPr lang="en-US" dirty="0"/>
              <a:t>Integrating APIs</a:t>
            </a:r>
          </a:p>
          <a:p>
            <a:r>
              <a:rPr lang="en-US" dirty="0"/>
              <a:t>UI (colors, design)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3477-5E92-3B4A-941C-A2EC3713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7E82-9B6F-B04A-A285-F7D50602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changes you would make going forward. These can be changes you’d make for better scalability; additional features you’d add; improvements you’d make to the codebase; etc.</a:t>
            </a:r>
          </a:p>
          <a:p>
            <a:r>
              <a:rPr lang="en-US" dirty="0"/>
              <a:t>Email integration</a:t>
            </a:r>
          </a:p>
          <a:p>
            <a:r>
              <a:rPr lang="en-US" dirty="0"/>
              <a:t>Phone Number search (will find a website associated with a phone number)</a:t>
            </a:r>
          </a:p>
          <a:p>
            <a:r>
              <a:rPr lang="en-US" dirty="0"/>
              <a:t>Clickable screenshot to go to the searched URL</a:t>
            </a:r>
          </a:p>
          <a:p>
            <a:r>
              <a:rPr lang="en-US" dirty="0"/>
              <a:t>Stats on how many URL searches have been made</a:t>
            </a:r>
          </a:p>
          <a:p>
            <a:r>
              <a:rPr lang="en-US" dirty="0"/>
              <a:t>Find a “child-friendly” API</a:t>
            </a:r>
          </a:p>
          <a:p>
            <a:r>
              <a:rPr lang="en-US" dirty="0"/>
              <a:t>Warning banners for known or potentially dangerous websites (phishing, malware, malicious,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03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302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URL CheckPlus</vt:lpstr>
      <vt:lpstr>Description</vt:lpstr>
      <vt:lpstr>Motivation</vt:lpstr>
      <vt:lpstr>Results</vt:lpstr>
      <vt:lpstr>Team Efforts</vt:lpstr>
      <vt:lpstr>Individual Responsibilities</vt:lpstr>
      <vt:lpstr>Challenges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CheckPlus</dc:title>
  <dc:creator>Duane Stafford - Old</dc:creator>
  <cp:lastModifiedBy>Duane Stafford - Old</cp:lastModifiedBy>
  <cp:revision>3</cp:revision>
  <dcterms:created xsi:type="dcterms:W3CDTF">2019-07-09T22:47:19Z</dcterms:created>
  <dcterms:modified xsi:type="dcterms:W3CDTF">2019-07-09T23:14:07Z</dcterms:modified>
</cp:coreProperties>
</file>