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7" r:id="rId7"/>
    <p:sldId id="267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F9644-7FFB-43A8-A3DB-E773DEA65899}" v="438" dt="2023-01-05T02:07:32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Ireland" userId="b2624a6f-68be-49ec-b109-e3a7c985598b" providerId="ADAL" clId="{B89F9644-7FFB-43A8-A3DB-E773DEA65899}"/>
    <pc:docChg chg="custSel addSld modSld sldOrd">
      <pc:chgData name="Lorenzo Ireland" userId="b2624a6f-68be-49ec-b109-e3a7c985598b" providerId="ADAL" clId="{B89F9644-7FFB-43A8-A3DB-E773DEA65899}" dt="2023-01-05T02:16:11.823" v="1644" actId="5793"/>
      <pc:docMkLst>
        <pc:docMk/>
      </pc:docMkLst>
      <pc:sldChg chg="addSp modSp mod">
        <pc:chgData name="Lorenzo Ireland" userId="b2624a6f-68be-49ec-b109-e3a7c985598b" providerId="ADAL" clId="{B89F9644-7FFB-43A8-A3DB-E773DEA65899}" dt="2023-01-04T20:51:52.855" v="1211" actId="1076"/>
        <pc:sldMkLst>
          <pc:docMk/>
          <pc:sldMk cId="1819359268" sldId="256"/>
        </pc:sldMkLst>
        <pc:spChg chg="mod">
          <ac:chgData name="Lorenzo Ireland" userId="b2624a6f-68be-49ec-b109-e3a7c985598b" providerId="ADAL" clId="{B89F9644-7FFB-43A8-A3DB-E773DEA65899}" dt="2023-01-04T20:48:56.697" v="1121" actId="14100"/>
          <ac:spMkLst>
            <pc:docMk/>
            <pc:sldMk cId="1819359268" sldId="256"/>
            <ac:spMk id="3" creationId="{2E78725B-6E40-4D82-B375-7831D81C29EE}"/>
          </ac:spMkLst>
        </pc:spChg>
        <pc:spChg chg="add mod">
          <ac:chgData name="Lorenzo Ireland" userId="b2624a6f-68be-49ec-b109-e3a7c985598b" providerId="ADAL" clId="{B89F9644-7FFB-43A8-A3DB-E773DEA65899}" dt="2023-01-04T20:51:52.855" v="1211" actId="1076"/>
          <ac:spMkLst>
            <pc:docMk/>
            <pc:sldMk cId="1819359268" sldId="256"/>
            <ac:spMk id="4" creationId="{1BA61F49-F228-77C5-FAFC-A77BB0A5BC25}"/>
          </ac:spMkLst>
        </pc:spChg>
      </pc:sldChg>
      <pc:sldChg chg="modSp mod">
        <pc:chgData name="Lorenzo Ireland" userId="b2624a6f-68be-49ec-b109-e3a7c985598b" providerId="ADAL" clId="{B89F9644-7FFB-43A8-A3DB-E773DEA65899}" dt="2023-01-05T02:07:32.853" v="1622" actId="20577"/>
        <pc:sldMkLst>
          <pc:docMk/>
          <pc:sldMk cId="3253689747" sldId="257"/>
        </pc:sldMkLst>
        <pc:spChg chg="mod">
          <ac:chgData name="Lorenzo Ireland" userId="b2624a6f-68be-49ec-b109-e3a7c985598b" providerId="ADAL" clId="{B89F9644-7FFB-43A8-A3DB-E773DEA65899}" dt="2023-01-04T18:38:36.117" v="32" actId="5793"/>
          <ac:spMkLst>
            <pc:docMk/>
            <pc:sldMk cId="3253689747" sldId="257"/>
            <ac:spMk id="2" creationId="{34DB6CE4-2B13-4715-B5B2-615A55922CA1}"/>
          </ac:spMkLst>
        </pc:spChg>
        <pc:graphicFrameChg chg="mod">
          <ac:chgData name="Lorenzo Ireland" userId="b2624a6f-68be-49ec-b109-e3a7c985598b" providerId="ADAL" clId="{B89F9644-7FFB-43A8-A3DB-E773DEA65899}" dt="2023-01-05T02:07:32.853" v="1622" actId="20577"/>
          <ac:graphicFrameMkLst>
            <pc:docMk/>
            <pc:sldMk cId="3253689747" sldId="257"/>
            <ac:graphicFrameMk id="4" creationId="{8D4F1745-A55E-4835-88EB-BC637121B608}"/>
          </ac:graphicFrameMkLst>
        </pc:graphicFrameChg>
      </pc:sldChg>
      <pc:sldChg chg="addSp delSp modSp mod ord modNotesTx">
        <pc:chgData name="Lorenzo Ireland" userId="b2624a6f-68be-49ec-b109-e3a7c985598b" providerId="ADAL" clId="{B89F9644-7FFB-43A8-A3DB-E773DEA65899}" dt="2023-01-04T20:53:06.581" v="1224" actId="20577"/>
        <pc:sldMkLst>
          <pc:docMk/>
          <pc:sldMk cId="2172179498" sldId="258"/>
        </pc:sldMkLst>
        <pc:spChg chg="mod">
          <ac:chgData name="Lorenzo Ireland" userId="b2624a6f-68be-49ec-b109-e3a7c985598b" providerId="ADAL" clId="{B89F9644-7FFB-43A8-A3DB-E773DEA65899}" dt="2023-01-04T19:53:45.767" v="1067" actId="20577"/>
          <ac:spMkLst>
            <pc:docMk/>
            <pc:sldMk cId="2172179498" sldId="258"/>
            <ac:spMk id="2" creationId="{34DB6CE4-2B13-4715-B5B2-615A55922CA1}"/>
          </ac:spMkLst>
        </pc:spChg>
        <pc:spChg chg="del mod">
          <ac:chgData name="Lorenzo Ireland" userId="b2624a6f-68be-49ec-b109-e3a7c985598b" providerId="ADAL" clId="{B89F9644-7FFB-43A8-A3DB-E773DEA65899}" dt="2023-01-04T19:51:54.840" v="1052" actId="931"/>
          <ac:spMkLst>
            <pc:docMk/>
            <pc:sldMk cId="2172179498" sldId="258"/>
            <ac:spMk id="3" creationId="{143F5361-68C0-4BF5-80C8-F1E7BF92B2DB}"/>
          </ac:spMkLst>
        </pc:spChg>
        <pc:picChg chg="add mod">
          <ac:chgData name="Lorenzo Ireland" userId="b2624a6f-68be-49ec-b109-e3a7c985598b" providerId="ADAL" clId="{B89F9644-7FFB-43A8-A3DB-E773DEA65899}" dt="2023-01-04T19:52:23.361" v="1061" actId="14100"/>
          <ac:picMkLst>
            <pc:docMk/>
            <pc:sldMk cId="2172179498" sldId="258"/>
            <ac:picMk id="5" creationId="{3445FB31-B028-B16D-81D7-9EEAB0A2867C}"/>
          </ac:picMkLst>
        </pc:picChg>
      </pc:sldChg>
      <pc:sldChg chg="modSp mod">
        <pc:chgData name="Lorenzo Ireland" userId="b2624a6f-68be-49ec-b109-e3a7c985598b" providerId="ADAL" clId="{B89F9644-7FFB-43A8-A3DB-E773DEA65899}" dt="2023-01-05T02:06:33.160" v="1605" actId="20577"/>
        <pc:sldMkLst>
          <pc:docMk/>
          <pc:sldMk cId="1902613301" sldId="263"/>
        </pc:sldMkLst>
        <pc:spChg chg="mod">
          <ac:chgData name="Lorenzo Ireland" userId="b2624a6f-68be-49ec-b109-e3a7c985598b" providerId="ADAL" clId="{B89F9644-7FFB-43A8-A3DB-E773DEA65899}" dt="2023-01-04T18:38:46.276" v="36" actId="5793"/>
          <ac:spMkLst>
            <pc:docMk/>
            <pc:sldMk cId="1902613301" sldId="263"/>
            <ac:spMk id="2" creationId="{34DB6CE4-2B13-4715-B5B2-615A55922CA1}"/>
          </ac:spMkLst>
        </pc:spChg>
        <pc:spChg chg="mod">
          <ac:chgData name="Lorenzo Ireland" userId="b2624a6f-68be-49ec-b109-e3a7c985598b" providerId="ADAL" clId="{B89F9644-7FFB-43A8-A3DB-E773DEA65899}" dt="2023-01-05T02:06:33.160" v="1605" actId="20577"/>
          <ac:spMkLst>
            <pc:docMk/>
            <pc:sldMk cId="1902613301" sldId="263"/>
            <ac:spMk id="3" creationId="{143F5361-68C0-4BF5-80C8-F1E7BF92B2DB}"/>
          </ac:spMkLst>
        </pc:spChg>
      </pc:sldChg>
      <pc:sldChg chg="addSp delSp modSp mod modNotesTx">
        <pc:chgData name="Lorenzo Ireland" userId="b2624a6f-68be-49ec-b109-e3a7c985598b" providerId="ADAL" clId="{B89F9644-7FFB-43A8-A3DB-E773DEA65899}" dt="2023-01-04T18:56:24.869" v="292" actId="20577"/>
        <pc:sldMkLst>
          <pc:docMk/>
          <pc:sldMk cId="4213923173" sldId="264"/>
        </pc:sldMkLst>
        <pc:spChg chg="mod">
          <ac:chgData name="Lorenzo Ireland" userId="b2624a6f-68be-49ec-b109-e3a7c985598b" providerId="ADAL" clId="{B89F9644-7FFB-43A8-A3DB-E773DEA65899}" dt="2023-01-04T18:42:17.073" v="73" actId="255"/>
          <ac:spMkLst>
            <pc:docMk/>
            <pc:sldMk cId="4213923173" sldId="264"/>
            <ac:spMk id="2" creationId="{34DB6CE4-2B13-4715-B5B2-615A55922CA1}"/>
          </ac:spMkLst>
        </pc:spChg>
        <pc:spChg chg="del mod">
          <ac:chgData name="Lorenzo Ireland" userId="b2624a6f-68be-49ec-b109-e3a7c985598b" providerId="ADAL" clId="{B89F9644-7FFB-43A8-A3DB-E773DEA65899}" dt="2023-01-04T18:41:19.998" v="64" actId="931"/>
          <ac:spMkLst>
            <pc:docMk/>
            <pc:sldMk cId="4213923173" sldId="264"/>
            <ac:spMk id="3" creationId="{143F5361-68C0-4BF5-80C8-F1E7BF92B2DB}"/>
          </ac:spMkLst>
        </pc:spChg>
        <pc:picChg chg="add mod">
          <ac:chgData name="Lorenzo Ireland" userId="b2624a6f-68be-49ec-b109-e3a7c985598b" providerId="ADAL" clId="{B89F9644-7FFB-43A8-A3DB-E773DEA65899}" dt="2023-01-04T18:41:38.816" v="69" actId="14100"/>
          <ac:picMkLst>
            <pc:docMk/>
            <pc:sldMk cId="4213923173" sldId="264"/>
            <ac:picMk id="5" creationId="{2228A61A-4246-24C6-A874-023820C787B4}"/>
          </ac:picMkLst>
        </pc:picChg>
      </pc:sldChg>
      <pc:sldChg chg="modSp mod">
        <pc:chgData name="Lorenzo Ireland" userId="b2624a6f-68be-49ec-b109-e3a7c985598b" providerId="ADAL" clId="{B89F9644-7FFB-43A8-A3DB-E773DEA65899}" dt="2023-01-05T01:59:12.492" v="1319" actId="20577"/>
        <pc:sldMkLst>
          <pc:docMk/>
          <pc:sldMk cId="2360006052" sldId="265"/>
        </pc:sldMkLst>
        <pc:spChg chg="mod">
          <ac:chgData name="Lorenzo Ireland" userId="b2624a6f-68be-49ec-b109-e3a7c985598b" providerId="ADAL" clId="{B89F9644-7FFB-43A8-A3DB-E773DEA65899}" dt="2023-01-04T19:29:03.347" v="1023" actId="207"/>
          <ac:spMkLst>
            <pc:docMk/>
            <pc:sldMk cId="2360006052" sldId="265"/>
            <ac:spMk id="2" creationId="{34DB6CE4-2B13-4715-B5B2-615A55922CA1}"/>
          </ac:spMkLst>
        </pc:spChg>
        <pc:spChg chg="mod">
          <ac:chgData name="Lorenzo Ireland" userId="b2624a6f-68be-49ec-b109-e3a7c985598b" providerId="ADAL" clId="{B89F9644-7FFB-43A8-A3DB-E773DEA65899}" dt="2023-01-05T01:59:12.492" v="1319" actId="20577"/>
          <ac:spMkLst>
            <pc:docMk/>
            <pc:sldMk cId="2360006052" sldId="265"/>
            <ac:spMk id="3" creationId="{143F5361-68C0-4BF5-80C8-F1E7BF92B2DB}"/>
          </ac:spMkLst>
        </pc:spChg>
      </pc:sldChg>
      <pc:sldChg chg="modSp add mod">
        <pc:chgData name="Lorenzo Ireland" userId="b2624a6f-68be-49ec-b109-e3a7c985598b" providerId="ADAL" clId="{B89F9644-7FFB-43A8-A3DB-E773DEA65899}" dt="2023-01-05T02:16:11.823" v="1644" actId="5793"/>
        <pc:sldMkLst>
          <pc:docMk/>
          <pc:sldMk cId="31471868" sldId="266"/>
        </pc:sldMkLst>
        <pc:spChg chg="mod">
          <ac:chgData name="Lorenzo Ireland" userId="b2624a6f-68be-49ec-b109-e3a7c985598b" providerId="ADAL" clId="{B89F9644-7FFB-43A8-A3DB-E773DEA65899}" dt="2023-01-05T02:16:11.823" v="1644" actId="5793"/>
          <ac:spMkLst>
            <pc:docMk/>
            <pc:sldMk cId="31471868" sldId="266"/>
            <ac:spMk id="3" creationId="{143F5361-68C0-4BF5-80C8-F1E7BF92B2DB}"/>
          </ac:spMkLst>
        </pc:spChg>
      </pc:sldChg>
      <pc:sldChg chg="add">
        <pc:chgData name="Lorenzo Ireland" userId="b2624a6f-68be-49ec-b109-e3a7c985598b" providerId="ADAL" clId="{B89F9644-7FFB-43A8-A3DB-E773DEA65899}" dt="2023-01-04T19:51:30.434" v="1037" actId="2890"/>
        <pc:sldMkLst>
          <pc:docMk/>
          <pc:sldMk cId="1248558399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pPr algn="l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ASR offers great integrated endpoint security, however, it is not enabled by default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pPr algn="l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has many Windows VM’s in Azure &amp; Azure Arc                                         Azure tenant lacks a config management solution (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InTune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GPO, SCCM, AD)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pPr algn="l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the ability to add/modify ASR Rules &amp; modes [0,1,2,6] against selected endpoints in Azure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pPr algn="l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Enable ASR in a semi-automated manner and facilitate the ability to target specific Windows VMs that reside in Azure and/or Azure Arc</a:t>
          </a:r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ScaleX="223505" custLinFactNeighborX="974" custLinFactNeighborY="663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 custScaleX="225364">
        <dgm:presLayoutVars>
          <dgm:chMax val="1"/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 custScaleX="225293">
        <dgm:presLayoutVars>
          <dgm:chMax val="1"/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 custScaleX="225293">
        <dgm:presLayoutVars>
          <dgm:chMax val="1"/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969313" y="9317"/>
          <a:ext cx="7970545" cy="1069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ASR offers great integrated endpoint security, however, it is not enabled by default</a:t>
          </a:r>
        </a:p>
      </dsp:txBody>
      <dsp:txXfrm>
        <a:off x="1021540" y="61544"/>
        <a:ext cx="7866091" cy="965415"/>
      </dsp:txXfrm>
    </dsp:sp>
    <dsp:sp modelId="{8A3FE5E4-2689-4041-B2C5-C63BC276A3EF}">
      <dsp:nvSpPr>
        <dsp:cNvPr id="0" name=""/>
        <dsp:cNvSpPr/>
      </dsp:nvSpPr>
      <dsp:spPr>
        <a:xfrm>
          <a:off x="934579" y="1125587"/>
          <a:ext cx="8036840" cy="106986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has many Windows VM’s in Azure &amp; Azure Arc                                         Azure tenant lacks a config management solution (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InTune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GPO, SCCM, AD)</a:t>
          </a:r>
        </a:p>
      </dsp:txBody>
      <dsp:txXfrm>
        <a:off x="986806" y="1177814"/>
        <a:ext cx="7932386" cy="965415"/>
      </dsp:txXfrm>
    </dsp:sp>
    <dsp:sp modelId="{1C763A21-352A-41D1-A2E2-E305DABA275D}">
      <dsp:nvSpPr>
        <dsp:cNvPr id="0" name=""/>
        <dsp:cNvSpPr/>
      </dsp:nvSpPr>
      <dsp:spPr>
        <a:xfrm>
          <a:off x="934579" y="2248950"/>
          <a:ext cx="8034308" cy="1069869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Enable ASR in a semi-automated manner and facilitate the ability to target specific Windows VMs that reside in Azure and/or Azure Arc</a:t>
          </a:r>
        </a:p>
      </dsp:txBody>
      <dsp:txXfrm>
        <a:off x="986806" y="2301177"/>
        <a:ext cx="7929854" cy="965415"/>
      </dsp:txXfrm>
    </dsp:sp>
    <dsp:sp modelId="{B9324B26-5FF5-4FF7-9073-66103CBE8481}">
      <dsp:nvSpPr>
        <dsp:cNvPr id="0" name=""/>
        <dsp:cNvSpPr/>
      </dsp:nvSpPr>
      <dsp:spPr>
        <a:xfrm>
          <a:off x="934579" y="3372313"/>
          <a:ext cx="8034308" cy="106986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the ability to add/modify ASR Rules &amp; modes [0,1,2,6] against selected endpoints in Azure</a:t>
          </a:r>
        </a:p>
      </dsp:txBody>
      <dsp:txXfrm>
        <a:off x="986806" y="3424540"/>
        <a:ext cx="7929854" cy="965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microsoft-365/security/defender-endpoint/attack-surface-reduction-rules-reference?view=o365-worldwi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JAN 2023 | Source: </a:t>
            </a:r>
            <a:r>
              <a:rPr lang="en-US" dirty="0">
                <a:hlinkClick r:id="rId3"/>
              </a:rPr>
              <a:t>Attack surface reduction rules reference | Microsoft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4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often leads to demolition!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8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Attack surface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72159"/>
            <a:ext cx="8791575" cy="82110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a 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budget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But cloud </a:t>
            </a:r>
            <a:r>
              <a:rPr lang="en-US" sz="2400" u="sng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enabled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</a:p>
          <a:p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61F49-F228-77C5-FAFC-A77BB0A5BC25}"/>
              </a:ext>
            </a:extLst>
          </p:cNvPr>
          <p:cNvSpPr txBox="1"/>
          <p:nvPr/>
        </p:nvSpPr>
        <p:spPr>
          <a:xfrm>
            <a:off x="7534939" y="199033"/>
            <a:ext cx="545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Lorenzo J. Ireland (CSA – Security)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Date: 4 Jan 2023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24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ckwell" panose="02060603020205020403" pitchFamily="18" charset="0"/>
              </a:rPr>
              <a:t>ASR rules Defined</a:t>
            </a:r>
          </a:p>
        </p:txBody>
      </p:sp>
      <p:pic>
        <p:nvPicPr>
          <p:cNvPr id="5" name="Content Placeholder 4" descr="Table">
            <a:extLst>
              <a:ext uri="{FF2B5EF4-FFF2-40B4-BE49-F238E27FC236}">
                <a16:creationId xmlns:a16="http://schemas.microsoft.com/office/drawing/2014/main" id="{3445FB31-B028-B16D-81D7-9EEAB0A28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0320" y="1341120"/>
            <a:ext cx="6905897" cy="5401634"/>
          </a:xfr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ckwell" panose="02060603020205020403" pitchFamily="18" charset="0"/>
              </a:rPr>
              <a:t>The Problem </a:t>
            </a:r>
            <a:r>
              <a:rPr lang="en-US" sz="4400" dirty="0">
                <a:solidFill>
                  <a:schemeClr val="bg1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</a:t>
            </a:r>
            <a:endParaRPr lang="en-US" sz="4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35760"/>
              </p:ext>
            </p:extLst>
          </p:nvPr>
        </p:nvGraphicFramePr>
        <p:xfrm>
          <a:off x="1141413" y="2020187"/>
          <a:ext cx="9906000" cy="444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24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ckwell" panose="02060603020205020403" pitchFamily="18" charset="0"/>
              </a:rPr>
              <a:t>Let's technology!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9886"/>
            <a:ext cx="9905999" cy="40520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PowerShell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Excellent technology that is organic to all Windows VM’s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used throughout the Azure ecosystem</a:t>
            </a:r>
          </a:p>
          <a:p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Exceptional cloud platform that is very well integrated running Windows VM’s be they native to Azure or on premise and connected via Azure Arc (Hybrid)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 API’s, CLI, and PowerShell Az Modules facilitate solving a wide range of problems that was harder to accomplish when information systems lacked cloud integration.</a:t>
            </a:r>
          </a:p>
        </p:txBody>
      </p:sp>
    </p:spTree>
    <p:extLst>
      <p:ext uri="{BB962C8B-B14F-4D97-AF65-F5344CB8AC3E}">
        <p14:creationId xmlns:p14="http://schemas.microsoft.com/office/powerpoint/2010/main" val="124855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119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ckwell" panose="02060603020205020403" pitchFamily="18" charset="0"/>
              </a:rPr>
              <a:t>A Solution </a:t>
            </a:r>
            <a:r>
              <a:rPr lang="en-US" sz="4400" dirty="0">
                <a:solidFill>
                  <a:schemeClr val="bg1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</a:t>
            </a:r>
            <a:endParaRPr lang="en-US" sz="4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32" y="1753307"/>
            <a:ext cx="10164538" cy="435686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 switches to be applied to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CmdLet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(e.g. –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AllVms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CheckAzModules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user the opportunity to log into their Azure subscription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missing Az modules to support functionality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Az.Accounts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Az.Compute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Az.GetConnectedMachine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flexibility for all or selected ASR rules to be applied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flexibility to specify a Resource Group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flexibility to change ASR rule modes [0,1,2,6]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flexibility to apply ASR rules against one or more Windows VM’s that reside in either Azure (native) or Azure Arc (hybrid)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ckwell" panose="02060603020205020403" pitchFamily="18" charset="0"/>
              </a:rPr>
              <a:t>!!DEMO TIME!!</a:t>
            </a:r>
          </a:p>
        </p:txBody>
      </p:sp>
      <p:pic>
        <p:nvPicPr>
          <p:cNvPr id="5" name="Content Placeholder 4" descr="A picture containing tree, grass, outdoor, weapon&#10;&#10;Description automatically generated">
            <a:extLst>
              <a:ext uri="{FF2B5EF4-FFF2-40B4-BE49-F238E27FC236}">
                <a16:creationId xmlns:a16="http://schemas.microsoft.com/office/drawing/2014/main" id="{2228A61A-4246-24C6-A874-023820C78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384" b="21865"/>
          <a:stretch/>
        </p:blipFill>
        <p:spPr>
          <a:xfrm>
            <a:off x="1141412" y="2097088"/>
            <a:ext cx="9905999" cy="4142393"/>
          </a:xfrm>
          <a:noFill/>
        </p:spPr>
      </p:pic>
    </p:spTree>
    <p:extLst>
      <p:ext uri="{BB962C8B-B14F-4D97-AF65-F5344CB8AC3E}">
        <p14:creationId xmlns:p14="http://schemas.microsoft.com/office/powerpoint/2010/main" val="421392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119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19" y="1658143"/>
            <a:ext cx="9905999" cy="4218117"/>
          </a:xfr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92D050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endParaRPr lang="en-US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ASR rules are applied with selected mode against selected endpoints.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specified, ASR rules are validated before processing.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Resource Group must be specified and exist in current subscription.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Windows VM’s must be running and be a part of Azure | Azure Arc,        tied to the specified Resource </a:t>
            </a:r>
            <a:r>
              <a:rPr lang="en-US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Group.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Repo: https://github.com/dcodev1702/azure_asr_rules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119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Rockwell" panose="02060603020205020403" pitchFamily="18" charset="0"/>
              </a:rPr>
              <a:t>SHORTFALLS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9889"/>
            <a:ext cx="9905999" cy="35417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PowerShell script has not been thoroughly tested; this is intended for small Azure environments on non-production workloads.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ASR Rules are statically defined, requires maintenance.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could maintain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asr_riles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modify script to read from that file for ASR definitions.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PowerShell script lacks proper exception handling.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PowerShell script lacks proper formatting, this will be addressed.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Currently limited to one subscription, this should be easy to address.</a:t>
            </a:r>
          </a:p>
        </p:txBody>
      </p:sp>
    </p:spTree>
    <p:extLst>
      <p:ext uri="{BB962C8B-B14F-4D97-AF65-F5344CB8AC3E}">
        <p14:creationId xmlns:p14="http://schemas.microsoft.com/office/powerpoint/2010/main" val="2360006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522</TotalTime>
  <Words>477</Words>
  <Application>Microsoft Office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Attack surface reduction</vt:lpstr>
      <vt:lpstr>ASR rules Defined</vt:lpstr>
      <vt:lpstr>The Problem </vt:lpstr>
      <vt:lpstr>Let's technology!</vt:lpstr>
      <vt:lpstr>A Solution </vt:lpstr>
      <vt:lpstr>!!DEMO TIME!!</vt:lpstr>
      <vt:lpstr>Final Result</vt:lpstr>
      <vt:lpstr>SHORTFALLS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surface reduction</dc:title>
  <dc:creator>Lorenzo Ireland</dc:creator>
  <cp:lastModifiedBy>Lorenzo Ireland</cp:lastModifiedBy>
  <cp:revision>1</cp:revision>
  <dcterms:created xsi:type="dcterms:W3CDTF">2023-01-04T17:27:36Z</dcterms:created>
  <dcterms:modified xsi:type="dcterms:W3CDTF">2023-01-05T02:16:13Z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