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BB2F735-02E0-2E4C-AABC-9366BCA9F64E}" type="datetimeFigureOut">
              <a:rPr lang="en-US" smtClean="0"/>
              <a:t>12/10/14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94DCCEE-7B15-D54F-900B-7D29ECED3E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Daniel Cody</a:t>
            </a:r>
            <a:br>
              <a:rPr lang="en-US" sz="3200" dirty="0" smtClean="0"/>
            </a:br>
            <a:r>
              <a:rPr lang="en-US" sz="3200" dirty="0" smtClean="0"/>
              <a:t>Professor Labouseur</a:t>
            </a:r>
            <a:br>
              <a:rPr lang="en-US" sz="3200" dirty="0" smtClean="0"/>
            </a:br>
            <a:r>
              <a:rPr lang="en-US" sz="3200" dirty="0" smtClean="0"/>
              <a:t>The Google File System</a:t>
            </a:r>
            <a:br>
              <a:rPr lang="en-US" sz="3200" dirty="0" smtClean="0"/>
            </a:br>
            <a:r>
              <a:rPr lang="en-US" sz="3200" dirty="0" smtClean="0"/>
              <a:t>December 8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2014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 err="1"/>
              <a:t>Ghemawat</a:t>
            </a:r>
            <a:r>
              <a:rPr lang="en-US" sz="1800" dirty="0"/>
              <a:t>, Sanjay, Howard </a:t>
            </a:r>
            <a:r>
              <a:rPr lang="en-US" sz="1800" dirty="0" err="1"/>
              <a:t>Gobioff</a:t>
            </a:r>
            <a:r>
              <a:rPr lang="en-US" sz="1800" dirty="0"/>
              <a:t>, and Shun-</a:t>
            </a:r>
            <a:r>
              <a:rPr lang="en-US" sz="1800" dirty="0" err="1"/>
              <a:t>Tak</a:t>
            </a:r>
            <a:r>
              <a:rPr lang="en-US" sz="1800" dirty="0"/>
              <a:t> Leung. "The Google File System." (</a:t>
            </a:r>
            <a:r>
              <a:rPr lang="en-US" sz="1800" dirty="0" err="1"/>
              <a:t>n.d.</a:t>
            </a:r>
            <a:r>
              <a:rPr lang="en-US" sz="1800" dirty="0"/>
              <a:t>): n. </a:t>
            </a:r>
            <a:r>
              <a:rPr lang="en-US" sz="1800" dirty="0" err="1"/>
              <a:t>pag</a:t>
            </a:r>
            <a:r>
              <a:rPr lang="en-US" sz="1800" dirty="0"/>
              <a:t>. 19 Oct. 2003. Web.</a:t>
            </a:r>
          </a:p>
        </p:txBody>
      </p:sp>
    </p:spTree>
    <p:extLst>
      <p:ext uri="{BB962C8B-B14F-4D97-AF65-F5344CB8AC3E}">
        <p14:creationId xmlns:p14="http://schemas.microsoft.com/office/powerpoint/2010/main" val="324423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Scalable, for large scale applications and many users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Designed for data-intensive applications</a:t>
            </a:r>
          </a:p>
          <a:p>
            <a:endParaRPr lang="en-US" dirty="0"/>
          </a:p>
          <a:p>
            <a:r>
              <a:rPr lang="en-US" dirty="0" smtClean="0"/>
              <a:t>Inexpensive commodity </a:t>
            </a:r>
            <a:r>
              <a:rPr lang="en-US" dirty="0" smtClean="0"/>
              <a:t>hardware, so it can easily be replaced if there is an error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Fault </a:t>
            </a:r>
            <a:r>
              <a:rPr lang="en-US" dirty="0" smtClean="0"/>
              <a:t>Tolerance, in the case of an error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2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File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Contains thousands of inexpensive storage </a:t>
            </a:r>
            <a:r>
              <a:rPr lang="en-US" dirty="0" smtClean="0"/>
              <a:t>machines, which is good for scalability and replacing hardware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smtClean="0"/>
              <a:t>a single Master to control the file </a:t>
            </a:r>
            <a:r>
              <a:rPr lang="en-US" dirty="0" smtClean="0"/>
              <a:t>system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Stores Data in chunks, </a:t>
            </a:r>
            <a:r>
              <a:rPr lang="en-US" dirty="0" smtClean="0"/>
              <a:t>64MB, which is good for quick access to information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/>
              <a:t>W</a:t>
            </a:r>
            <a:r>
              <a:rPr lang="en-US" dirty="0" smtClean="0"/>
              <a:t>rites &amp; </a:t>
            </a:r>
            <a:r>
              <a:rPr lang="en-US" dirty="0" smtClean="0"/>
              <a:t>Mutations, which minimizes the computing time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Google File System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Scalable, large data software is way of the future, so this file system is needed</a:t>
            </a:r>
          </a:p>
          <a:p>
            <a:endParaRPr lang="en-US" dirty="0"/>
          </a:p>
          <a:p>
            <a:r>
              <a:rPr lang="en-US" dirty="0" smtClean="0"/>
              <a:t>Cheaper, easy to replace hardware is best, because hardware failure is imminent </a:t>
            </a:r>
          </a:p>
          <a:p>
            <a:endParaRPr lang="en-US" dirty="0"/>
          </a:p>
          <a:p>
            <a:r>
              <a:rPr lang="en-US" dirty="0" smtClean="0"/>
              <a:t>Master is extremely interesting as the controller of the file system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2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 Comparison of Approaches </a:t>
            </a:r>
            <a:r>
              <a:rPr lang="en-US" sz="3200" b="1" dirty="0" smtClean="0"/>
              <a:t>to</a:t>
            </a:r>
            <a:br>
              <a:rPr lang="en-US" sz="3200" b="1" dirty="0" smtClean="0"/>
            </a:br>
            <a:r>
              <a:rPr lang="en-US" sz="3200" b="1" dirty="0" smtClean="0"/>
              <a:t> </a:t>
            </a:r>
            <a:r>
              <a:rPr lang="en-US" sz="3200" b="1" dirty="0"/>
              <a:t>Large-Scale Data Analysis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829"/>
            <a:ext cx="8229600" cy="4876800"/>
          </a:xfrm>
        </p:spPr>
        <p:txBody>
          <a:bodyPr/>
          <a:lstStyle/>
          <a:p>
            <a:r>
              <a:rPr lang="en-US" dirty="0" smtClean="0"/>
              <a:t>Map &amp; </a:t>
            </a:r>
            <a:r>
              <a:rPr lang="en-US" dirty="0" smtClean="0"/>
              <a:t>Reduce is </a:t>
            </a:r>
            <a:r>
              <a:rPr lang="en-US" dirty="0" smtClean="0"/>
              <a:t>similarly efficient, but not as scalable</a:t>
            </a:r>
          </a:p>
          <a:p>
            <a:endParaRPr lang="en-US" dirty="0"/>
          </a:p>
          <a:p>
            <a:r>
              <a:rPr lang="en-US" dirty="0" smtClean="0"/>
              <a:t>No Indexing relies too much on the programmer</a:t>
            </a:r>
          </a:p>
          <a:p>
            <a:endParaRPr lang="en-US" dirty="0"/>
          </a:p>
          <a:p>
            <a:r>
              <a:rPr lang="en-US" dirty="0" smtClean="0"/>
              <a:t>Strong fault tolerance provides better reliability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8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GFS provides more </a:t>
            </a:r>
            <a:r>
              <a:rPr lang="en-US" dirty="0" smtClean="0"/>
              <a:t>scalability, which is important for a huge company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MR has very strong fault </a:t>
            </a:r>
            <a:r>
              <a:rPr lang="en-US" dirty="0" smtClean="0"/>
              <a:t>tolerance, which insures correct data and always being available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GFS relies too much on the master to handle </a:t>
            </a:r>
            <a:r>
              <a:rPr lang="en-US" dirty="0" smtClean="0"/>
              <a:t>situations, which could cause errors if the master is not coded properly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MR relies much more on the </a:t>
            </a:r>
            <a:r>
              <a:rPr lang="en-US" dirty="0" smtClean="0"/>
              <a:t>programmer, which can always cause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2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960</TotalTime>
  <Words>275</Words>
  <Application>Microsoft Macintosh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Clarity</vt:lpstr>
      <vt:lpstr>Daniel Cody Professor Labouseur The Google File System December 8th, 2014</vt:lpstr>
      <vt:lpstr>The Google File System</vt:lpstr>
      <vt:lpstr>The Google File System </vt:lpstr>
      <vt:lpstr>The Google File System </vt:lpstr>
      <vt:lpstr>A Comparison of Approaches to  Large-Scale Data Analysis </vt:lpstr>
      <vt:lpstr>Advantages &amp; Disadvantages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Cody Professor Labouseur The Google File System December 8th, 2014</dc:title>
  <dc:creator>Daniel Cody</dc:creator>
  <cp:lastModifiedBy>Daniel Cody</cp:lastModifiedBy>
  <cp:revision>24</cp:revision>
  <dcterms:created xsi:type="dcterms:W3CDTF">2014-11-30T22:46:17Z</dcterms:created>
  <dcterms:modified xsi:type="dcterms:W3CDTF">2014-12-10T15:40:12Z</dcterms:modified>
</cp:coreProperties>
</file>