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B2F735-02E0-2E4C-AABC-9366BCA9F64E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Daniel Cody</a:t>
            </a:r>
            <a:br>
              <a:rPr lang="en-US" sz="3200" dirty="0" smtClean="0"/>
            </a:br>
            <a:r>
              <a:rPr lang="en-US" sz="3200" dirty="0" smtClean="0"/>
              <a:t>Professor Labouseur</a:t>
            </a:r>
            <a:br>
              <a:rPr lang="en-US" sz="3200" dirty="0" smtClean="0"/>
            </a:br>
            <a:r>
              <a:rPr lang="en-US" sz="3200" dirty="0" smtClean="0"/>
              <a:t>The Google File System</a:t>
            </a:r>
            <a:br>
              <a:rPr lang="en-US" sz="3200" dirty="0" smtClean="0"/>
            </a:br>
            <a:r>
              <a:rPr lang="en-US" sz="3200" dirty="0" smtClean="0"/>
              <a:t>December 8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, 2014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err="1"/>
              <a:t>Ghemawat</a:t>
            </a:r>
            <a:r>
              <a:rPr lang="en-US" sz="1800" dirty="0"/>
              <a:t>, Sanjay, Howard </a:t>
            </a:r>
            <a:r>
              <a:rPr lang="en-US" sz="1800" dirty="0" err="1"/>
              <a:t>Gobioff</a:t>
            </a:r>
            <a:r>
              <a:rPr lang="en-US" sz="1800" dirty="0"/>
              <a:t>, and Shun-</a:t>
            </a:r>
            <a:r>
              <a:rPr lang="en-US" sz="1800" dirty="0" err="1"/>
              <a:t>Tak</a:t>
            </a:r>
            <a:r>
              <a:rPr lang="en-US" sz="1800" dirty="0"/>
              <a:t> Leung. "The Google File System." (</a:t>
            </a:r>
            <a:r>
              <a:rPr lang="en-US" sz="1800" dirty="0" err="1"/>
              <a:t>n.d.</a:t>
            </a:r>
            <a:r>
              <a:rPr lang="en-US" sz="1800" dirty="0"/>
              <a:t>): n. </a:t>
            </a:r>
            <a:r>
              <a:rPr lang="en-US" sz="1800" dirty="0" err="1"/>
              <a:t>pag</a:t>
            </a:r>
            <a:r>
              <a:rPr lang="en-US" sz="1800" dirty="0"/>
              <a:t>. 19 Oct. 2003. Web.</a:t>
            </a:r>
          </a:p>
        </p:txBody>
      </p:sp>
    </p:spTree>
    <p:extLst>
      <p:ext uri="{BB962C8B-B14F-4D97-AF65-F5344CB8AC3E}">
        <p14:creationId xmlns:p14="http://schemas.microsoft.com/office/powerpoint/2010/main" val="324423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endParaRPr lang="en-US" dirty="0"/>
          </a:p>
          <a:p>
            <a:r>
              <a:rPr lang="en-US" dirty="0" smtClean="0"/>
              <a:t>Designed for data-intensive applications</a:t>
            </a:r>
          </a:p>
          <a:p>
            <a:endParaRPr lang="en-US" dirty="0"/>
          </a:p>
          <a:p>
            <a:r>
              <a:rPr lang="en-US" dirty="0" smtClean="0"/>
              <a:t>Inexpensive commodity hardware</a:t>
            </a:r>
          </a:p>
          <a:p>
            <a:endParaRPr lang="en-US" dirty="0"/>
          </a:p>
          <a:p>
            <a:r>
              <a:rPr lang="en-US" dirty="0" smtClean="0"/>
              <a:t>Fault Tolerance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2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Google File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thousands of inexpensive storage machines</a:t>
            </a:r>
          </a:p>
          <a:p>
            <a:endParaRPr lang="en-US" dirty="0"/>
          </a:p>
          <a:p>
            <a:r>
              <a:rPr lang="en-US" dirty="0" smtClean="0"/>
              <a:t> Uses a single Master to control the file system</a:t>
            </a:r>
          </a:p>
          <a:p>
            <a:endParaRPr lang="en-US" dirty="0"/>
          </a:p>
          <a:p>
            <a:r>
              <a:rPr lang="en-US" dirty="0" smtClean="0"/>
              <a:t>Stores Data in chunks, 64MB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W</a:t>
            </a:r>
            <a:r>
              <a:rPr lang="en-US" dirty="0" smtClean="0"/>
              <a:t>rites &amp; Mutations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4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Google File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Scalable, large data software is way of the future, so this file system is needed</a:t>
            </a:r>
          </a:p>
          <a:p>
            <a:endParaRPr lang="en-US" dirty="0"/>
          </a:p>
          <a:p>
            <a:r>
              <a:rPr lang="en-US" dirty="0" smtClean="0"/>
              <a:t>Cheaper, easy to replace hardware is best, because hardware failure is imminent </a:t>
            </a:r>
          </a:p>
          <a:p>
            <a:endParaRPr lang="en-US" dirty="0"/>
          </a:p>
          <a:p>
            <a:r>
              <a:rPr lang="en-US" dirty="0" smtClean="0"/>
              <a:t>Master is extremely interesting as the controller of the file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2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 Comparison of Approaches </a:t>
            </a:r>
            <a:r>
              <a:rPr lang="en-US" sz="3200" b="1" dirty="0" smtClean="0"/>
              <a:t>to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/>
              <a:t>Large-Scale Data Analysis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&amp; Reduce is similarly efficient, but not as scalable</a:t>
            </a:r>
          </a:p>
          <a:p>
            <a:endParaRPr lang="en-US" dirty="0"/>
          </a:p>
          <a:p>
            <a:r>
              <a:rPr lang="en-US" dirty="0" smtClean="0"/>
              <a:t>No Indexing </a:t>
            </a:r>
            <a:r>
              <a:rPr lang="en-US" dirty="0" smtClean="0"/>
              <a:t>relies too much on the programmer</a:t>
            </a:r>
          </a:p>
          <a:p>
            <a:endParaRPr lang="en-US" dirty="0"/>
          </a:p>
          <a:p>
            <a:r>
              <a:rPr lang="en-US" dirty="0" smtClean="0"/>
              <a:t>Strong fault tolerance provides better reliability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GFS provides more scalability</a:t>
            </a:r>
          </a:p>
          <a:p>
            <a:endParaRPr lang="en-US" dirty="0"/>
          </a:p>
          <a:p>
            <a:r>
              <a:rPr lang="en-US" dirty="0" smtClean="0"/>
              <a:t>MR has very strong fault tolerance </a:t>
            </a:r>
          </a:p>
          <a:p>
            <a:endParaRPr lang="en-US" dirty="0"/>
          </a:p>
          <a:p>
            <a:r>
              <a:rPr lang="en-US" dirty="0" smtClean="0"/>
              <a:t>GFS relies too much on the master to </a:t>
            </a:r>
            <a:r>
              <a:rPr lang="en-US" smtClean="0"/>
              <a:t>handle situations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MR relies much more on the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2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957</TotalTime>
  <Words>190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Daniel Cody Professor Labouseur The Google File System December 8th, 2014</vt:lpstr>
      <vt:lpstr>The Google File System</vt:lpstr>
      <vt:lpstr>The Google File System </vt:lpstr>
      <vt:lpstr>The Google File System </vt:lpstr>
      <vt:lpstr>A Comparison of Approaches to  Large-Scale Data Analysis </vt:lpstr>
      <vt:lpstr>Advantages &amp; Disadvantages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Cody Professor Labouseur The Google File System December 8th, 2014</dc:title>
  <dc:creator>Daniel Cody</dc:creator>
  <cp:lastModifiedBy>Daniel Cody</cp:lastModifiedBy>
  <cp:revision>19</cp:revision>
  <dcterms:created xsi:type="dcterms:W3CDTF">2014-11-30T22:46:17Z</dcterms:created>
  <dcterms:modified xsi:type="dcterms:W3CDTF">2014-12-03T16:03:56Z</dcterms:modified>
</cp:coreProperties>
</file>