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51A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>
        <p:scale>
          <a:sx n="98" d="100"/>
          <a:sy n="98" d="100"/>
        </p:scale>
        <p:origin x="6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1029-9171-4646-999D-D9FCA06C96D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BF54-96E2-4CFD-B4C0-21F5EEE97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9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1029-9171-4646-999D-D9FCA06C96D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BF54-96E2-4CFD-B4C0-21F5EEE97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1029-9171-4646-999D-D9FCA06C96D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BF54-96E2-4CFD-B4C0-21F5EEE97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0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1029-9171-4646-999D-D9FCA06C96D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BF54-96E2-4CFD-B4C0-21F5EEE97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5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1029-9171-4646-999D-D9FCA06C96D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BF54-96E2-4CFD-B4C0-21F5EEE97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1029-9171-4646-999D-D9FCA06C96D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BF54-96E2-4CFD-B4C0-21F5EEE97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8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1029-9171-4646-999D-D9FCA06C96D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BF54-96E2-4CFD-B4C0-21F5EEE97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2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1029-9171-4646-999D-D9FCA06C96D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BF54-96E2-4CFD-B4C0-21F5EEE97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5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1029-9171-4646-999D-D9FCA06C96D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BF54-96E2-4CFD-B4C0-21F5EEE97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2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1029-9171-4646-999D-D9FCA06C96D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BF54-96E2-4CFD-B4C0-21F5EEE97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2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1029-9171-4646-999D-D9FCA06C96D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BF54-96E2-4CFD-B4C0-21F5EEE97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1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B1029-9171-4646-999D-D9FCA06C96DF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0BF54-96E2-4CFD-B4C0-21F5EEE97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9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6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30" y="1225025"/>
            <a:ext cx="1523809" cy="1765079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067414" y="1198771"/>
            <a:ext cx="1526968" cy="1765080"/>
            <a:chOff x="5067414" y="1213363"/>
            <a:chExt cx="1526968" cy="1765080"/>
          </a:xfrm>
        </p:grpSpPr>
        <p:sp>
          <p:nvSpPr>
            <p:cNvPr id="5" name="Hexagon 4"/>
            <p:cNvSpPr/>
            <p:nvPr/>
          </p:nvSpPr>
          <p:spPr>
            <a:xfrm rot="16200000">
              <a:off x="4952169" y="1336229"/>
              <a:ext cx="1765080" cy="1519347"/>
            </a:xfrm>
            <a:prstGeom prst="hexagon">
              <a:avLst>
                <a:gd name="adj" fmla="val 29179"/>
                <a:gd name="vf" fmla="val 115470"/>
              </a:avLst>
            </a:prstGeom>
            <a:pattFill prst="weave">
              <a:fgClr>
                <a:schemeClr val="bg1"/>
              </a:fgClr>
              <a:bgClr>
                <a:schemeClr val="bg1">
                  <a:lumMod val="95000"/>
                </a:schemeClr>
              </a:bgClr>
            </a:pattFill>
            <a:ln w="69850">
              <a:solidFill>
                <a:schemeClr val="bg2">
                  <a:lumMod val="10000"/>
                </a:schemeClr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09623" y="1824135"/>
              <a:ext cx="238253" cy="238253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444444">
                  <a:alpha val="25000"/>
                </a:srgbClr>
              </a:solidFill>
            </a:ln>
            <a:effectLst>
              <a:outerShdw blurRad="50800" dist="38100" dir="18900000" algn="bl" rotWithShape="0">
                <a:prstClr val="black">
                  <a:alpha val="3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38502" y="1895987"/>
              <a:ext cx="241300" cy="2413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6" idx="3"/>
              <a:endCxn id="9" idx="1"/>
            </p:cNvCxnSpPr>
            <p:nvPr/>
          </p:nvCxnSpPr>
          <p:spPr>
            <a:xfrm>
              <a:off x="5579802" y="2016637"/>
              <a:ext cx="474615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10" idx="1"/>
            </p:cNvCxnSpPr>
            <p:nvPr/>
          </p:nvCxnSpPr>
          <p:spPr>
            <a:xfrm flipV="1">
              <a:off x="5459152" y="1654797"/>
              <a:ext cx="239665" cy="24119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6125538" y="1824135"/>
              <a:ext cx="238253" cy="238253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444444">
                  <a:alpha val="25000"/>
                </a:srgbClr>
              </a:solidFill>
            </a:ln>
            <a:effectLst>
              <a:outerShdw blurRad="50800" dist="38100" dir="18900000" algn="bl" rotWithShape="0">
                <a:prstClr val="black">
                  <a:alpha val="3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69938" y="1462295"/>
              <a:ext cx="238253" cy="238253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444444">
                  <a:alpha val="25000"/>
                </a:srgbClr>
              </a:solidFill>
            </a:ln>
            <a:effectLst>
              <a:outerShdw blurRad="50800" dist="38100" dir="18900000" algn="bl" rotWithShape="0">
                <a:prstClr val="black">
                  <a:alpha val="3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67414" y="2155080"/>
              <a:ext cx="1519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Gill Sans Ultra Bold" panose="020B0A02020104020203" pitchFamily="34" charset="0"/>
                  <a:cs typeface="Lucida Sans Unicode" panose="020B0602030504020204" pitchFamily="34" charset="0"/>
                </a:rPr>
                <a:t>tvma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Ultra Bold" panose="020B0A02020104020203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98817" y="1534147"/>
              <a:ext cx="241300" cy="2413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54417" y="1895987"/>
              <a:ext cx="241300" cy="2413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0" idx="3"/>
              <a:endCxn id="9" idx="0"/>
            </p:cNvCxnSpPr>
            <p:nvPr/>
          </p:nvCxnSpPr>
          <p:spPr>
            <a:xfrm>
              <a:off x="5940117" y="1654797"/>
              <a:ext cx="234950" cy="24119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 Ultra 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homeuser</dc:creator>
  <cp:lastModifiedBy>Harry Zobel</cp:lastModifiedBy>
  <cp:revision>8</cp:revision>
  <dcterms:created xsi:type="dcterms:W3CDTF">2018-12-13T03:16:07Z</dcterms:created>
  <dcterms:modified xsi:type="dcterms:W3CDTF">2019-01-17T00:22:25Z</dcterms:modified>
</cp:coreProperties>
</file>