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Humphries" userId="239b37f6e65e7e0b" providerId="LiveId" clId="{F668D050-5FAD-42CF-8A5A-C9643D04FB66}"/>
    <pc:docChg chg="custSel modSld modMainMaster">
      <pc:chgData name="Patrick Humphries" userId="239b37f6e65e7e0b" providerId="LiveId" clId="{F668D050-5FAD-42CF-8A5A-C9643D04FB66}" dt="2018-03-30T03:28:03.903" v="4"/>
      <pc:docMkLst>
        <pc:docMk/>
      </pc:docMkLst>
      <pc:sldChg chg="modSp">
        <pc:chgData name="Patrick Humphries" userId="239b37f6e65e7e0b" providerId="LiveId" clId="{F668D050-5FAD-42CF-8A5A-C9643D04FB66}" dt="2018-03-30T03:27:46.007" v="2" actId="27636"/>
        <pc:sldMkLst>
          <pc:docMk/>
          <pc:sldMk cId="3658463270" sldId="258"/>
        </pc:sldMkLst>
        <pc:spChg chg="mod">
          <ac:chgData name="Patrick Humphries" userId="239b37f6e65e7e0b" providerId="LiveId" clId="{F668D050-5FAD-42CF-8A5A-C9643D04FB66}" dt="2018-03-30T03:27:46.007" v="2" actId="27636"/>
          <ac:spMkLst>
            <pc:docMk/>
            <pc:sldMk cId="3658463270" sldId="258"/>
            <ac:spMk id="3" creationId="{6129F76F-C5B9-4FE3-A8DA-9BE06E56DF20}"/>
          </ac:spMkLst>
        </pc:spChg>
      </pc:sldChg>
      <pc:sldChg chg="modSp">
        <pc:chgData name="Patrick Humphries" userId="239b37f6e65e7e0b" providerId="LiveId" clId="{F668D050-5FAD-42CF-8A5A-C9643D04FB66}" dt="2018-03-30T03:28:03.903" v="4"/>
        <pc:sldMkLst>
          <pc:docMk/>
          <pc:sldMk cId="468649650" sldId="259"/>
        </pc:sldMkLst>
        <pc:spChg chg="mod">
          <ac:chgData name="Patrick Humphries" userId="239b37f6e65e7e0b" providerId="LiveId" clId="{F668D050-5FAD-42CF-8A5A-C9643D04FB66}" dt="2018-03-30T03:28:03.903" v="4"/>
          <ac:spMkLst>
            <pc:docMk/>
            <pc:sldMk cId="468649650" sldId="259"/>
            <ac:spMk id="8" creationId="{0A786E3F-DD7B-4163-B44D-203C795C68F6}"/>
          </ac:spMkLst>
        </pc:spChg>
      </pc:sldChg>
      <pc:sldMasterChg chg="setBg modSldLayout">
        <pc:chgData name="Patrick Humphries" userId="239b37f6e65e7e0b" providerId="LiveId" clId="{F668D050-5FAD-42CF-8A5A-C9643D04FB66}" dt="2018-03-30T03:27:25.621" v="1"/>
        <pc:sldMasterMkLst>
          <pc:docMk/>
          <pc:sldMasterMk cId="1682072962" sldId="2147483689"/>
        </pc:sldMasterMkLst>
        <pc:sldLayoutChg chg="delSp">
          <pc:chgData name="Patrick Humphries" userId="239b37f6e65e7e0b" providerId="LiveId" clId="{F668D050-5FAD-42CF-8A5A-C9643D04FB66}" dt="2018-03-30T03:26:22.302" v="0"/>
          <pc:sldLayoutMkLst>
            <pc:docMk/>
            <pc:sldMasterMk cId="1682072962" sldId="2147483689"/>
            <pc:sldLayoutMk cId="1030355738" sldId="2147483701"/>
          </pc:sldLayoutMkLst>
          <pc:spChg chg="del">
            <ac:chgData name="Patrick Humphries" userId="239b37f6e65e7e0b" providerId="LiveId" clId="{F668D050-5FAD-42CF-8A5A-C9643D04FB66}" dt="2018-03-30T03:26:22.302" v="0"/>
            <ac:spMkLst>
              <pc:docMk/>
              <pc:sldMasterMk cId="1682072962" sldId="2147483689"/>
              <pc:sldLayoutMk cId="1030355738" sldId="2147483701"/>
              <ac:spMk id="13" creationId="{00000000-0000-0000-0000-000000000000}"/>
            </ac:spMkLst>
          </pc:spChg>
          <pc:grpChg chg="del">
            <ac:chgData name="Patrick Humphries" userId="239b37f6e65e7e0b" providerId="LiveId" clId="{F668D050-5FAD-42CF-8A5A-C9643D04FB66}" dt="2018-03-30T03:26:22.302" v="0"/>
            <ac:grpSpMkLst>
              <pc:docMk/>
              <pc:sldMasterMk cId="1682072962" sldId="2147483689"/>
              <pc:sldLayoutMk cId="1030355738" sldId="2147483701"/>
              <ac:grpSpMk id="12" creationId="{00000000-0000-0000-0000-000000000000}"/>
            </ac:grpSpMkLst>
          </pc:grpChg>
        </pc:sldLayoutChg>
      </pc:sldMasterChg>
      <pc:sldMasterChg chg="setBg">
        <pc:chgData name="Patrick Humphries" userId="239b37f6e65e7e0b" providerId="LiveId" clId="{F668D050-5FAD-42CF-8A5A-C9643D04FB66}" dt="2018-03-30T03:28:03.903" v="4"/>
        <pc:sldMasterMkLst>
          <pc:docMk/>
          <pc:sldMasterMk cId="1411390172" sldId="2147483702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99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56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37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B20712A-F861-4AB0-A754-4F5A2033CD4B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2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4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15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2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12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575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E120F81-B39D-4CBB-8BF3-5D6E395D0F72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3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FA59-42D1-4B16-B108-FEDCFFC6A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Vaccinations vs Influenza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2D18-7F0C-4933-BD82-E4215350B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5:  </a:t>
            </a:r>
            <a:r>
              <a:rPr lang="en-US" dirty="0" err="1"/>
              <a:t>analyticus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7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4B3A-2B73-412A-AF25-66147359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Plot 2 by Sean</a:t>
            </a:r>
          </a:p>
        </p:txBody>
      </p:sp>
    </p:spTree>
    <p:extLst>
      <p:ext uri="{BB962C8B-B14F-4D97-AF65-F5344CB8AC3E}">
        <p14:creationId xmlns:p14="http://schemas.microsoft.com/office/powerpoint/2010/main" val="203646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09B2-AFD3-4298-88D2-E2EB4AD2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Plot 3 by Sean</a:t>
            </a:r>
          </a:p>
        </p:txBody>
      </p:sp>
    </p:spTree>
    <p:extLst>
      <p:ext uri="{BB962C8B-B14F-4D97-AF65-F5344CB8AC3E}">
        <p14:creationId xmlns:p14="http://schemas.microsoft.com/office/powerpoint/2010/main" val="372235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152F-5E09-4EA9-937F-66ACF59D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60679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46B2-ABA7-43A8-BDE8-A8CD6654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B947-6123-4C7D-BBFC-134573379E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  <a:p>
            <a:pPr lvl="1"/>
            <a:r>
              <a:rPr lang="en-US" dirty="0"/>
              <a:t>Xiangyu Zhang</a:t>
            </a:r>
          </a:p>
          <a:p>
            <a:pPr lvl="1"/>
            <a:r>
              <a:rPr lang="en-US" dirty="0"/>
              <a:t>Daniel </a:t>
            </a:r>
            <a:r>
              <a:rPr lang="en-US" dirty="0" err="1"/>
              <a:t>Ohriner</a:t>
            </a:r>
            <a:endParaRPr lang="en-US" dirty="0"/>
          </a:p>
          <a:p>
            <a:pPr lvl="1"/>
            <a:r>
              <a:rPr lang="en-US" dirty="0" err="1"/>
              <a:t>Yachen</a:t>
            </a:r>
            <a:r>
              <a:rPr lang="en-US" dirty="0"/>
              <a:t> Yu</a:t>
            </a:r>
          </a:p>
          <a:p>
            <a:pPr lvl="1"/>
            <a:r>
              <a:rPr lang="en-US" dirty="0"/>
              <a:t>Patrick </a:t>
            </a:r>
            <a:r>
              <a:rPr lang="en-US" dirty="0" err="1"/>
              <a:t>Humpphries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78397-D53F-4BF8-A7ED-15C70F4849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The Story Begins</a:t>
            </a:r>
          </a:p>
          <a:p>
            <a:pPr lvl="1"/>
            <a:r>
              <a:rPr lang="en-US" dirty="0"/>
              <a:t>Challenges and Lessons Learned</a:t>
            </a:r>
          </a:p>
          <a:p>
            <a:pPr lvl="1"/>
            <a:r>
              <a:rPr lang="en-US" dirty="0"/>
              <a:t>Geographic Perspective</a:t>
            </a:r>
          </a:p>
          <a:p>
            <a:pPr lvl="1"/>
            <a:r>
              <a:rPr lang="en-US" dirty="0"/>
              <a:t>Graphical Perspective</a:t>
            </a:r>
          </a:p>
          <a:p>
            <a:pPr lvl="1"/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340515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967D-263E-4CA6-A661-DF769E0F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Begins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9F76F-C5B9-4FE3-A8DA-9BE06E56D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Problem:</a:t>
            </a:r>
            <a:r>
              <a:rPr lang="en-US" dirty="0"/>
              <a:t>  During the recent flu season, the effectiveness of the vaccine was questioned.</a:t>
            </a:r>
          </a:p>
          <a:p>
            <a:r>
              <a:rPr lang="en-US" b="1" dirty="0"/>
              <a:t>Hypothesis:</a:t>
            </a:r>
            <a:r>
              <a:rPr lang="en-US" dirty="0"/>
              <a:t>  If the vaccine was effective, then states with high vaccination rates will have low influenza rates.</a:t>
            </a:r>
          </a:p>
          <a:p>
            <a:r>
              <a:rPr lang="en-US" b="1" dirty="0"/>
              <a:t>Test:</a:t>
            </a:r>
            <a:r>
              <a:rPr lang="en-US" dirty="0"/>
              <a:t>  Compare vaccination rates from Health and Human Services (HHS) and compare them to the rates of influenza from the Center of Disease Control (CDC)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6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3F4F-7525-403E-8CE7-8A650D6F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dirty="0"/>
              <a:t>Data Normalization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1F7BD-B014-4E83-B274-A6EC570A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310451"/>
            <a:ext cx="3474098" cy="610876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880EC73-DD01-4809-BE7C-29473C976179}"/>
              </a:ext>
            </a:extLst>
          </p:cNvPr>
          <p:cNvSpPr/>
          <p:nvPr/>
        </p:nvSpPr>
        <p:spPr>
          <a:xfrm>
            <a:off x="4178969" y="1949629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 Calendar Weeks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A786E3F-DD7B-4163-B44D-203C795C68F6}"/>
              </a:ext>
            </a:extLst>
          </p:cNvPr>
          <p:cNvSpPr/>
          <p:nvPr/>
        </p:nvSpPr>
        <p:spPr>
          <a:xfrm>
            <a:off x="3553327" y="3263179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HHS Used Flu Season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5E73D7-3FA5-4B64-B683-33E6BE94816C}"/>
              </a:ext>
            </a:extLst>
          </p:cNvPr>
          <p:cNvSpPr/>
          <p:nvPr/>
        </p:nvSpPr>
        <p:spPr>
          <a:xfrm>
            <a:off x="2935706" y="4179892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Normalized on HHS</a:t>
            </a:r>
          </a:p>
        </p:txBody>
      </p:sp>
    </p:spTree>
    <p:extLst>
      <p:ext uri="{BB962C8B-B14F-4D97-AF65-F5344CB8AC3E}">
        <p14:creationId xmlns:p14="http://schemas.microsoft.com/office/powerpoint/2010/main" val="4686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E752-B047-4962-A5CE-76E4CA94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A407-3B83-4CB4-9B80-1C1006FAB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9387092" cy="3416301"/>
          </a:xfrm>
        </p:spPr>
        <p:txBody>
          <a:bodyPr/>
          <a:lstStyle/>
          <a:p>
            <a:r>
              <a:rPr lang="en-US" sz="2400" dirty="0"/>
              <a:t>pandas Dataframes facilitates data manipulation.</a:t>
            </a:r>
          </a:p>
          <a:p>
            <a:pPr lvl="1"/>
            <a:r>
              <a:rPr lang="en-US" sz="2000" dirty="0"/>
              <a:t>Government APIs return json objects.</a:t>
            </a:r>
          </a:p>
          <a:p>
            <a:pPr lvl="1"/>
            <a:r>
              <a:rPr lang="en-US" sz="2000" dirty="0"/>
              <a:t>json objects can be loaded directly into pandas Dataframes.</a:t>
            </a:r>
          </a:p>
          <a:p>
            <a:pPr lvl="1"/>
            <a:r>
              <a:rPr lang="en-US" sz="2000" dirty="0"/>
              <a:t>pandas Dataframes can write directly to json files.</a:t>
            </a:r>
          </a:p>
          <a:p>
            <a:pPr lvl="1"/>
            <a:r>
              <a:rPr lang="en-US" sz="2000" dirty="0"/>
              <a:t>json files can be read directly into pandas</a:t>
            </a:r>
          </a:p>
        </p:txBody>
      </p:sp>
    </p:spTree>
    <p:extLst>
      <p:ext uri="{BB962C8B-B14F-4D97-AF65-F5344CB8AC3E}">
        <p14:creationId xmlns:p14="http://schemas.microsoft.com/office/powerpoint/2010/main" val="83457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CC0F-F07C-4817-8B62-6C7521AD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Plot 1 by Xiangyu</a:t>
            </a:r>
          </a:p>
        </p:txBody>
      </p:sp>
    </p:spTree>
    <p:extLst>
      <p:ext uri="{BB962C8B-B14F-4D97-AF65-F5344CB8AC3E}">
        <p14:creationId xmlns:p14="http://schemas.microsoft.com/office/powerpoint/2010/main" val="179310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45C1-8F2A-4F53-85A6-94C88F69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Plot 2 by Xiangyu</a:t>
            </a:r>
          </a:p>
        </p:txBody>
      </p:sp>
    </p:spTree>
    <p:extLst>
      <p:ext uri="{BB962C8B-B14F-4D97-AF65-F5344CB8AC3E}">
        <p14:creationId xmlns:p14="http://schemas.microsoft.com/office/powerpoint/2010/main" val="126826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E5A2-EB86-478F-9E23-D0C87D4A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Plot 3 by Xiangyu</a:t>
            </a:r>
          </a:p>
        </p:txBody>
      </p:sp>
    </p:spTree>
    <p:extLst>
      <p:ext uri="{BB962C8B-B14F-4D97-AF65-F5344CB8AC3E}">
        <p14:creationId xmlns:p14="http://schemas.microsoft.com/office/powerpoint/2010/main" val="39102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30DF-D49C-49E1-AC94-CB525A54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Plot 1 by Sean</a:t>
            </a:r>
          </a:p>
        </p:txBody>
      </p:sp>
    </p:spTree>
    <p:extLst>
      <p:ext uri="{BB962C8B-B14F-4D97-AF65-F5344CB8AC3E}">
        <p14:creationId xmlns:p14="http://schemas.microsoft.com/office/powerpoint/2010/main" val="6120444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189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Gallery</vt:lpstr>
      <vt:lpstr>Vaccinations vs Influenza</vt:lpstr>
      <vt:lpstr>Team and Agenda</vt:lpstr>
      <vt:lpstr>The Story Begins</vt:lpstr>
      <vt:lpstr>Challenges Data Normalization</vt:lpstr>
      <vt:lpstr>Lessons Learned</vt:lpstr>
      <vt:lpstr>Geographic Plot 1 by Xiangyu</vt:lpstr>
      <vt:lpstr>Geographic Plot 2 by Xiangyu</vt:lpstr>
      <vt:lpstr>Geographic Plot 3 by Xiangyu</vt:lpstr>
      <vt:lpstr>Numerical Plot 1 by Sean</vt:lpstr>
      <vt:lpstr>Numerical Plot 2 by Sean</vt:lpstr>
      <vt:lpstr>Numerical Plot 3 by Sean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Vaccinations vs Influenza</dc:title>
  <dc:creator>Patrick Humphries</dc:creator>
  <cp:lastModifiedBy>Patrick Humphries</cp:lastModifiedBy>
  <cp:revision>7</cp:revision>
  <dcterms:created xsi:type="dcterms:W3CDTF">2018-03-29T17:21:36Z</dcterms:created>
  <dcterms:modified xsi:type="dcterms:W3CDTF">2018-03-30T03:30:07Z</dcterms:modified>
</cp:coreProperties>
</file>