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5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571-CE7F-4468-9F98-FA408BB8B074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F268-527E-4BE6-88B7-53D1003A06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9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571-CE7F-4468-9F98-FA408BB8B074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F268-527E-4BE6-88B7-53D1003A06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2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571-CE7F-4468-9F98-FA408BB8B074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F268-527E-4BE6-88B7-53D1003A06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121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571-CE7F-4468-9F98-FA408BB8B074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F268-527E-4BE6-88B7-53D1003A06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6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571-CE7F-4468-9F98-FA408BB8B074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F268-527E-4BE6-88B7-53D1003A06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27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571-CE7F-4468-9F98-FA408BB8B074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F268-527E-4BE6-88B7-53D1003A06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12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571-CE7F-4468-9F98-FA408BB8B074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F268-527E-4BE6-88B7-53D1003A06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98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571-CE7F-4468-9F98-FA408BB8B074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F268-527E-4BE6-88B7-53D1003A06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56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571-CE7F-4468-9F98-FA408BB8B074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F268-527E-4BE6-88B7-53D1003A06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78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571-CE7F-4468-9F98-FA408BB8B074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F268-527E-4BE6-88B7-53D1003A06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1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571-CE7F-4468-9F98-FA408BB8B074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F268-527E-4BE6-88B7-53D1003A06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209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5571-CE7F-4468-9F98-FA408BB8B074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9F268-527E-4BE6-88B7-53D1003A06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24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5" y="4687859"/>
            <a:ext cx="3457575" cy="447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202" y="1032215"/>
            <a:ext cx="3710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Database excel workbook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4 tabs: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database in long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species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trait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source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5105663" y="1706701"/>
            <a:ext cx="16826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Website1.csv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5105663" y="2341049"/>
            <a:ext cx="16826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Website2.csv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5105663" y="3017818"/>
            <a:ext cx="1695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Website3.csv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5105664" y="3812756"/>
            <a:ext cx="1695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Website4.csv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5105662" y="4534889"/>
            <a:ext cx="1695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…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5105662" y="5275318"/>
            <a:ext cx="1709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Website</a:t>
            </a:r>
            <a:r>
              <a:rPr lang="en-AU" i="1" dirty="0" smtClean="0"/>
              <a:t>n</a:t>
            </a:r>
            <a:r>
              <a:rPr lang="en-AU" dirty="0" smtClean="0"/>
              <a:t>.csv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35696" y="1703517"/>
            <a:ext cx="12782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WWW2.csv 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7035696" y="2338132"/>
            <a:ext cx="12782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WWW2.csv 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7017098" y="3017818"/>
            <a:ext cx="12782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WWW2.csv 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7035696" y="3814939"/>
            <a:ext cx="12782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WWW2.csv </a:t>
            </a:r>
            <a:endParaRPr lang="en-AU" dirty="0"/>
          </a:p>
        </p:txBody>
      </p:sp>
      <p:sp>
        <p:nvSpPr>
          <p:cNvPr id="34" name="TextBox 33"/>
          <p:cNvSpPr txBox="1"/>
          <p:nvPr/>
        </p:nvSpPr>
        <p:spPr>
          <a:xfrm>
            <a:off x="7058873" y="4531232"/>
            <a:ext cx="1181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…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7010665" y="5271935"/>
            <a:ext cx="12782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WWW2.csv </a:t>
            </a:r>
            <a:endParaRPr lang="en-AU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641967" y="3569620"/>
            <a:ext cx="1379523" cy="169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470907" y="1871977"/>
            <a:ext cx="1480368" cy="1045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439657" y="2586283"/>
            <a:ext cx="1511618" cy="492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14764" y="1891367"/>
            <a:ext cx="222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51113" y="2581973"/>
            <a:ext cx="317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767313" y="3219116"/>
            <a:ext cx="317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67313" y="4028767"/>
            <a:ext cx="317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4" idx="1"/>
          </p:cNvCxnSpPr>
          <p:nvPr/>
        </p:nvCxnSpPr>
        <p:spPr>
          <a:xfrm flipV="1">
            <a:off x="6788285" y="4715898"/>
            <a:ext cx="270588" cy="19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1"/>
          </p:cNvCxnSpPr>
          <p:nvPr/>
        </p:nvCxnSpPr>
        <p:spPr>
          <a:xfrm>
            <a:off x="6788284" y="5456601"/>
            <a:ext cx="2223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439657" y="3219116"/>
            <a:ext cx="1511618" cy="27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533112" y="3390224"/>
            <a:ext cx="1411067" cy="607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058400" y="3017818"/>
            <a:ext cx="19514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Combined R object </a:t>
            </a:r>
            <a:endParaRPr lang="en-AU" dirty="0"/>
          </a:p>
        </p:txBody>
      </p:sp>
      <p:sp>
        <p:nvSpPr>
          <p:cNvPr id="60" name="TextBox 59"/>
          <p:cNvSpPr txBox="1"/>
          <p:nvPr/>
        </p:nvSpPr>
        <p:spPr>
          <a:xfrm>
            <a:off x="4724906" y="992330"/>
            <a:ext cx="2444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 smtClean="0"/>
              <a:t>Webscraping</a:t>
            </a:r>
            <a:r>
              <a:rPr lang="en-AU" b="1" dirty="0" smtClean="0"/>
              <a:t> using R</a:t>
            </a:r>
          </a:p>
          <a:p>
            <a:endParaRPr lang="en-AU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514598" y="3476893"/>
            <a:ext cx="1436677" cy="1269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923579" y="995074"/>
            <a:ext cx="2444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Standardising traits</a:t>
            </a:r>
          </a:p>
          <a:p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9696104" y="993135"/>
            <a:ext cx="298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Matching species names</a:t>
            </a:r>
          </a:p>
          <a:p>
            <a:endParaRPr lang="en-AU" dirty="0"/>
          </a:p>
        </p:txBody>
      </p:sp>
      <p:sp>
        <p:nvSpPr>
          <p:cNvPr id="79" name="Curved Down Arrow 78"/>
          <p:cNvSpPr/>
          <p:nvPr/>
        </p:nvSpPr>
        <p:spPr>
          <a:xfrm rot="10800000">
            <a:off x="4143294" y="5447037"/>
            <a:ext cx="6914059" cy="900973"/>
          </a:xfrm>
          <a:prstGeom prst="curvedDownArrow">
            <a:avLst>
              <a:gd name="adj1" fmla="val 30768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256467" y="6405455"/>
            <a:ext cx="468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Cut out traits or adapt the database structure</a:t>
            </a:r>
            <a:endParaRPr lang="en-AU" dirty="0"/>
          </a:p>
        </p:txBody>
      </p:sp>
      <p:sp>
        <p:nvSpPr>
          <p:cNvPr id="82" name="TextBox 81"/>
          <p:cNvSpPr txBox="1"/>
          <p:nvPr/>
        </p:nvSpPr>
        <p:spPr>
          <a:xfrm>
            <a:off x="9972571" y="4261515"/>
            <a:ext cx="21695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Manually collected data</a:t>
            </a:r>
            <a:endParaRPr lang="en-AU" dirty="0"/>
          </a:p>
        </p:txBody>
      </p:sp>
      <p:sp>
        <p:nvSpPr>
          <p:cNvPr id="83" name="Cross 82"/>
          <p:cNvSpPr/>
          <p:nvPr/>
        </p:nvSpPr>
        <p:spPr>
          <a:xfrm>
            <a:off x="10872743" y="3599070"/>
            <a:ext cx="369221" cy="371097"/>
          </a:xfrm>
          <a:prstGeom prst="plus">
            <a:avLst>
              <a:gd name="adj" fmla="val 39864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/>
          <p:cNvSpPr/>
          <p:nvPr/>
        </p:nvSpPr>
        <p:spPr>
          <a:xfrm>
            <a:off x="3651455" y="91203"/>
            <a:ext cx="5680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traits database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475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Coleman</dc:creator>
  <cp:lastModifiedBy>David Coleman</cp:lastModifiedBy>
  <cp:revision>8</cp:revision>
  <dcterms:created xsi:type="dcterms:W3CDTF">2019-04-30T02:34:54Z</dcterms:created>
  <dcterms:modified xsi:type="dcterms:W3CDTF">2019-04-30T04:18:34Z</dcterms:modified>
</cp:coreProperties>
</file>