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oleman" initials="DC" lastIdx="3" clrIdx="0">
    <p:extLst>
      <p:ext uri="{19B8F6BF-5375-455C-9EA6-DF929625EA0E}">
        <p15:presenceInfo xmlns:p15="http://schemas.microsoft.com/office/powerpoint/2012/main" userId="David Cole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1084" autoAdjust="0"/>
  </p:normalViewPr>
  <p:slideViewPr>
    <p:cSldViewPr snapToGrid="0">
      <p:cViewPr varScale="1">
        <p:scale>
          <a:sx n="79" d="100"/>
          <a:sy n="79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oleman" userId="S::david.coleman@mq.edu.au::538b2020-1e54-4acc-8ade-2ca9814eb665" providerId="AD" clId="Web-{BCCD8028-8CFC-43CE-BA86-7FAD482DABF3}"/>
    <pc:docChg chg="modSld">
      <pc:chgData name="David Coleman" userId="S::david.coleman@mq.edu.au::538b2020-1e54-4acc-8ade-2ca9814eb665" providerId="AD" clId="Web-{BCCD8028-8CFC-43CE-BA86-7FAD482DABF3}" dt="2019-01-02T03:32:01.912" v="1"/>
      <pc:docMkLst>
        <pc:docMk/>
      </pc:docMkLst>
      <pc:sldChg chg="addSp delSp">
        <pc:chgData name="David Coleman" userId="S::david.coleman@mq.edu.au::538b2020-1e54-4acc-8ade-2ca9814eb665" providerId="AD" clId="Web-{BCCD8028-8CFC-43CE-BA86-7FAD482DABF3}" dt="2019-01-02T03:32:01.912" v="1"/>
        <pc:sldMkLst>
          <pc:docMk/>
          <pc:sldMk cId="2621250590" sldId="256"/>
        </pc:sldMkLst>
        <pc:picChg chg="add del">
          <ac:chgData name="David Coleman" userId="S::david.coleman@mq.edu.au::538b2020-1e54-4acc-8ade-2ca9814eb665" providerId="AD" clId="Web-{BCCD8028-8CFC-43CE-BA86-7FAD482DABF3}" dt="2019-01-02T03:32:01.912" v="1"/>
          <ac:picMkLst>
            <pc:docMk/>
            <pc:sldMk cId="2621250590" sldId="256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EC0A5-0A96-4E5A-9479-2F94B858B69D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BE7DC-D64B-4BF0-9BAF-6F354D5680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27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To assist practitioners, we are assembling Trait database to identify multi-beneficial plant species suited to specific locations in urban green spaces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Includes new or underutilised species for better confidence in diversity of plantings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Incorporates the heat and drought tolerance projections from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Draws on a range of sources including grey literature (e.g. council publications, Sydney</a:t>
            </a:r>
            <a:r>
              <a:rPr lang="en-AU" baseline="0" dirty="0"/>
              <a:t> Water) </a:t>
            </a:r>
            <a:r>
              <a:rPr lang="en-AU" dirty="0"/>
              <a:t>and horticultural knowledge (e.g. The Tree Standard, cultivation</a:t>
            </a:r>
            <a:r>
              <a:rPr lang="en-AU" baseline="0" dirty="0"/>
              <a:t> guides</a:t>
            </a:r>
            <a:r>
              <a:rPr lang="en-AU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Takes the best features of other plant selection tools, including</a:t>
            </a:r>
            <a:r>
              <a:rPr lang="en-AU" baseline="0" dirty="0"/>
              <a:t> specific selection criteria for urban spaces such as playgrounds, water courses and foreshores, as well as updating information as new species and cultivars come on the market</a:t>
            </a:r>
            <a:endParaRPr lang="en-AU" dirty="0"/>
          </a:p>
          <a:p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The traits can be divided into</a:t>
            </a:r>
            <a:r>
              <a:rPr lang="en-AU" baseline="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diagnostic tolerance data, used to select the most likely plants for a particular location – e.g. aspect, soil, size</a:t>
            </a:r>
            <a:r>
              <a:rPr lang="en-AU" baseline="0" dirty="0"/>
              <a:t> at maturity, drought, heat, coastal tolerance </a:t>
            </a:r>
            <a:r>
              <a:rPr lang="en-AU" baseline="0" dirty="0" err="1"/>
              <a:t>etc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multiple benefits plants can add to a space – e.g. ecological services, shading ability, sensory interest and aesthetics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practical side of urban</a:t>
            </a:r>
            <a:r>
              <a:rPr lang="en-AU" baseline="0" dirty="0"/>
              <a:t> green spaces</a:t>
            </a:r>
            <a:r>
              <a:rPr lang="en-AU" dirty="0"/>
              <a:t> – maintenance associated with the species, longevity, irrigation needs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BE7DC-D64B-4BF0-9BAF-6F354D5680A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835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4BFF-0252-4E73-BCD1-279EA410EB3A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DC50-FCDE-48F9-A6E1-21DD078672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50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4BFF-0252-4E73-BCD1-279EA410EB3A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DC50-FCDE-48F9-A6E1-21DD078672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08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4BFF-0252-4E73-BCD1-279EA410EB3A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DC50-FCDE-48F9-A6E1-21DD078672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54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4BFF-0252-4E73-BCD1-279EA410EB3A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DC50-FCDE-48F9-A6E1-21DD078672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16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4BFF-0252-4E73-BCD1-279EA410EB3A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DC50-FCDE-48F9-A6E1-21DD078672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16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4BFF-0252-4E73-BCD1-279EA410EB3A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DC50-FCDE-48F9-A6E1-21DD078672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47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4BFF-0252-4E73-BCD1-279EA410EB3A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DC50-FCDE-48F9-A6E1-21DD078672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9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4BFF-0252-4E73-BCD1-279EA410EB3A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DC50-FCDE-48F9-A6E1-21DD078672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65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4BFF-0252-4E73-BCD1-279EA410EB3A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DC50-FCDE-48F9-A6E1-21DD078672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5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4BFF-0252-4E73-BCD1-279EA410EB3A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DC50-FCDE-48F9-A6E1-21DD078672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13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4BFF-0252-4E73-BCD1-279EA410EB3A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DC50-FCDE-48F9-A6E1-21DD078672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86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14BFF-0252-4E73-BCD1-279EA410EB3A}" type="datetimeFigureOut">
              <a:rPr lang="en-AU" smtClean="0"/>
              <a:t>1/01/2019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DC50-FCDE-48F9-A6E1-21DD078672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94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696" y="1983037"/>
            <a:ext cx="3018448" cy="287259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9121964" y="440674"/>
            <a:ext cx="1872869" cy="185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9121963" y="2493915"/>
            <a:ext cx="1872869" cy="185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9121963" y="4634428"/>
            <a:ext cx="1872869" cy="1850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9371421" y="1007716"/>
            <a:ext cx="1377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Tolerance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traits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68603" y="3104593"/>
            <a:ext cx="97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Multiple benefits</a:t>
            </a:r>
          </a:p>
          <a:p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9367677" y="5383492"/>
            <a:ext cx="138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Practicalities</a:t>
            </a:r>
          </a:p>
          <a:p>
            <a:endParaRPr lang="en-AU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278368" y="1792379"/>
            <a:ext cx="694944" cy="49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506527" y="3419331"/>
            <a:ext cx="466785" cy="5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126683" y="4797460"/>
            <a:ext cx="759684" cy="532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02654" y="2990486"/>
            <a:ext cx="17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Plant selection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2701" y="1627266"/>
            <a:ext cx="2926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To assist practitioners with plant selection and increase confidence in new and underutilised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Will incorporate results of climate change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Draws on grey literature, practitioner and horticulturalist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Aims to utilise the best aspects of existing plant selection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1403254" y="694483"/>
            <a:ext cx="509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The WPW Plant Selection Tool  </a:t>
            </a:r>
          </a:p>
        </p:txBody>
      </p:sp>
    </p:spTree>
    <p:extLst>
      <p:ext uri="{BB962C8B-B14F-4D97-AF65-F5344CB8AC3E}">
        <p14:creationId xmlns:p14="http://schemas.microsoft.com/office/powerpoint/2010/main" val="262125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248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Coleman</dc:creator>
  <cp:lastModifiedBy>David Coleman</cp:lastModifiedBy>
  <cp:revision>12</cp:revision>
  <dcterms:created xsi:type="dcterms:W3CDTF">2018-10-22T21:48:00Z</dcterms:created>
  <dcterms:modified xsi:type="dcterms:W3CDTF">2019-01-02T03:32:04Z</dcterms:modified>
</cp:coreProperties>
</file>