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C249D2-A334-49F3-9DBC-5C9A14AE8829}" v="318" dt="2019-04-11T00:11:17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oleman" userId="S::david.coleman@mq.edu.au::538b2020-1e54-4acc-8ade-2ca9814eb665" providerId="AD" clId="Web-{217A148B-B1AC-819A-B930-6C5311ABEE00}"/>
    <pc:docChg chg="modSld">
      <pc:chgData name="David Coleman" userId="S::david.coleman@mq.edu.au::538b2020-1e54-4acc-8ade-2ca9814eb665" providerId="AD" clId="Web-{217A148B-B1AC-819A-B930-6C5311ABEE00}" dt="2019-04-10T22:36:45.878" v="0" actId="1076"/>
      <pc:docMkLst>
        <pc:docMk/>
      </pc:docMkLst>
      <pc:sldChg chg="modSp">
        <pc:chgData name="David Coleman" userId="S::david.coleman@mq.edu.au::538b2020-1e54-4acc-8ade-2ca9814eb665" providerId="AD" clId="Web-{217A148B-B1AC-819A-B930-6C5311ABEE00}" dt="2019-04-10T22:36:45.878" v="0" actId="1076"/>
        <pc:sldMkLst>
          <pc:docMk/>
          <pc:sldMk cId="3547944949" sldId="256"/>
        </pc:sldMkLst>
        <pc:spChg chg="mod">
          <ac:chgData name="David Coleman" userId="S::david.coleman@mq.edu.au::538b2020-1e54-4acc-8ade-2ca9814eb665" providerId="AD" clId="Web-{217A148B-B1AC-819A-B930-6C5311ABEE00}" dt="2019-04-10T22:36:45.878" v="0" actId="1076"/>
          <ac:spMkLst>
            <pc:docMk/>
            <pc:sldMk cId="3547944949" sldId="256"/>
            <ac:spMk id="5" creationId="{00000000-0000-0000-0000-000000000000}"/>
          </ac:spMkLst>
        </pc:spChg>
      </pc:sldChg>
    </pc:docChg>
  </pc:docChgLst>
  <pc:docChgLst>
    <pc:chgData name="David Coleman" userId="538b2020-1e54-4acc-8ade-2ca9814eb665" providerId="ADAL" clId="{22C249D2-A334-49F3-9DBC-5C9A14AE8829}"/>
    <pc:docChg chg="undo custSel modSld">
      <pc:chgData name="David Coleman" userId="538b2020-1e54-4acc-8ade-2ca9814eb665" providerId="ADAL" clId="{22C249D2-A334-49F3-9DBC-5C9A14AE8829}" dt="2019-04-11T00:19:13.335" v="1018" actId="1076"/>
      <pc:docMkLst>
        <pc:docMk/>
      </pc:docMkLst>
      <pc:sldChg chg="addSp delSp modSp">
        <pc:chgData name="David Coleman" userId="538b2020-1e54-4acc-8ade-2ca9814eb665" providerId="ADAL" clId="{22C249D2-A334-49F3-9DBC-5C9A14AE8829}" dt="2019-04-11T00:19:13.335" v="1018" actId="1076"/>
        <pc:sldMkLst>
          <pc:docMk/>
          <pc:sldMk cId="3547944949" sldId="256"/>
        </pc:sldMkLst>
        <pc:spChg chg="mod">
          <ac:chgData name="David Coleman" userId="538b2020-1e54-4acc-8ade-2ca9814eb665" providerId="ADAL" clId="{22C249D2-A334-49F3-9DBC-5C9A14AE8829}" dt="2019-04-11T00:14:48.924" v="904" actId="20577"/>
          <ac:spMkLst>
            <pc:docMk/>
            <pc:sldMk cId="3547944949" sldId="256"/>
            <ac:spMk id="4" creationId="{00000000-0000-0000-0000-000000000000}"/>
          </ac:spMkLst>
        </pc:spChg>
        <pc:spChg chg="del mod">
          <ac:chgData name="David Coleman" userId="538b2020-1e54-4acc-8ade-2ca9814eb665" providerId="ADAL" clId="{22C249D2-A334-49F3-9DBC-5C9A14AE8829}" dt="2019-04-10T22:52:53.413" v="169"/>
          <ac:spMkLst>
            <pc:docMk/>
            <pc:sldMk cId="3547944949" sldId="256"/>
            <ac:spMk id="5" creationId="{00000000-0000-0000-0000-000000000000}"/>
          </ac:spMkLst>
        </pc:spChg>
        <pc:spChg chg="add mod">
          <ac:chgData name="David Coleman" userId="538b2020-1e54-4acc-8ade-2ca9814eb665" providerId="ADAL" clId="{22C249D2-A334-49F3-9DBC-5C9A14AE8829}" dt="2019-04-10T22:42:03.473" v="94" actId="1076"/>
          <ac:spMkLst>
            <pc:docMk/>
            <pc:sldMk cId="3547944949" sldId="256"/>
            <ac:spMk id="6" creationId="{1765EAB1-97B5-4DDB-979A-3206B0C5AAA3}"/>
          </ac:spMkLst>
        </pc:spChg>
        <pc:spChg chg="add mod">
          <ac:chgData name="David Coleman" userId="538b2020-1e54-4acc-8ade-2ca9814eb665" providerId="ADAL" clId="{22C249D2-A334-49F3-9DBC-5C9A14AE8829}" dt="2019-04-11T00:15:29.628" v="990" actId="313"/>
          <ac:spMkLst>
            <pc:docMk/>
            <pc:sldMk cId="3547944949" sldId="256"/>
            <ac:spMk id="7" creationId="{D9B2D1A4-64E3-4BA4-933A-72EB8889784B}"/>
          </ac:spMkLst>
        </pc:spChg>
        <pc:spChg chg="add mod">
          <ac:chgData name="David Coleman" userId="538b2020-1e54-4acc-8ade-2ca9814eb665" providerId="ADAL" clId="{22C249D2-A334-49F3-9DBC-5C9A14AE8829}" dt="2019-04-10T23:22:39.288" v="306" actId="20577"/>
          <ac:spMkLst>
            <pc:docMk/>
            <pc:sldMk cId="3547944949" sldId="256"/>
            <ac:spMk id="8" creationId="{72D93212-7808-4900-8130-BB94F22E2B39}"/>
          </ac:spMkLst>
        </pc:spChg>
        <pc:picChg chg="add mod">
          <ac:chgData name="David Coleman" userId="538b2020-1e54-4acc-8ade-2ca9814eb665" providerId="ADAL" clId="{22C249D2-A334-49F3-9DBC-5C9A14AE8829}" dt="2019-04-11T00:19:13.335" v="1018" actId="1076"/>
          <ac:picMkLst>
            <pc:docMk/>
            <pc:sldMk cId="3547944949" sldId="256"/>
            <ac:picMk id="2" creationId="{95DFB3BB-7724-42A8-8DAB-3E2EB0D1CFAB}"/>
          </ac:picMkLst>
        </pc:picChg>
        <pc:picChg chg="add del mod">
          <ac:chgData name="David Coleman" userId="538b2020-1e54-4acc-8ade-2ca9814eb665" providerId="ADAL" clId="{22C249D2-A334-49F3-9DBC-5C9A14AE8829}" dt="2019-04-10T22:58:40.384" v="238" actId="478"/>
          <ac:picMkLst>
            <pc:docMk/>
            <pc:sldMk cId="3547944949" sldId="256"/>
            <ac:picMk id="3" creationId="{4444085C-5D0F-4116-A9C0-858507482CDB}"/>
          </ac:picMkLst>
        </pc:picChg>
        <pc:picChg chg="add mod">
          <ac:chgData name="David Coleman" userId="538b2020-1e54-4acc-8ade-2ca9814eb665" providerId="ADAL" clId="{22C249D2-A334-49F3-9DBC-5C9A14AE8829}" dt="2019-04-11T00:19:04.439" v="1016" actId="208"/>
          <ac:picMkLst>
            <pc:docMk/>
            <pc:sldMk cId="3547944949" sldId="256"/>
            <ac:picMk id="9" creationId="{101E0252-D6C2-4F73-84A8-586BEEB6E00E}"/>
          </ac:picMkLst>
        </pc:picChg>
      </pc:sldChg>
      <pc:sldChg chg="addSp delSp modSp">
        <pc:chgData name="David Coleman" userId="538b2020-1e54-4acc-8ade-2ca9814eb665" providerId="ADAL" clId="{22C249D2-A334-49F3-9DBC-5C9A14AE8829}" dt="2019-04-11T00:18:39.938" v="1015" actId="1076"/>
        <pc:sldMkLst>
          <pc:docMk/>
          <pc:sldMk cId="3641231651" sldId="257"/>
        </pc:sldMkLst>
        <pc:spChg chg="add mod">
          <ac:chgData name="David Coleman" userId="538b2020-1e54-4acc-8ade-2ca9814eb665" providerId="ADAL" clId="{22C249D2-A334-49F3-9DBC-5C9A14AE8829}" dt="2019-04-11T00:11:42.486" v="713" actId="1076"/>
          <ac:spMkLst>
            <pc:docMk/>
            <pc:sldMk cId="3641231651" sldId="257"/>
            <ac:spMk id="2" creationId="{60E54BEB-BE0A-49AC-88A9-05C45349FCE6}"/>
          </ac:spMkLst>
        </pc:spChg>
        <pc:spChg chg="del mod">
          <ac:chgData name="David Coleman" userId="538b2020-1e54-4acc-8ade-2ca9814eb665" providerId="ADAL" clId="{22C249D2-A334-49F3-9DBC-5C9A14AE8829}" dt="2019-04-10T23:07:32.326" v="253" actId="478"/>
          <ac:spMkLst>
            <pc:docMk/>
            <pc:sldMk cId="3641231651" sldId="257"/>
            <ac:spMk id="4" creationId="{00000000-0000-0000-0000-000000000000}"/>
          </ac:spMkLst>
        </pc:spChg>
        <pc:spChg chg="del mod">
          <ac:chgData name="David Coleman" userId="538b2020-1e54-4acc-8ade-2ca9814eb665" providerId="ADAL" clId="{22C249D2-A334-49F3-9DBC-5C9A14AE8829}" dt="2019-04-10T23:25:18.818" v="308" actId="478"/>
          <ac:spMkLst>
            <pc:docMk/>
            <pc:sldMk cId="3641231651" sldId="257"/>
            <ac:spMk id="5" creationId="{00000000-0000-0000-0000-000000000000}"/>
          </ac:spMkLst>
        </pc:spChg>
        <pc:spChg chg="del">
          <ac:chgData name="David Coleman" userId="538b2020-1e54-4acc-8ade-2ca9814eb665" providerId="ADAL" clId="{22C249D2-A334-49F3-9DBC-5C9A14AE8829}" dt="2019-04-10T23:31:22.743" v="331" actId="478"/>
          <ac:spMkLst>
            <pc:docMk/>
            <pc:sldMk cId="3641231651" sldId="257"/>
            <ac:spMk id="6" creationId="{00000000-0000-0000-0000-000000000000}"/>
          </ac:spMkLst>
        </pc:spChg>
        <pc:spChg chg="del mod">
          <ac:chgData name="David Coleman" userId="538b2020-1e54-4acc-8ade-2ca9814eb665" providerId="ADAL" clId="{22C249D2-A334-49F3-9DBC-5C9A14AE8829}" dt="2019-04-11T00:16:35.631" v="997" actId="478"/>
          <ac:spMkLst>
            <pc:docMk/>
            <pc:sldMk cId="3641231651" sldId="257"/>
            <ac:spMk id="7" creationId="{00000000-0000-0000-0000-000000000000}"/>
          </ac:spMkLst>
        </pc:spChg>
        <pc:spChg chg="mod">
          <ac:chgData name="David Coleman" userId="538b2020-1e54-4acc-8ade-2ca9814eb665" providerId="ADAL" clId="{22C249D2-A334-49F3-9DBC-5C9A14AE8829}" dt="2019-04-11T00:18:21.605" v="1013" actId="1076"/>
          <ac:spMkLst>
            <pc:docMk/>
            <pc:sldMk cId="3641231651" sldId="257"/>
            <ac:spMk id="8" creationId="{00000000-0000-0000-0000-000000000000}"/>
          </ac:spMkLst>
        </pc:spChg>
        <pc:spChg chg="add del">
          <ac:chgData name="David Coleman" userId="538b2020-1e54-4acc-8ade-2ca9814eb665" providerId="ADAL" clId="{22C249D2-A334-49F3-9DBC-5C9A14AE8829}" dt="2019-04-10T23:06:32.820" v="247"/>
          <ac:spMkLst>
            <pc:docMk/>
            <pc:sldMk cId="3641231651" sldId="257"/>
            <ac:spMk id="9" creationId="{77545574-E5FD-4DB7-9584-746A7D49255C}"/>
          </ac:spMkLst>
        </pc:spChg>
        <pc:spChg chg="add mod">
          <ac:chgData name="David Coleman" userId="538b2020-1e54-4acc-8ade-2ca9814eb665" providerId="ADAL" clId="{22C249D2-A334-49F3-9DBC-5C9A14AE8829}" dt="2019-04-11T00:18:39.938" v="1015" actId="1076"/>
          <ac:spMkLst>
            <pc:docMk/>
            <pc:sldMk cId="3641231651" sldId="257"/>
            <ac:spMk id="16" creationId="{68BC5609-A74C-43F2-BCF5-B51B9EB1730C}"/>
          </ac:spMkLst>
        </pc:spChg>
        <pc:spChg chg="add mod">
          <ac:chgData name="David Coleman" userId="538b2020-1e54-4acc-8ade-2ca9814eb665" providerId="ADAL" clId="{22C249D2-A334-49F3-9DBC-5C9A14AE8829}" dt="2019-04-11T00:16:23.588" v="995" actId="1076"/>
          <ac:spMkLst>
            <pc:docMk/>
            <pc:sldMk cId="3641231651" sldId="257"/>
            <ac:spMk id="17" creationId="{27E4F955-A17C-4DCF-9C0E-22845E84F47E}"/>
          </ac:spMkLst>
        </pc:spChg>
        <pc:graphicFrameChg chg="add del">
          <ac:chgData name="David Coleman" userId="538b2020-1e54-4acc-8ade-2ca9814eb665" providerId="ADAL" clId="{22C249D2-A334-49F3-9DBC-5C9A14AE8829}" dt="2019-04-10T23:06:32.820" v="247"/>
          <ac:graphicFrameMkLst>
            <pc:docMk/>
            <pc:sldMk cId="3641231651" sldId="257"/>
            <ac:graphicFrameMk id="3" creationId="{CD081AFA-2ECD-46D9-99BE-B97E78A9F5B3}"/>
          </ac:graphicFrameMkLst>
        </pc:graphicFrameChg>
        <pc:graphicFrameChg chg="add del mod">
          <ac:chgData name="David Coleman" userId="538b2020-1e54-4acc-8ade-2ca9814eb665" providerId="ADAL" clId="{22C249D2-A334-49F3-9DBC-5C9A14AE8829}" dt="2019-04-10T23:07:54.482" v="255"/>
          <ac:graphicFrameMkLst>
            <pc:docMk/>
            <pc:sldMk cId="3641231651" sldId="257"/>
            <ac:graphicFrameMk id="10" creationId="{77CC64E8-1B9E-49D7-803F-0C69DD2F3AA4}"/>
          </ac:graphicFrameMkLst>
        </pc:graphicFrameChg>
        <pc:graphicFrameChg chg="add del mod modGraphic">
          <ac:chgData name="David Coleman" userId="538b2020-1e54-4acc-8ade-2ca9814eb665" providerId="ADAL" clId="{22C249D2-A334-49F3-9DBC-5C9A14AE8829}" dt="2019-04-10T23:31:12.111" v="328" actId="478"/>
          <ac:graphicFrameMkLst>
            <pc:docMk/>
            <pc:sldMk cId="3641231651" sldId="257"/>
            <ac:graphicFrameMk id="11" creationId="{E8D17CDA-A6A0-42F4-9539-807FBADB65B9}"/>
          </ac:graphicFrameMkLst>
        </pc:graphicFrameChg>
        <pc:graphicFrameChg chg="add del mod modGraphic">
          <ac:chgData name="David Coleman" userId="538b2020-1e54-4acc-8ade-2ca9814eb665" providerId="ADAL" clId="{22C249D2-A334-49F3-9DBC-5C9A14AE8829}" dt="2019-04-10T23:31:16.221" v="329" actId="478"/>
          <ac:graphicFrameMkLst>
            <pc:docMk/>
            <pc:sldMk cId="3641231651" sldId="257"/>
            <ac:graphicFrameMk id="12" creationId="{3E1305BA-D833-4F14-AF39-254B3A1CE527}"/>
          </ac:graphicFrameMkLst>
        </pc:graphicFrameChg>
        <pc:graphicFrameChg chg="add del mod modGraphic">
          <ac:chgData name="David Coleman" userId="538b2020-1e54-4acc-8ade-2ca9814eb665" providerId="ADAL" clId="{22C249D2-A334-49F3-9DBC-5C9A14AE8829}" dt="2019-04-10T23:31:20.362" v="330" actId="478"/>
          <ac:graphicFrameMkLst>
            <pc:docMk/>
            <pc:sldMk cId="3641231651" sldId="257"/>
            <ac:graphicFrameMk id="13" creationId="{CE42B583-32FC-47DB-A949-69AE52119E75}"/>
          </ac:graphicFrameMkLst>
        </pc:graphicFrameChg>
        <pc:graphicFrameChg chg="add del mod modGraphic">
          <ac:chgData name="David Coleman" userId="538b2020-1e54-4acc-8ade-2ca9814eb665" providerId="ADAL" clId="{22C249D2-A334-49F3-9DBC-5C9A14AE8829}" dt="2019-04-10T23:40:23.374" v="390" actId="478"/>
          <ac:graphicFrameMkLst>
            <pc:docMk/>
            <pc:sldMk cId="3641231651" sldId="257"/>
            <ac:graphicFrameMk id="14" creationId="{4D994CCA-F51A-4A21-904C-FA6FB13E9C99}"/>
          </ac:graphicFrameMkLst>
        </pc:graphicFrameChg>
        <pc:graphicFrameChg chg="add del mod modGraphic">
          <ac:chgData name="David Coleman" userId="538b2020-1e54-4acc-8ade-2ca9814eb665" providerId="ADAL" clId="{22C249D2-A334-49F3-9DBC-5C9A14AE8829}" dt="2019-04-11T00:09:54.847" v="708" actId="478"/>
          <ac:graphicFrameMkLst>
            <pc:docMk/>
            <pc:sldMk cId="3641231651" sldId="257"/>
            <ac:graphicFrameMk id="15" creationId="{50E2172D-55C6-4EBA-BC92-91576B42BCBA}"/>
          </ac:graphicFrameMkLst>
        </pc:graphicFrameChg>
        <pc:graphicFrameChg chg="add mod ord modGraphic">
          <ac:chgData name="David Coleman" userId="538b2020-1e54-4acc-8ade-2ca9814eb665" providerId="ADAL" clId="{22C249D2-A334-49F3-9DBC-5C9A14AE8829}" dt="2019-04-11T00:18:35.411" v="1014" actId="167"/>
          <ac:graphicFrameMkLst>
            <pc:docMk/>
            <pc:sldMk cId="3641231651" sldId="257"/>
            <ac:graphicFrameMk id="18" creationId="{4CFFCB5F-E0A9-4BD2-84EC-48ABBE95936E}"/>
          </ac:graphicFrameMkLst>
        </pc:graphicFrameChg>
      </pc:sldChg>
      <pc:sldChg chg="addSp delSp modSp">
        <pc:chgData name="David Coleman" userId="538b2020-1e54-4acc-8ade-2ca9814eb665" providerId="ADAL" clId="{22C249D2-A334-49F3-9DBC-5C9A14AE8829}" dt="2019-04-11T00:12:33.614" v="721" actId="1076"/>
        <pc:sldMkLst>
          <pc:docMk/>
          <pc:sldMk cId="141555536" sldId="258"/>
        </pc:sldMkLst>
        <pc:spChg chg="add mod">
          <ac:chgData name="David Coleman" userId="538b2020-1e54-4acc-8ade-2ca9814eb665" providerId="ADAL" clId="{22C249D2-A334-49F3-9DBC-5C9A14AE8829}" dt="2019-04-11T00:12:33.614" v="721" actId="1076"/>
          <ac:spMkLst>
            <pc:docMk/>
            <pc:sldMk cId="141555536" sldId="258"/>
            <ac:spMk id="2" creationId="{C36DC12F-10E8-4415-8CE9-A8B71C29CFC4}"/>
          </ac:spMkLst>
        </pc:spChg>
        <pc:spChg chg="add del mod">
          <ac:chgData name="David Coleman" userId="538b2020-1e54-4acc-8ade-2ca9814eb665" providerId="ADAL" clId="{22C249D2-A334-49F3-9DBC-5C9A14AE8829}" dt="2019-04-10T23:56:06.626" v="679" actId="478"/>
          <ac:spMkLst>
            <pc:docMk/>
            <pc:sldMk cId="141555536" sldId="258"/>
            <ac:spMk id="3" creationId="{B5921AE6-6186-459B-98A8-30042BF72279}"/>
          </ac:spMkLst>
        </pc:spChg>
        <pc:spChg chg="del mod">
          <ac:chgData name="David Coleman" userId="538b2020-1e54-4acc-8ade-2ca9814eb665" providerId="ADAL" clId="{22C249D2-A334-49F3-9DBC-5C9A14AE8829}" dt="2019-04-10T23:57:01.635" v="699"/>
          <ac:spMkLst>
            <pc:docMk/>
            <pc:sldMk cId="141555536" sldId="258"/>
            <ac:spMk id="4" creationId="{00000000-0000-0000-0000-000000000000}"/>
          </ac:spMkLst>
        </pc:spChg>
        <pc:spChg chg="mod">
          <ac:chgData name="David Coleman" userId="538b2020-1e54-4acc-8ade-2ca9814eb665" providerId="ADAL" clId="{22C249D2-A334-49F3-9DBC-5C9A14AE8829}" dt="2019-04-10T23:56:59.614" v="697" actId="1076"/>
          <ac:spMkLst>
            <pc:docMk/>
            <pc:sldMk cId="141555536" sldId="258"/>
            <ac:spMk id="5" creationId="{00000000-0000-0000-0000-000000000000}"/>
          </ac:spMkLst>
        </pc:spChg>
        <pc:spChg chg="add del">
          <ac:chgData name="David Coleman" userId="538b2020-1e54-4acc-8ade-2ca9814eb665" providerId="ADAL" clId="{22C249D2-A334-49F3-9DBC-5C9A14AE8829}" dt="2019-04-10T23:55:46.864" v="675"/>
          <ac:spMkLst>
            <pc:docMk/>
            <pc:sldMk cId="141555536" sldId="258"/>
            <ac:spMk id="6" creationId="{757F0439-3362-4314-91E7-C6383F91B746}"/>
          </ac:spMkLst>
        </pc:spChg>
        <pc:spChg chg="add del">
          <ac:chgData name="David Coleman" userId="538b2020-1e54-4acc-8ade-2ca9814eb665" providerId="ADAL" clId="{22C249D2-A334-49F3-9DBC-5C9A14AE8829}" dt="2019-04-10T23:56:04.420" v="678"/>
          <ac:spMkLst>
            <pc:docMk/>
            <pc:sldMk cId="141555536" sldId="258"/>
            <ac:spMk id="7" creationId="{6949825B-6451-42E2-A56C-6C47577DB0DD}"/>
          </ac:spMkLst>
        </pc:spChg>
        <pc:picChg chg="add mod">
          <ac:chgData name="David Coleman" userId="538b2020-1e54-4acc-8ade-2ca9814eb665" providerId="ADAL" clId="{22C249D2-A334-49F3-9DBC-5C9A14AE8829}" dt="2019-04-10T23:59:53.419" v="701" actId="1076"/>
          <ac:picMkLst>
            <pc:docMk/>
            <pc:sldMk cId="141555536" sldId="258"/>
            <ac:picMk id="9" creationId="{7172471E-6F9C-4345-B03C-1FA72A45B3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C8F3-E2C0-4064-959C-DAB37C063D1C}" type="datetimeFigureOut">
              <a:rPr lang="en-AU" smtClean="0"/>
              <a:t>11/04/2019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0999-01B6-44D9-9255-79904F12A2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129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C8F3-E2C0-4064-959C-DAB37C063D1C}" type="datetimeFigureOut">
              <a:rPr lang="en-AU" smtClean="0"/>
              <a:t>11/04/2019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0999-01B6-44D9-9255-79904F12A2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700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C8F3-E2C0-4064-959C-DAB37C063D1C}" type="datetimeFigureOut">
              <a:rPr lang="en-AU" smtClean="0"/>
              <a:t>11/04/2019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0999-01B6-44D9-9255-79904F12A2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37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C8F3-E2C0-4064-959C-DAB37C063D1C}" type="datetimeFigureOut">
              <a:rPr lang="en-AU" smtClean="0"/>
              <a:t>11/04/2019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0999-01B6-44D9-9255-79904F12A2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519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C8F3-E2C0-4064-959C-DAB37C063D1C}" type="datetimeFigureOut">
              <a:rPr lang="en-AU" smtClean="0"/>
              <a:t>11/04/2019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0999-01B6-44D9-9255-79904F12A2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5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C8F3-E2C0-4064-959C-DAB37C063D1C}" type="datetimeFigureOut">
              <a:rPr lang="en-AU" smtClean="0"/>
              <a:t>11/04/2019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0999-01B6-44D9-9255-79904F12A2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258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C8F3-E2C0-4064-959C-DAB37C063D1C}" type="datetimeFigureOut">
              <a:rPr lang="en-AU" smtClean="0"/>
              <a:t>11/04/2019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0999-01B6-44D9-9255-79904F12A2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81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C8F3-E2C0-4064-959C-DAB37C063D1C}" type="datetimeFigureOut">
              <a:rPr lang="en-AU" smtClean="0"/>
              <a:t>11/04/2019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0999-01B6-44D9-9255-79904F12A2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383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C8F3-E2C0-4064-959C-DAB37C063D1C}" type="datetimeFigureOut">
              <a:rPr lang="en-AU" smtClean="0"/>
              <a:t>11/04/2019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0999-01B6-44D9-9255-79904F12A2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16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C8F3-E2C0-4064-959C-DAB37C063D1C}" type="datetimeFigureOut">
              <a:rPr lang="en-AU" smtClean="0"/>
              <a:t>11/04/2019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0999-01B6-44D9-9255-79904F12A2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07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C8F3-E2C0-4064-959C-DAB37C063D1C}" type="datetimeFigureOut">
              <a:rPr lang="en-AU" smtClean="0"/>
              <a:t>11/04/2019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0999-01B6-44D9-9255-79904F12A2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3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AC8F3-E2C0-4064-959C-DAB37C063D1C}" type="datetimeFigureOut">
              <a:rPr lang="en-AU" smtClean="0"/>
              <a:t>11/04/2019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F0999-01B6-44D9-9255-79904F12A2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775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067" y="255583"/>
            <a:ext cx="3515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Manual 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Species came from industry/other modules of WPW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Species: 410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Traits per species (mean): 45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Data points: 29831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DFB3BB-7724-42A8-8DAB-3E2EB0D1C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219" y="647624"/>
            <a:ext cx="7347898" cy="2482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65EAB1-97B5-4DDB-979A-3206B0C5AAA3}"/>
              </a:ext>
            </a:extLst>
          </p:cNvPr>
          <p:cNvSpPr txBox="1"/>
          <p:nvPr/>
        </p:nvSpPr>
        <p:spPr>
          <a:xfrm>
            <a:off x="4753570" y="255583"/>
            <a:ext cx="600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Example Website: Australian Botanic Gardens Factsheet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D1A4-64E3-4BA4-933A-72EB8889784B}"/>
              </a:ext>
            </a:extLst>
          </p:cNvPr>
          <p:cNvSpPr txBox="1"/>
          <p:nvPr/>
        </p:nvSpPr>
        <p:spPr>
          <a:xfrm>
            <a:off x="447067" y="3349315"/>
            <a:ext cx="3285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Web Scraping 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Species included if they have a clear, binary taxonomic match with global taxonomic databases</a:t>
            </a:r>
          </a:p>
          <a:p>
            <a:r>
              <a:rPr lang="en-A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Species: 3287 (new)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Traits per species (mean): 17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Data points: 104774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93212-7808-4900-8130-BB94F22E2B39}"/>
              </a:ext>
            </a:extLst>
          </p:cNvPr>
          <p:cNvSpPr txBox="1"/>
          <p:nvPr/>
        </p:nvSpPr>
        <p:spPr>
          <a:xfrm>
            <a:off x="4753570" y="3314772"/>
            <a:ext cx="600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Example Website: Plant Selector Plus (SA Botanic Gardens)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1E0252-D6C2-4F73-84A8-586BEEB6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178" y="3684104"/>
            <a:ext cx="7884292" cy="29862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794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CFFCB5F-E0A9-4BD2-84EC-48ABBE959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243438"/>
              </p:ext>
            </p:extLst>
          </p:nvPr>
        </p:nvGraphicFramePr>
        <p:xfrm>
          <a:off x="1881507" y="1189457"/>
          <a:ext cx="9091293" cy="4870897"/>
        </p:xfrm>
        <a:graphic>
          <a:graphicData uri="http://schemas.openxmlformats.org/drawingml/2006/table">
            <a:tbl>
              <a:tblPr/>
              <a:tblGrid>
                <a:gridCol w="1764508">
                  <a:extLst>
                    <a:ext uri="{9D8B030D-6E8A-4147-A177-3AD203B41FA5}">
                      <a16:colId xmlns:a16="http://schemas.microsoft.com/office/drawing/2014/main" val="1681036731"/>
                    </a:ext>
                  </a:extLst>
                </a:gridCol>
                <a:gridCol w="1099353">
                  <a:extLst>
                    <a:ext uri="{9D8B030D-6E8A-4147-A177-3AD203B41FA5}">
                      <a16:colId xmlns:a16="http://schemas.microsoft.com/office/drawing/2014/main" val="4167590092"/>
                    </a:ext>
                  </a:extLst>
                </a:gridCol>
                <a:gridCol w="2153074">
                  <a:extLst>
                    <a:ext uri="{9D8B030D-6E8A-4147-A177-3AD203B41FA5}">
                      <a16:colId xmlns:a16="http://schemas.microsoft.com/office/drawing/2014/main" val="3159804173"/>
                    </a:ext>
                  </a:extLst>
                </a:gridCol>
                <a:gridCol w="958082">
                  <a:extLst>
                    <a:ext uri="{9D8B030D-6E8A-4147-A177-3AD203B41FA5}">
                      <a16:colId xmlns:a16="http://schemas.microsoft.com/office/drawing/2014/main" val="1248655198"/>
                    </a:ext>
                  </a:extLst>
                </a:gridCol>
                <a:gridCol w="2172847">
                  <a:extLst>
                    <a:ext uri="{9D8B030D-6E8A-4147-A177-3AD203B41FA5}">
                      <a16:colId xmlns:a16="http://schemas.microsoft.com/office/drawing/2014/main" val="2725379377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3808479517"/>
                    </a:ext>
                  </a:extLst>
                </a:gridCol>
              </a:tblGrid>
              <a:tr h="256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Trait</a:t>
                      </a:r>
                    </a:p>
                  </a:txBody>
                  <a:tcPr marL="8545" marR="8545" marT="854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Trait</a:t>
                      </a: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Trait</a:t>
                      </a: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521622"/>
                  </a:ext>
                </a:extLst>
              </a:tr>
              <a:tr h="256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common_name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5" marR="8545" marT="854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7173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multistem_development</a:t>
                      </a: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bark_appearance</a:t>
                      </a: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882744"/>
                  </a:ext>
                </a:extLst>
              </a:tr>
              <a:tr h="256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light_level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5" marR="8545" marT="854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8134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foliage_colour</a:t>
                      </a: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1589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bark_texture</a:t>
                      </a: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930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57645"/>
                  </a:ext>
                </a:extLst>
              </a:tr>
              <a:tr h="256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frost_tolerance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5" marR="8545" marT="854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3889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characteristic_feature</a:t>
                      </a: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2124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supp_watering</a:t>
                      </a: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3176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832494"/>
                  </a:ext>
                </a:extLst>
              </a:tr>
              <a:tr h="256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drought_tolerance</a:t>
                      </a:r>
                    </a:p>
                  </a:txBody>
                  <a:tcPr marL="8545" marR="8545" marT="854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2047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fruit_colour</a:t>
                      </a:r>
                      <a:endParaRPr lang="en-AU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invasive_roots</a:t>
                      </a: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670990"/>
                  </a:ext>
                </a:extLst>
              </a:tr>
              <a:tr h="256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coastal_tolerance</a:t>
                      </a:r>
                    </a:p>
                  </a:txBody>
                  <a:tcPr marL="8545" marR="8545" marT="854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fruit_period</a:t>
                      </a:r>
                      <a:endParaRPr lang="en-AU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root_depth</a:t>
                      </a: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76596"/>
                  </a:ext>
                </a:extLst>
              </a:tr>
              <a:tr h="256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soil_type</a:t>
                      </a:r>
                    </a:p>
                  </a:txBody>
                  <a:tcPr marL="8545" marR="8545" marT="854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7080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seasonal_colour</a:t>
                      </a:r>
                      <a:endParaRPr lang="en-AU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waterlogging_tolerance</a:t>
                      </a: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493667"/>
                  </a:ext>
                </a:extLst>
              </a:tr>
              <a:tr h="256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soil_pH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5" marR="8545" marT="854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5199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juvenile_traits</a:t>
                      </a:r>
                      <a:endParaRPr lang="en-AU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soilcompaction_tolerance</a:t>
                      </a:r>
                      <a:endParaRPr lang="en-AU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774208"/>
                  </a:ext>
                </a:extLst>
              </a:tr>
              <a:tr h="256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</a:t>
                      </a:r>
                    </a:p>
                  </a:txBody>
                  <a:tcPr marL="8545" marR="8545" marT="854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4749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salinity_tolerance</a:t>
                      </a: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soil_volume</a:t>
                      </a:r>
                      <a:endParaRPr lang="en-AU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623156"/>
                  </a:ext>
                </a:extLst>
              </a:tr>
              <a:tr h="256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growth_rate</a:t>
                      </a:r>
                    </a:p>
                  </a:txBody>
                  <a:tcPr marL="8545" marR="8545" marT="854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2520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wind_tolerance</a:t>
                      </a: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1161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soil_fertility</a:t>
                      </a:r>
                      <a:endParaRPr lang="en-AU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804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73243"/>
                  </a:ext>
                </a:extLst>
              </a:tr>
              <a:tr h="256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longevity</a:t>
                      </a:r>
                    </a:p>
                  </a:txBody>
                  <a:tcPr marL="8545" marR="8545" marT="854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1732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establishment_care</a:t>
                      </a: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max_height_nature</a:t>
                      </a:r>
                      <a:endParaRPr lang="en-AU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8695"/>
                  </a:ext>
                </a:extLst>
              </a:tr>
              <a:tr h="256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leaf_loss</a:t>
                      </a:r>
                    </a:p>
                  </a:txBody>
                  <a:tcPr marL="8545" marR="8545" marT="854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3540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ideal_conditions</a:t>
                      </a: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max_height</a:t>
                      </a:r>
                      <a:endParaRPr lang="en-AU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2525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543780"/>
                  </a:ext>
                </a:extLst>
              </a:tr>
              <a:tr h="256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flower_colour</a:t>
                      </a:r>
                    </a:p>
                  </a:txBody>
                  <a:tcPr marL="8545" marR="8545" marT="854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6294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habit_canopy</a:t>
                      </a: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2956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2240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044558"/>
                  </a:ext>
                </a:extLst>
              </a:tr>
              <a:tr h="256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flower_period</a:t>
                      </a:r>
                    </a:p>
                  </a:txBody>
                  <a:tcPr marL="8545" marR="8545" marT="854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6477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min_height</a:t>
                      </a: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2455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137752"/>
                  </a:ext>
                </a:extLst>
              </a:tr>
              <a:tr h="256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placement</a:t>
                      </a:r>
                    </a:p>
                  </a:txBody>
                  <a:tcPr marL="8545" marR="8545" marT="854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4324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max_width</a:t>
                      </a: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2351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407118"/>
                  </a:ext>
                </a:extLst>
              </a:tr>
              <a:tr h="256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usage</a:t>
                      </a:r>
                    </a:p>
                  </a:txBody>
                  <a:tcPr marL="8545" marR="8545" marT="854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7688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width</a:t>
                      </a: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2168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771185"/>
                  </a:ext>
                </a:extLst>
              </a:tr>
              <a:tr h="256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ecological_services</a:t>
                      </a:r>
                    </a:p>
                  </a:txBody>
                  <a:tcPr marL="8545" marR="8545" marT="854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1476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min_width</a:t>
                      </a: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2331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588067"/>
                  </a:ext>
                </a:extLst>
              </a:tr>
              <a:tr h="256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weed_status</a:t>
                      </a:r>
                    </a:p>
                  </a:txBody>
                  <a:tcPr marL="8545" marR="8545" marT="854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1792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286421"/>
                  </a:ext>
                </a:extLst>
              </a:tr>
              <a:tr h="256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</a:t>
                      </a:r>
                    </a:p>
                  </a:txBody>
                  <a:tcPr marL="8545" marR="8545" marT="854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5" marR="8545" marT="854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1445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45453" y="484123"/>
            <a:ext cx="498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Blue</a:t>
            </a:r>
            <a:r>
              <a:rPr lang="en-AU" dirty="0"/>
              <a:t>:  Descriptive traits – may or may not be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E54BEB-BE0A-49AC-88A9-05C45349FCE6}"/>
              </a:ext>
            </a:extLst>
          </p:cNvPr>
          <p:cNvSpPr txBox="1"/>
          <p:nvPr/>
        </p:nvSpPr>
        <p:spPr>
          <a:xfrm>
            <a:off x="846955" y="519009"/>
            <a:ext cx="206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Total: </a:t>
            </a:r>
            <a:r>
              <a:rPr lang="en-AU" dirty="0"/>
              <a:t>47 traits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BC5609-A74C-43F2-BCF5-B51B9EB1730C}"/>
              </a:ext>
            </a:extLst>
          </p:cNvPr>
          <p:cNvSpPr txBox="1"/>
          <p:nvPr/>
        </p:nvSpPr>
        <p:spPr>
          <a:xfrm>
            <a:off x="3145453" y="788746"/>
            <a:ext cx="591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Red</a:t>
            </a:r>
            <a:r>
              <a:rPr lang="en-AU" dirty="0"/>
              <a:t>:   Consult with stakeholders how to best use these traits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E4F955-A17C-4DCF-9C0E-22845E84F47E}"/>
              </a:ext>
            </a:extLst>
          </p:cNvPr>
          <p:cNvSpPr txBox="1"/>
          <p:nvPr/>
        </p:nvSpPr>
        <p:spPr>
          <a:xfrm>
            <a:off x="3130721" y="250258"/>
            <a:ext cx="498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Black: Traits used to select plants</a:t>
            </a:r>
          </a:p>
        </p:txBody>
      </p:sp>
    </p:spTree>
    <p:extLst>
      <p:ext uri="{BB962C8B-B14F-4D97-AF65-F5344CB8AC3E}">
        <p14:creationId xmlns:p14="http://schemas.microsoft.com/office/powerpoint/2010/main" val="364123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1200" y="2043334"/>
            <a:ext cx="45533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We have to find a way to deal with conflicting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database is always hungry for more data, particularly Australian species/environment focussed</a:t>
            </a:r>
          </a:p>
          <a:p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DC12F-10E8-4415-8CE9-A8B71C29CFC4}"/>
              </a:ext>
            </a:extLst>
          </p:cNvPr>
          <p:cNvSpPr txBox="1"/>
          <p:nvPr/>
        </p:nvSpPr>
        <p:spPr>
          <a:xfrm>
            <a:off x="966788" y="727189"/>
            <a:ext cx="3236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Future directions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72471E-6F9C-4345-B03C-1FA72A45B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5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5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320</Words>
  <Application>Microsoft Office PowerPoint</Application>
  <PresentationFormat>Widescreen</PresentationFormat>
  <Paragraphs>135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Coleman</dc:creator>
  <cp:lastModifiedBy>David Coleman</cp:lastModifiedBy>
  <cp:revision>5</cp:revision>
  <dcterms:created xsi:type="dcterms:W3CDTF">2019-04-10T01:27:29Z</dcterms:created>
  <dcterms:modified xsi:type="dcterms:W3CDTF">2019-04-11T00:19:22Z</dcterms:modified>
</cp:coreProperties>
</file>