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3" r:id="rId2"/>
    <p:sldId id="257" r:id="rId3"/>
    <p:sldId id="258" r:id="rId4"/>
    <p:sldId id="264" r:id="rId5"/>
    <p:sldId id="259" r:id="rId6"/>
    <p:sldId id="260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E90A-DC9A-49D9-9C39-0A966093CB7C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B83E4-1215-4908-A681-8E44BB3D55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 model</a:t>
            </a:r>
            <a:r>
              <a:rPr lang="en-US" baseline="0" dirty="0" smtClean="0"/>
              <a:t>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83E4-1215-4908-A681-8E44BB3D55F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dirty="0" smtClean="0"/>
              <a:t>took footage</a:t>
            </a:r>
            <a:r>
              <a:rPr lang="en-US" baseline="0" dirty="0" smtClean="0"/>
              <a:t> of </a:t>
            </a:r>
            <a:r>
              <a:rPr lang="en-US" dirty="0" smtClean="0"/>
              <a:t>building</a:t>
            </a:r>
          </a:p>
          <a:p>
            <a:pPr lvl="0" algn="l"/>
            <a:r>
              <a:rPr lang="en-US" dirty="0" smtClean="0"/>
              <a:t>placed a toolbar </a:t>
            </a:r>
            <a:r>
              <a:rPr lang="en-US" dirty="0" err="1" smtClean="0"/>
              <a:t>fiducial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B83E4-1215-4908-A681-8E44BB3D55F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31DA967-4ADC-4C0C-96E3-C4AF1523D2ED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9B7A5FD-40EA-4292-9756-C666CA7C631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dm2241\Desktop\20090422181426193.wmv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air mouse task menu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wand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an extension of </a:t>
            </a:r>
            <a:r>
              <a:rPr lang="en-US" dirty="0" err="1" smtClean="0"/>
              <a:t>GoblinXNA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data</a:t>
            </a:r>
            <a:r>
              <a:rPr lang="en-US" baseline="0" dirty="0" smtClean="0"/>
              <a:t> load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combination of sources</a:t>
            </a:r>
          </a:p>
          <a:p>
            <a:r>
              <a:rPr lang="en-US" dirty="0" err="1" smtClean="0"/>
              <a:t>csv</a:t>
            </a:r>
            <a:r>
              <a:rPr lang="en-US" dirty="0" smtClean="0"/>
              <a:t> extended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lots</a:t>
            </a:r>
          </a:p>
          <a:p>
            <a:pPr lvl="0"/>
            <a:r>
              <a:rPr lang="en-US" dirty="0" smtClean="0"/>
              <a:t>buildings</a:t>
            </a:r>
          </a:p>
          <a:p>
            <a:pPr lvl="0"/>
            <a:r>
              <a:rPr lang="en-US" dirty="0" smtClean="0"/>
              <a:t>handles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outdoors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20090422181426193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886200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7931834" cy="1752600"/>
          </a:xfrm>
        </p:spPr>
        <p:txBody>
          <a:bodyPr/>
          <a:lstStyle/>
          <a:p>
            <a:r>
              <a:rPr lang="en-US" dirty="0" err="1" smtClean="0"/>
              <a:t>csv</a:t>
            </a:r>
            <a:r>
              <a:rPr lang="en-US" dirty="0" smtClean="0"/>
              <a:t> &gt;&gt; </a:t>
            </a:r>
            <a:r>
              <a:rPr lang="en-US" dirty="0" err="1" smtClean="0"/>
              <a:t>compilible</a:t>
            </a:r>
            <a:r>
              <a:rPr lang="en-US" dirty="0" smtClean="0"/>
              <a:t> = "package error“</a:t>
            </a:r>
          </a:p>
          <a:p>
            <a:r>
              <a:rPr lang="en-US" dirty="0" smtClean="0"/>
              <a:t>sharing project files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manipulation techniques</a:t>
            </a:r>
          </a:p>
          <a:p>
            <a:pPr lvl="0"/>
            <a:r>
              <a:rPr lang="en-US" dirty="0" smtClean="0"/>
              <a:t>data representation on large scale</a:t>
            </a:r>
          </a:p>
          <a:p>
            <a:pPr lvl="0"/>
            <a:r>
              <a:rPr lang="en-US" dirty="0" smtClean="0"/>
              <a:t>merging lots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</TotalTime>
  <Words>66</Words>
  <Application>Microsoft Office PowerPoint</Application>
  <PresentationFormat>On-screen Show (4:3)</PresentationFormat>
  <Paragraphs>25</Paragraphs>
  <Slides>8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air mouse task menu</vt:lpstr>
      <vt:lpstr>selection</vt:lpstr>
      <vt:lpstr>3d text</vt:lpstr>
      <vt:lpstr>data load</vt:lpstr>
      <vt:lpstr>class structure</vt:lpstr>
      <vt:lpstr>outdoors</vt:lpstr>
      <vt:lpstr>errors and solutions</vt:lpstr>
      <vt:lpstr>things to do</vt:lpstr>
    </vt:vector>
  </TitlesOfParts>
  <Company>Columbia Business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D Colin MacAllister</dc:creator>
  <cp:lastModifiedBy>D Colin MacAllister</cp:lastModifiedBy>
  <cp:revision>4</cp:revision>
  <dcterms:created xsi:type="dcterms:W3CDTF">2009-04-23T13:21:01Z</dcterms:created>
  <dcterms:modified xsi:type="dcterms:W3CDTF">2009-04-23T13:51:45Z</dcterms:modified>
</cp:coreProperties>
</file>