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66" r:id="rId2"/>
    <p:sldId id="263" r:id="rId3"/>
    <p:sldId id="257" r:id="rId4"/>
    <p:sldId id="258" r:id="rId5"/>
    <p:sldId id="264" r:id="rId6"/>
    <p:sldId id="259" r:id="rId7"/>
    <p:sldId id="260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37" autoAdjust="0"/>
  </p:normalViewPr>
  <p:slideViewPr>
    <p:cSldViewPr>
      <p:cViewPr varScale="1">
        <p:scale>
          <a:sx n="71" d="100"/>
          <a:sy n="71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4E90A-DC9A-49D9-9C39-0A966093CB7C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B83E4-1215-4908-A681-8E44BB3D5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 model</a:t>
            </a:r>
            <a:r>
              <a:rPr lang="en-US" baseline="0" dirty="0" smtClean="0"/>
              <a:t>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B83E4-1215-4908-A681-8E44BB3D55F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dirty="0" smtClean="0"/>
              <a:t>took footage</a:t>
            </a:r>
            <a:r>
              <a:rPr lang="en-US" baseline="0" dirty="0" smtClean="0"/>
              <a:t> of </a:t>
            </a:r>
            <a:r>
              <a:rPr lang="en-US" dirty="0" smtClean="0"/>
              <a:t>building</a:t>
            </a:r>
          </a:p>
          <a:p>
            <a:pPr lvl="0" algn="l"/>
            <a:r>
              <a:rPr lang="en-US" dirty="0" smtClean="0"/>
              <a:t>placed a toolbar </a:t>
            </a:r>
            <a:r>
              <a:rPr lang="en-US" dirty="0" err="1" smtClean="0"/>
              <a:t>fiducial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B83E4-1215-4908-A681-8E44BB3D55F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31DA967-4ADC-4C0C-96E3-C4AF1523D2E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9B7A5FD-40EA-4292-9756-C666CA7C63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1DA967-4ADC-4C0C-96E3-C4AF1523D2E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A5FD-40EA-4292-9756-C666CA7C6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1DA967-4ADC-4C0C-96E3-C4AF1523D2E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A5FD-40EA-4292-9756-C666CA7C6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1DA967-4ADC-4C0C-96E3-C4AF1523D2E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A5FD-40EA-4292-9756-C666CA7C6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31DA967-4ADC-4C0C-96E3-C4AF1523D2E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9B7A5FD-40EA-4292-9756-C666CA7C63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1DA967-4ADC-4C0C-96E3-C4AF1523D2E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9B7A5FD-40EA-4292-9756-C666CA7C63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1DA967-4ADC-4C0C-96E3-C4AF1523D2E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9B7A5FD-40EA-4292-9756-C666CA7C6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1DA967-4ADC-4C0C-96E3-C4AF1523D2E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A5FD-40EA-4292-9756-C666CA7C63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1DA967-4ADC-4C0C-96E3-C4AF1523D2E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A5FD-40EA-4292-9756-C666CA7C6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31DA967-4ADC-4C0C-96E3-C4AF1523D2E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9B7A5FD-40EA-4292-9756-C666CA7C63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31DA967-4ADC-4C0C-96E3-C4AF1523D2E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9B7A5FD-40EA-4292-9756-C666CA7C63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31DA967-4ADC-4C0C-96E3-C4AF1523D2E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9B7A5FD-40EA-4292-9756-C666CA7C63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dm2241\Desktop\20090422181426193.wmv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 room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jacky</a:t>
            </a:r>
            <a:r>
              <a:rPr lang="en-US" dirty="0" smtClean="0"/>
              <a:t> j and the hood marauders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air mouse task menu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m2241\Desktop\4172 project\hoodmarauders\bin\x86\Debug\ScreenSho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81400"/>
            <a:ext cx="3657599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smtClean="0"/>
              <a:t>the wand</a:t>
            </a:r>
            <a:endParaRPr lang="en-US" dirty="0"/>
          </a:p>
        </p:txBody>
      </p:sp>
      <p:pic>
        <p:nvPicPr>
          <p:cNvPr id="6" name="Picture 5" descr="pointer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267200"/>
            <a:ext cx="2286000" cy="2078182"/>
          </a:xfrm>
          <a:prstGeom prst="rect">
            <a:avLst/>
          </a:prstGeom>
        </p:spPr>
      </p:pic>
      <p:pic>
        <p:nvPicPr>
          <p:cNvPr id="7" name="Picture 6" descr="pointer3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67200"/>
            <a:ext cx="4391025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smtClean="0"/>
              <a:t>an extension of </a:t>
            </a:r>
            <a:r>
              <a:rPr lang="en-US" dirty="0" err="1" smtClean="0"/>
              <a:t>GoblinXNA</a:t>
            </a:r>
            <a:endParaRPr lang="en-US" dirty="0"/>
          </a:p>
        </p:txBody>
      </p:sp>
      <p:pic>
        <p:nvPicPr>
          <p:cNvPr id="4" name="Picture 2" descr="C:\Users\dm2241\Desktop\4172 project\hoodmarauders\bin\x86\Debug\ScreenSho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052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data</a:t>
            </a:r>
            <a:r>
              <a:rPr lang="en-US" baseline="0" dirty="0" smtClean="0"/>
              <a:t> load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combination of sources</a:t>
            </a:r>
          </a:p>
          <a:p>
            <a:r>
              <a:rPr lang="en-US" dirty="0" err="1" smtClean="0"/>
              <a:t>csv</a:t>
            </a:r>
            <a:r>
              <a:rPr lang="en-US" dirty="0" smtClean="0"/>
              <a:t> extended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lots</a:t>
            </a:r>
          </a:p>
          <a:p>
            <a:pPr lvl="0"/>
            <a:r>
              <a:rPr lang="en-US" dirty="0" smtClean="0"/>
              <a:t>buildings</a:t>
            </a:r>
          </a:p>
          <a:p>
            <a:pPr lvl="0"/>
            <a:r>
              <a:rPr lang="en-US" dirty="0" smtClean="0"/>
              <a:t>handles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59089"/>
            <a:ext cx="3066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Revision 37</a:t>
            </a:r>
            <a:endParaRPr lang="en-US" dirty="0" smtClean="0"/>
          </a:p>
          <a:p>
            <a:r>
              <a:rPr lang="en-US" b="1" dirty="0" err="1" smtClean="0"/>
              <a:t>Building.cs</a:t>
            </a:r>
            <a:endParaRPr lang="en-US" dirty="0" smtClean="0"/>
          </a:p>
          <a:p>
            <a:r>
              <a:rPr lang="en-US" b="1" dirty="0" err="1" smtClean="0"/>
              <a:t>Data.cs</a:t>
            </a:r>
            <a:endParaRPr lang="en-US" dirty="0" smtClean="0"/>
          </a:p>
          <a:p>
            <a:r>
              <a:rPr lang="en-US" b="1" dirty="0" err="1" smtClean="0"/>
              <a:t>Lot.cs</a:t>
            </a:r>
            <a:endParaRPr lang="en-US" dirty="0" smtClean="0"/>
          </a:p>
          <a:p>
            <a:r>
              <a:rPr lang="en-US" dirty="0" err="1" smtClean="0"/>
              <a:t>Manhattanville.cs</a:t>
            </a:r>
            <a:endParaRPr lang="en-US" dirty="0" smtClean="0"/>
          </a:p>
          <a:p>
            <a:r>
              <a:rPr lang="en-US" dirty="0" err="1" smtClean="0"/>
              <a:t>Program.cs</a:t>
            </a:r>
            <a:endParaRPr lang="en-US" dirty="0" smtClean="0"/>
          </a:p>
          <a:p>
            <a:r>
              <a:rPr lang="en-US" b="1" dirty="0" err="1" smtClean="0"/>
              <a:t>Settings.cs</a:t>
            </a:r>
            <a:endParaRPr lang="en-US" dirty="0" smtClean="0"/>
          </a:p>
          <a:p>
            <a:r>
              <a:rPr lang="en-US" b="1" dirty="0" err="1" smtClean="0"/>
              <a:t>TexturedBox.cs</a:t>
            </a:r>
            <a:endParaRPr lang="en-US" dirty="0" smtClean="0"/>
          </a:p>
          <a:p>
            <a:r>
              <a:rPr lang="en-US" b="1" dirty="0" err="1" smtClean="0"/>
              <a:t>Tool.cs</a:t>
            </a:r>
            <a:endParaRPr lang="en-US" dirty="0" smtClean="0"/>
          </a:p>
          <a:p>
            <a:r>
              <a:rPr lang="en-US" b="1" dirty="0" err="1" smtClean="0"/>
              <a:t>Utilities.cs</a:t>
            </a:r>
            <a:endParaRPr lang="en-US" dirty="0" smtClean="0"/>
          </a:p>
          <a:p>
            <a:r>
              <a:rPr lang="en-US" dirty="0" smtClean="0"/>
              <a:t>building-info.csv</a:t>
            </a:r>
          </a:p>
          <a:p>
            <a:r>
              <a:rPr lang="en-US" dirty="0" smtClean="0"/>
              <a:t>buildings_detailed.csv</a:t>
            </a:r>
          </a:p>
          <a:p>
            <a:r>
              <a:rPr lang="en-US" dirty="0" smtClean="0"/>
              <a:t>buildings_plain.csv</a:t>
            </a:r>
          </a:p>
          <a:p>
            <a:r>
              <a:rPr lang="en-US" dirty="0" smtClean="0"/>
              <a:t>buildings_plain_subset.csv</a:t>
            </a:r>
          </a:p>
          <a:p>
            <a:r>
              <a:rPr lang="en-US" dirty="0" smtClean="0"/>
              <a:t>manhattanville.xml</a:t>
            </a:r>
          </a:p>
          <a:p>
            <a:r>
              <a:rPr lang="en-US" b="1" dirty="0" smtClean="0"/>
              <a:t>pointer3.pdf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4272677"/>
            <a:ext cx="30662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Revision 17</a:t>
            </a:r>
            <a:endParaRPr lang="en-US" dirty="0" smtClean="0"/>
          </a:p>
          <a:p>
            <a:r>
              <a:rPr lang="en-US" dirty="0" err="1" smtClean="0"/>
              <a:t>Manhattanville.cs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Program.cs</a:t>
            </a:r>
            <a:endParaRPr lang="en-US" dirty="0" smtClean="0"/>
          </a:p>
          <a:p>
            <a:r>
              <a:rPr lang="en-US" dirty="0" smtClean="0"/>
              <a:t>buildings_detailed.csv</a:t>
            </a:r>
          </a:p>
          <a:p>
            <a:r>
              <a:rPr lang="en-US" dirty="0" smtClean="0"/>
              <a:t>buildings_plain.csv</a:t>
            </a:r>
          </a:p>
          <a:p>
            <a:r>
              <a:rPr lang="en-US" dirty="0" smtClean="0"/>
              <a:t>buildings_plain_subset.csv</a:t>
            </a:r>
          </a:p>
          <a:p>
            <a:r>
              <a:rPr lang="en-US" dirty="0" smtClean="0"/>
              <a:t>manhattanville.xml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outdoors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20090422181426193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8200" y="388620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7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62000" y="2819400"/>
            <a:ext cx="7931834" cy="1752600"/>
          </a:xfrm>
        </p:spPr>
        <p:txBody>
          <a:bodyPr/>
          <a:lstStyle/>
          <a:p>
            <a:r>
              <a:rPr lang="en-US" dirty="0" err="1" smtClean="0"/>
              <a:t>csv</a:t>
            </a:r>
            <a:r>
              <a:rPr lang="en-US" dirty="0" smtClean="0"/>
              <a:t> &gt;&gt; </a:t>
            </a:r>
            <a:r>
              <a:rPr lang="en-US" dirty="0" err="1" smtClean="0"/>
              <a:t>compilible</a:t>
            </a:r>
            <a:r>
              <a:rPr lang="en-US" dirty="0" smtClean="0"/>
              <a:t> = "package error“</a:t>
            </a:r>
          </a:p>
          <a:p>
            <a:r>
              <a:rPr lang="en-US" dirty="0" smtClean="0"/>
              <a:t>sharing project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manipulation techniques</a:t>
            </a:r>
          </a:p>
          <a:p>
            <a:pPr lvl="0"/>
            <a:r>
              <a:rPr lang="en-US" dirty="0" smtClean="0"/>
              <a:t>data representation on large scale</a:t>
            </a:r>
          </a:p>
          <a:p>
            <a:pPr lvl="0"/>
            <a:r>
              <a:rPr lang="en-US" dirty="0" smtClean="0"/>
              <a:t>merging lots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1331</TotalTime>
  <Words>99</Words>
  <Application>Microsoft Office PowerPoint</Application>
  <PresentationFormat>On-screen Show (4:3)</PresentationFormat>
  <Paragraphs>52</Paragraphs>
  <Slides>9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head room</vt:lpstr>
      <vt:lpstr>air mouse task menu</vt:lpstr>
      <vt:lpstr>selection</vt:lpstr>
      <vt:lpstr>3d text</vt:lpstr>
      <vt:lpstr>data load</vt:lpstr>
      <vt:lpstr>class structure</vt:lpstr>
      <vt:lpstr>outdoors</vt:lpstr>
      <vt:lpstr>errors and solutions</vt:lpstr>
      <vt:lpstr>things to do</vt:lpstr>
    </vt:vector>
  </TitlesOfParts>
  <Company>Columbia Business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</dc:title>
  <dc:creator>D Colin MacAllister</dc:creator>
  <cp:lastModifiedBy>D Colin MacAllister</cp:lastModifiedBy>
  <cp:revision>21</cp:revision>
  <dcterms:created xsi:type="dcterms:W3CDTF">2009-04-23T13:21:01Z</dcterms:created>
  <dcterms:modified xsi:type="dcterms:W3CDTF">2009-04-24T13:55:43Z</dcterms:modified>
</cp:coreProperties>
</file>