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80" r:id="rId3"/>
    <p:sldId id="279" r:id="rId4"/>
    <p:sldId id="265" r:id="rId5"/>
    <p:sldId id="275" r:id="rId6"/>
    <p:sldId id="266" r:id="rId7"/>
    <p:sldId id="267" r:id="rId8"/>
    <p:sldId id="268" r:id="rId9"/>
    <p:sldId id="269" r:id="rId10"/>
    <p:sldId id="271" r:id="rId11"/>
    <p:sldId id="272" r:id="rId12"/>
    <p:sldId id="274" r:id="rId13"/>
    <p:sldId id="270" r:id="rId14"/>
    <p:sldId id="273" r:id="rId15"/>
    <p:sldId id="257" r:id="rId16"/>
    <p:sldId id="259" r:id="rId17"/>
    <p:sldId id="260" r:id="rId18"/>
    <p:sldId id="261" r:id="rId19"/>
    <p:sldId id="262" r:id="rId20"/>
    <p:sldId id="263" r:id="rId21"/>
    <p:sldId id="264" r:id="rId22"/>
    <p:sldId id="258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55965" autoAdjust="0"/>
  </p:normalViewPr>
  <p:slideViewPr>
    <p:cSldViewPr>
      <p:cViewPr varScale="1">
        <p:scale>
          <a:sx n="40" d="100"/>
          <a:sy n="40" d="100"/>
        </p:scale>
        <p:origin x="-20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21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5F91C-DA85-485A-84C4-B0E227C3B1FA}" type="datetimeFigureOut">
              <a:rPr lang="en-US" smtClean="0"/>
              <a:pPr/>
              <a:t>4/16/2009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6BA72-C844-44B4-9DDB-1A390222E6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data in 3D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- either using animation in Goblin XNA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 transparent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quadrants in 3D space to display data on each of the planes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Map class (may already exist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zoom()</a:t>
            </a:r>
          </a:p>
          <a:p>
            <a:r>
              <a:rPr lang="en-US" dirty="0" err="1" smtClean="0"/>
              <a:t>MergedLot</a:t>
            </a:r>
            <a:r>
              <a:rPr lang="en-US" dirty="0" smtClean="0"/>
              <a:t>  class</a:t>
            </a:r>
          </a:p>
          <a:p>
            <a:r>
              <a:rPr lang="en-US" dirty="0" smtClean="0"/>
              <a:t>- constructed new </a:t>
            </a:r>
            <a:r>
              <a:rPr lang="en-US" dirty="0" err="1" smtClean="0"/>
              <a:t>MergeLot</a:t>
            </a:r>
            <a:r>
              <a:rPr lang="en-US" dirty="0" smtClean="0"/>
              <a:t>(Lot1, Lot2)</a:t>
            </a:r>
          </a:p>
          <a:p>
            <a:r>
              <a:rPr lang="en-US" dirty="0" smtClean="0"/>
              <a:t>Lot class</a:t>
            </a:r>
          </a:p>
          <a:p>
            <a:r>
              <a:rPr lang="en-US" dirty="0" smtClean="0"/>
              <a:t>- select()</a:t>
            </a:r>
            <a:endParaRPr lang="en-US" dirty="0"/>
          </a:p>
          <a:p>
            <a:r>
              <a:rPr lang="en-US" dirty="0"/>
              <a:t>Building class (may already exist, or extends </a:t>
            </a:r>
            <a:r>
              <a:rPr lang="en-US" dirty="0" err="1"/>
              <a:t>TransformNode</a:t>
            </a:r>
            <a:r>
              <a:rPr lang="en-US" dirty="0"/>
              <a:t>)</a:t>
            </a:r>
          </a:p>
          <a:p>
            <a:r>
              <a:rPr lang="en-US" dirty="0"/>
              <a:t>-          Method: select()</a:t>
            </a:r>
          </a:p>
          <a:p>
            <a:r>
              <a:rPr lang="en-US" dirty="0" smtClean="0"/>
              <a:t>Hierarchy: Map </a:t>
            </a:r>
            <a:r>
              <a:rPr lang="en-US" dirty="0"/>
              <a:t>&gt;&gt; </a:t>
            </a:r>
            <a:r>
              <a:rPr lang="en-US" dirty="0" err="1"/>
              <a:t>MergedLot</a:t>
            </a:r>
            <a:r>
              <a:rPr lang="en-US" dirty="0"/>
              <a:t> &gt;&gt; Lot &gt;&gt; Building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Extension </a:t>
            </a:r>
            <a:r>
              <a:rPr lang="en-US" dirty="0"/>
              <a:t>of building class called </a:t>
            </a:r>
            <a:r>
              <a:rPr lang="en-US" dirty="0" err="1"/>
              <a:t>EditableBuilding</a:t>
            </a:r>
            <a:endParaRPr lang="en-US" dirty="0"/>
          </a:p>
          <a:p>
            <a:r>
              <a:rPr lang="en-US" dirty="0"/>
              <a:t>-          Method: </a:t>
            </a:r>
            <a:r>
              <a:rPr lang="en-US" dirty="0" err="1"/>
              <a:t>selectHandle</a:t>
            </a:r>
            <a:r>
              <a:rPr lang="en-US" dirty="0"/>
              <a:t>()</a:t>
            </a:r>
          </a:p>
          <a:p>
            <a:r>
              <a:rPr lang="en-US" dirty="0"/>
              <a:t>Handle class extends </a:t>
            </a:r>
            <a:r>
              <a:rPr lang="en-US" dirty="0" err="1"/>
              <a:t>TransformNode</a:t>
            </a:r>
            <a:endParaRPr lang="en-US" dirty="0"/>
          </a:p>
          <a:p>
            <a:r>
              <a:rPr lang="en-US" dirty="0"/>
              <a:t>Extension of building class called </a:t>
            </a:r>
            <a:r>
              <a:rPr lang="en-US" dirty="0" err="1"/>
              <a:t>LiveBuilding</a:t>
            </a:r>
            <a:r>
              <a:rPr lang="en-US" dirty="0"/>
              <a:t> or </a:t>
            </a:r>
            <a:r>
              <a:rPr lang="en-US" dirty="0" err="1"/>
              <a:t>BigBuilding</a:t>
            </a:r>
            <a:endParaRPr lang="en-US" dirty="0"/>
          </a:p>
          <a:p>
            <a:r>
              <a:rPr lang="en-US" dirty="0"/>
              <a:t>-          Takes building object as a parameter (building to mimic)</a:t>
            </a:r>
          </a:p>
          <a:p>
            <a:r>
              <a:rPr lang="en-US" dirty="0"/>
              <a:t>Wand class extends </a:t>
            </a:r>
            <a:r>
              <a:rPr lang="en-US" dirty="0" err="1"/>
              <a:t>GeometryNode</a:t>
            </a:r>
            <a:endParaRPr lang="en-US" dirty="0"/>
          </a:p>
          <a:p>
            <a:r>
              <a:rPr lang="en-US" dirty="0"/>
              <a:t>-          Method: </a:t>
            </a:r>
            <a:r>
              <a:rPr lang="en-US" dirty="0" err="1"/>
              <a:t>changeFootprint</a:t>
            </a:r>
            <a:r>
              <a:rPr lang="en-US" dirty="0"/>
              <a:t>()</a:t>
            </a:r>
          </a:p>
          <a:p>
            <a:r>
              <a:rPr lang="en-US" dirty="0"/>
              <a:t>-          Method: </a:t>
            </a:r>
            <a:r>
              <a:rPr lang="en-US" dirty="0" err="1"/>
              <a:t>changeNumFloors</a:t>
            </a:r>
            <a:r>
              <a:rPr lang="en-US" dirty="0"/>
              <a:t>()</a:t>
            </a:r>
          </a:p>
          <a:p>
            <a:r>
              <a:rPr lang="en-US" dirty="0"/>
              <a:t>-          Method: </a:t>
            </a:r>
            <a:r>
              <a:rPr lang="en-US" dirty="0" err="1"/>
              <a:t>makeMarkingMenu</a:t>
            </a:r>
            <a:r>
              <a:rPr lang="en-US" dirty="0"/>
              <a:t>()</a:t>
            </a:r>
          </a:p>
          <a:p>
            <a:r>
              <a:rPr lang="en-US" dirty="0"/>
              <a:t>Data class</a:t>
            </a:r>
          </a:p>
          <a:p>
            <a:r>
              <a:rPr lang="en-US" dirty="0"/>
              <a:t>-          Method: show</a:t>
            </a:r>
            <a:r>
              <a:rPr lang="en-US" dirty="0" smtClean="0"/>
              <a:t>()</a:t>
            </a:r>
          </a:p>
          <a:p>
            <a:r>
              <a:rPr lang="en-US" dirty="0" err="1"/>
              <a:t>PieMenu</a:t>
            </a:r>
            <a:r>
              <a:rPr lang="en-US" dirty="0"/>
              <a:t> </a:t>
            </a:r>
            <a:r>
              <a:rPr lang="en-US" dirty="0" smtClean="0"/>
              <a:t> (no work needed, may package as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Application class to indicate states: Viewing</a:t>
            </a:r>
            <a:r>
              <a:rPr lang="en-US" dirty="0"/>
              <a:t>, Editing, </a:t>
            </a:r>
            <a:r>
              <a:rPr lang="en-US" dirty="0" err="1"/>
              <a:t>HeightAdjustment</a:t>
            </a:r>
            <a:r>
              <a:rPr lang="en-US" dirty="0"/>
              <a:t>, </a:t>
            </a:r>
            <a:r>
              <a:rPr lang="en-US" dirty="0" err="1" smtClean="0"/>
              <a:t>FootPrintAdjustment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show state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</a:t>
            </a:r>
            <a:r>
              <a:rPr lang="en-US" baseline="0" dirty="0" smtClean="0"/>
              <a:t> include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air rights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sq. footage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zoning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extensible to “</a:t>
            </a:r>
            <a:r>
              <a:rPr lang="en-US" dirty="0" err="1" smtClean="0"/>
              <a:t>editablebuilding</a:t>
            </a:r>
            <a:r>
              <a:rPr lang="en-US" dirty="0" smtClean="0"/>
              <a:t>” class</a:t>
            </a:r>
          </a:p>
          <a:p>
            <a:r>
              <a:rPr lang="en-US" dirty="0" smtClean="0"/>
              <a:t>also</a:t>
            </a:r>
            <a:r>
              <a:rPr lang="en-US" baseline="0" dirty="0" smtClean="0"/>
              <a:t> may include a subclass that mimics the adjusted size of a building but writ large upon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spheres</a:t>
            </a:r>
            <a:r>
              <a:rPr lang="en-US" baseline="0" dirty="0" smtClean="0"/>
              <a:t> at the corners of a building that allow manipulation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of square footage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of number of floors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Viewing, 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Editing, 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HeightAdjustment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FootprintAdjustment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PieMenu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which extends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DrawableGameComponent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 XNA-native component)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may package </a:t>
            </a:r>
            <a:r>
              <a:rPr lang="en-US" dirty="0" err="1" smtClean="0"/>
              <a:t>PieMenu</a:t>
            </a:r>
            <a:r>
              <a:rPr lang="en-US" dirty="0" smtClean="0"/>
              <a:t> as a </a:t>
            </a:r>
            <a:r>
              <a:rPr lang="en-US" dirty="0" err="1" smtClean="0"/>
              <a:t>dll</a:t>
            </a:r>
            <a:r>
              <a:rPr lang="en-US" dirty="0" smtClean="0"/>
              <a:t> since it is already</a:t>
            </a:r>
            <a:r>
              <a:rPr lang="en-US" baseline="0" dirty="0" smtClean="0"/>
              <a:t> developed and unchanging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GeometryNode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(if we're displaying something in 3D)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DrawableGameComponent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parameters from an XML file</a:t>
            </a:r>
            <a:r>
              <a:rPr lang="en-US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want to change something we can just adjust the XML file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relaunch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executable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each method in each class with unit test case.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choices we made are as follows: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 effects/interactions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 selection technique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 manipulation technique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methods to depict the information necessary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buildings</a:t>
            </a:r>
          </a:p>
          <a:p>
            <a:r>
              <a:rPr lang="en-US" baseline="0" dirty="0" smtClean="0"/>
              <a:t>edit </a:t>
            </a:r>
            <a:r>
              <a:rPr lang="en-US" baseline="0" dirty="0" smtClean="0"/>
              <a:t>them – footprint and height</a:t>
            </a:r>
            <a:endParaRPr lang="en-US" baseline="0" dirty="0" smtClean="0"/>
          </a:p>
          <a:p>
            <a:r>
              <a:rPr lang="en-US" baseline="0" dirty="0" smtClean="0"/>
              <a:t>see the changes reflected on the map</a:t>
            </a:r>
          </a:p>
          <a:p>
            <a:r>
              <a:rPr lang="en-US" baseline="0" dirty="0" smtClean="0"/>
              <a:t>see hard data when </a:t>
            </a:r>
            <a:r>
              <a:rPr lang="en-US" baseline="0" dirty="0" smtClean="0"/>
              <a:t>required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with real values of air rights from the data given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set</a:t>
            </a:r>
            <a:r>
              <a:rPr lang="en-US" baseline="0" dirty="0" smtClean="0"/>
              <a:t> of steps as indoors, but</a:t>
            </a:r>
          </a:p>
          <a:p>
            <a:r>
              <a:rPr lang="en-US" baseline="0" dirty="0" smtClean="0"/>
              <a:t>use visor and </a:t>
            </a:r>
            <a:r>
              <a:rPr lang="en-US" baseline="0" dirty="0" err="1" smtClean="0"/>
              <a:t>fiducials</a:t>
            </a:r>
            <a:r>
              <a:rPr lang="en-US" baseline="0" dirty="0" smtClean="0"/>
              <a:t> to see the effects on the </a:t>
            </a:r>
            <a:r>
              <a:rPr lang="en-US" baseline="0" dirty="0" smtClean="0"/>
              <a:t>landscape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fiducials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see data corresponding to the effects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mounted or hat mounted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2-dof  + 2 buttons</a:t>
            </a:r>
          </a:p>
          <a:p>
            <a:r>
              <a:rPr lang="en-US" dirty="0" smtClean="0"/>
              <a:t>easy </a:t>
            </a:r>
            <a:r>
              <a:rPr lang="en-US" dirty="0" smtClean="0"/>
              <a:t>to </a:t>
            </a:r>
            <a:r>
              <a:rPr lang="en-US" dirty="0" smtClean="0"/>
              <a:t>control without looking at </a:t>
            </a:r>
            <a:r>
              <a:rPr lang="en-US" dirty="0" smtClean="0"/>
              <a:t>it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thumb action to 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up menu</a:t>
            </a:r>
          </a:p>
          <a:p>
            <a:pPr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menus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Hierarchical menus to perform manipulation or to interact with the models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bimanual choices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handle on the map so it can be manipulated with non-dominate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hand, but leaving all other functionality asymmetrically to the wand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most</a:t>
            </a:r>
            <a:r>
              <a:rPr lang="en-US" baseline="0" dirty="0" smtClean="0"/>
              <a:t> exciting thing – if we can get manipulation techniques down, map will still be usable and will augment the “live” experience outdoors.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Changes to model objects will be reflected immediately in surrounding environment.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Use of orientation tracking could be excellent for seeing changes in the landscape.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view edited building sizes at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scale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6BA72-C844-44B4-9DDB-1A390222E6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15D845-88A3-4C64-8359-3AEA1F0D06A5}" type="datetimeFigureOut">
              <a:rPr lang="en-US" smtClean="0"/>
              <a:pPr/>
              <a:t>4/16/2009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BBC753A-9129-4ADD-BBD2-4F358C3A70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 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 hood </a:t>
            </a:r>
            <a:r>
              <a:rPr lang="en-US" dirty="0" smtClean="0"/>
              <a:t>marauders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n-US" dirty="0" err="1" smtClean="0"/>
              <a:t>susan</a:t>
            </a:r>
            <a:endParaRPr lang="en-US" dirty="0"/>
          </a:p>
        </p:txBody>
      </p:sp>
      <p:pic>
        <p:nvPicPr>
          <p:cNvPr id="44034" name="Picture 2" descr="File:Lazy Sus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9050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handle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outdoors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visor orientation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590800"/>
            <a:ext cx="42005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display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architecture and structure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“lot” class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“building” class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“handle” class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“application state” class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/>
              <a:t>jacky</a:t>
            </a:r>
            <a:r>
              <a:rPr lang="en-US" dirty="0" smtClean="0"/>
              <a:t>: project manager</a:t>
            </a:r>
          </a:p>
          <a:p>
            <a:r>
              <a:rPr lang="en-US" dirty="0" err="1" smtClean="0"/>
              <a:t>mengu</a:t>
            </a:r>
            <a:r>
              <a:rPr lang="en-US" dirty="0" smtClean="0"/>
              <a:t>: technical lead</a:t>
            </a:r>
          </a:p>
          <a:p>
            <a:r>
              <a:rPr lang="en-US" dirty="0" err="1" smtClean="0"/>
              <a:t>colin</a:t>
            </a:r>
            <a:r>
              <a:rPr lang="en-US" dirty="0" smtClean="0"/>
              <a:t>: </a:t>
            </a:r>
            <a:r>
              <a:rPr lang="en-US" dirty="0" err="1" smtClean="0"/>
              <a:t>documentor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“marking menu” class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“data” class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file (xml)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outdoors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1848728"/>
          </a:xfrm>
        </p:spPr>
        <p:txBody>
          <a:bodyPr>
            <a:normAutofit/>
          </a:bodyPr>
          <a:lstStyle/>
          <a:p>
            <a:r>
              <a:rPr lang="en-US" dirty="0" smtClean="0"/>
              <a:t>design choices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roadmap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mouse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752600"/>
            <a:ext cx="28384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menu</a:t>
            </a:r>
            <a:endParaRPr lang="en-US" dirty="0"/>
          </a:p>
        </p:txBody>
      </p:sp>
      <p:sp>
        <p:nvSpPr>
          <p:cNvPr id="2050" name="AutoShape 2" descr="http://en.wikipedia.org/wiki/File:EasyGestures_PieMenu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http://en.wikipedia.org/wiki/File:EasyGestures_PieMenu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File:EasyGestures PieMen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819400"/>
            <a:ext cx="1162050" cy="116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wand</a:t>
            </a:r>
            <a:endParaRPr lang="en-US" dirty="0"/>
          </a:p>
        </p:txBody>
      </p:sp>
      <p:pic>
        <p:nvPicPr>
          <p:cNvPr id="36866" name="Picture 2" descr="D'Orsay Crystal Scepter Waln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3733800"/>
            <a:ext cx="6191250" cy="77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chopsticks</a:t>
            </a:r>
            <a:endParaRPr lang="en-US" dirty="0"/>
          </a:p>
        </p:txBody>
      </p:sp>
      <p:pic>
        <p:nvPicPr>
          <p:cNvPr id="37890" name="Picture 2" descr="File:Chopst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200400"/>
            <a:ext cx="4389120" cy="2926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144</TotalTime>
  <Words>477</Words>
  <Application>Microsoft Office PowerPoint</Application>
  <PresentationFormat>On-screen Show (4:3)</PresentationFormat>
  <Paragraphs>125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</vt:lpstr>
      <vt:lpstr>Head room</vt:lpstr>
      <vt:lpstr>our team</vt:lpstr>
      <vt:lpstr>presentation roadmap</vt:lpstr>
      <vt:lpstr>design choices</vt:lpstr>
      <vt:lpstr>camera</vt:lpstr>
      <vt:lpstr>air mouse</vt:lpstr>
      <vt:lpstr>marking menu</vt:lpstr>
      <vt:lpstr>magic wand</vt:lpstr>
      <vt:lpstr>chopsticks</vt:lpstr>
      <vt:lpstr>lazy susan</vt:lpstr>
      <vt:lpstr>map handle</vt:lpstr>
      <vt:lpstr>outdoors</vt:lpstr>
      <vt:lpstr>visor orientation</vt:lpstr>
      <vt:lpstr>data display</vt:lpstr>
      <vt:lpstr>implementation</vt:lpstr>
      <vt:lpstr>the “lot” class</vt:lpstr>
      <vt:lpstr>the “building” class</vt:lpstr>
      <vt:lpstr>the “handle” class</vt:lpstr>
      <vt:lpstr>“application state” class</vt:lpstr>
      <vt:lpstr>“marking menu” class</vt:lpstr>
      <vt:lpstr>the “data” class</vt:lpstr>
      <vt:lpstr>properties file (xml)</vt:lpstr>
      <vt:lpstr>testing</vt:lpstr>
      <vt:lpstr>indoors</vt:lpstr>
      <vt:lpstr>outdoors</vt:lpstr>
    </vt:vector>
  </TitlesOfParts>
  <Company>Columbia Business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room</dc:title>
  <dc:creator>D Colin MacAllister</dc:creator>
  <cp:lastModifiedBy>D Colin MacAllister</cp:lastModifiedBy>
  <cp:revision>17</cp:revision>
  <dcterms:created xsi:type="dcterms:W3CDTF">2009-04-15T23:35:01Z</dcterms:created>
  <dcterms:modified xsi:type="dcterms:W3CDTF">2009-04-16T13:25:30Z</dcterms:modified>
</cp:coreProperties>
</file>