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4" r:id="rId7"/>
    <p:sldId id="265"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7/11/2025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18465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7/11/2025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2614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7/11/2025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0971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7/11/2025</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9412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7/11/2025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9086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7/11/2025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2714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7/11/2025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854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7/11/2025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2288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7/11/2025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420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7/11/2025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7207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7/11/2025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3088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7/11/2025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780101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A white background with purple lines&#10;&#10;AI-generated content may be incorrect.">
            <a:extLst>
              <a:ext uri="{FF2B5EF4-FFF2-40B4-BE49-F238E27FC236}">
                <a16:creationId xmlns:a16="http://schemas.microsoft.com/office/drawing/2014/main" id="{952F1063-0438-B3D0-BC28-CEB4CB234F19}"/>
              </a:ext>
            </a:extLst>
          </p:cNvPr>
          <p:cNvPicPr>
            <a:picLocks noChangeAspect="1"/>
          </p:cNvPicPr>
          <p:nvPr/>
        </p:nvPicPr>
        <p:blipFill>
          <a:blip r:embed="rId2">
            <a:alphaModFix amt="40000"/>
          </a:blip>
          <a:srcRect t="43737" r="-1" b="-1"/>
          <a:stretch>
            <a:fillRect/>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26B95D5-421B-5E49-AEC4-45237F501C08}"/>
              </a:ext>
            </a:extLst>
          </p:cNvPr>
          <p:cNvSpPr>
            <a:spLocks noGrp="1"/>
          </p:cNvSpPr>
          <p:nvPr>
            <p:ph type="ctrTitle"/>
          </p:nvPr>
        </p:nvSpPr>
        <p:spPr>
          <a:xfrm>
            <a:off x="2562606" y="1122363"/>
            <a:ext cx="7063739" cy="2387600"/>
          </a:xfrm>
        </p:spPr>
        <p:txBody>
          <a:bodyPr>
            <a:normAutofit/>
          </a:bodyPr>
          <a:lstStyle/>
          <a:p>
            <a:r>
              <a:rPr lang="en-GB" dirty="0">
                <a:solidFill>
                  <a:srgbClr val="FFFFFF"/>
                </a:solidFill>
              </a:rPr>
              <a:t>The JSON-Table project.</a:t>
            </a:r>
          </a:p>
        </p:txBody>
      </p:sp>
      <p:sp>
        <p:nvSpPr>
          <p:cNvPr id="3" name="Subtitle 2">
            <a:extLst>
              <a:ext uri="{FF2B5EF4-FFF2-40B4-BE49-F238E27FC236}">
                <a16:creationId xmlns:a16="http://schemas.microsoft.com/office/drawing/2014/main" id="{F8078585-96DC-742F-A801-41329C80EAE0}"/>
              </a:ext>
            </a:extLst>
          </p:cNvPr>
          <p:cNvSpPr>
            <a:spLocks noGrp="1"/>
          </p:cNvSpPr>
          <p:nvPr>
            <p:ph type="subTitle" idx="1"/>
          </p:nvPr>
        </p:nvSpPr>
        <p:spPr>
          <a:xfrm>
            <a:off x="2562606" y="3602038"/>
            <a:ext cx="7063739" cy="1655762"/>
          </a:xfrm>
        </p:spPr>
        <p:txBody>
          <a:bodyPr>
            <a:normAutofit/>
          </a:bodyPr>
          <a:lstStyle/>
          <a:p>
            <a:r>
              <a:rPr lang="en-GB">
                <a:solidFill>
                  <a:srgbClr val="FFFFFF"/>
                </a:solidFill>
              </a:rPr>
              <a:t>Python Project</a:t>
            </a:r>
            <a:br>
              <a:rPr lang="en-GB">
                <a:solidFill>
                  <a:srgbClr val="FFFFFF"/>
                </a:solidFill>
              </a:rPr>
            </a:br>
            <a:r>
              <a:rPr lang="en-GB">
                <a:solidFill>
                  <a:srgbClr val="FFFFFF"/>
                </a:solidFill>
              </a:rPr>
              <a:t>Work Experience</a:t>
            </a:r>
          </a:p>
        </p:txBody>
      </p:sp>
    </p:spTree>
    <p:extLst>
      <p:ext uri="{BB962C8B-B14F-4D97-AF65-F5344CB8AC3E}">
        <p14:creationId xmlns:p14="http://schemas.microsoft.com/office/powerpoint/2010/main" val="95391755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E030-C223-2AC0-7331-DC41F8203E5F}"/>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1EF47606-DA60-836D-DDF9-A089DB1010B1}"/>
              </a:ext>
            </a:extLst>
          </p:cNvPr>
          <p:cNvSpPr>
            <a:spLocks noGrp="1"/>
          </p:cNvSpPr>
          <p:nvPr>
            <p:ph idx="1"/>
          </p:nvPr>
        </p:nvSpPr>
        <p:spPr>
          <a:xfrm>
            <a:off x="777240" y="1825624"/>
            <a:ext cx="10659110" cy="4895897"/>
          </a:xfrm>
        </p:spPr>
        <p:txBody>
          <a:bodyPr>
            <a:normAutofit/>
          </a:bodyPr>
          <a:lstStyle/>
          <a:p>
            <a:pPr marL="0" indent="0" algn="just">
              <a:buNone/>
            </a:pPr>
            <a:r>
              <a:rPr lang="en-GB" sz="2400" dirty="0"/>
              <a:t>In conclusion, this project alone has been difficult, and I have been allowed open-source access to any place on the internet for guidance towards this. I have learned what JSON is, how it is independent from other coding languages, what a key and value is, how to find keys inside keys, and how to find values inside keys. </a:t>
            </a:r>
          </a:p>
          <a:p>
            <a:pPr marL="0" indent="0" algn="just">
              <a:buNone/>
            </a:pPr>
            <a:r>
              <a:rPr lang="en-GB" sz="2400" dirty="0"/>
              <a:t>My time at Global Technologists Limited has been time well spent, as I have learned more about </a:t>
            </a:r>
            <a:r>
              <a:rPr lang="en-GB" sz="2400" dirty="0">
                <a:solidFill>
                  <a:srgbClr val="00B0F0"/>
                </a:solidFill>
              </a:rPr>
              <a:t>Pyt</a:t>
            </a:r>
            <a:r>
              <a:rPr lang="en-GB" sz="2400" dirty="0">
                <a:solidFill>
                  <a:srgbClr val="FFC000"/>
                </a:solidFill>
              </a:rPr>
              <a:t>hon</a:t>
            </a:r>
            <a:r>
              <a:rPr lang="en-GB" sz="2400" dirty="0"/>
              <a:t> and JSON during this week than I would have I done a year of self-study.</a:t>
            </a:r>
          </a:p>
          <a:p>
            <a:pPr marL="0" indent="0" algn="just">
              <a:buNone/>
            </a:pPr>
            <a:r>
              <a:rPr lang="en-GB" sz="2400" dirty="0"/>
              <a:t>I believe it is safe to say that during my short time here, I have experienced more challenge in coding than I would of for the remainder of this year if I had not chosen Global Technologists Limited as my place of work experience.</a:t>
            </a:r>
          </a:p>
          <a:p>
            <a:pPr marL="0" indent="0" algn="just">
              <a:buNone/>
            </a:pPr>
            <a:r>
              <a:rPr lang="en-GB" sz="2400" dirty="0"/>
              <a:t>Through this, my experience coding has been increased, as well as my general knowledge.</a:t>
            </a:r>
          </a:p>
        </p:txBody>
      </p:sp>
    </p:spTree>
    <p:extLst>
      <p:ext uri="{BB962C8B-B14F-4D97-AF65-F5344CB8AC3E}">
        <p14:creationId xmlns:p14="http://schemas.microsoft.com/office/powerpoint/2010/main" val="236060832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EC947-CB9C-810E-92FA-BB243ACED606}"/>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141D933B-C20F-0431-9C35-CF6F7A3DC5E3}"/>
              </a:ext>
            </a:extLst>
          </p:cNvPr>
          <p:cNvSpPr>
            <a:spLocks noGrp="1"/>
          </p:cNvSpPr>
          <p:nvPr>
            <p:ph idx="1"/>
          </p:nvPr>
        </p:nvSpPr>
        <p:spPr/>
        <p:txBody>
          <a:bodyPr>
            <a:normAutofit/>
          </a:bodyPr>
          <a:lstStyle/>
          <a:p>
            <a:pPr marL="0" indent="0">
              <a:buNone/>
            </a:pPr>
            <a:r>
              <a:rPr lang="en-GB" sz="2400" dirty="0"/>
              <a:t>I needed to create a program in </a:t>
            </a:r>
            <a:r>
              <a:rPr lang="en-GB" sz="2400" dirty="0">
                <a:solidFill>
                  <a:srgbClr val="00B0F0"/>
                </a:solidFill>
              </a:rPr>
              <a:t>Pyt</a:t>
            </a:r>
            <a:r>
              <a:rPr lang="en-GB" sz="2400" dirty="0">
                <a:solidFill>
                  <a:srgbClr val="FFC000"/>
                </a:solidFill>
              </a:rPr>
              <a:t>hon</a:t>
            </a:r>
            <a:r>
              <a:rPr lang="en-GB" sz="2400" dirty="0"/>
              <a:t> which could:</a:t>
            </a:r>
            <a:br>
              <a:rPr lang="en-GB" sz="2400" dirty="0"/>
            </a:br>
            <a:br>
              <a:rPr lang="en-GB" sz="2400" dirty="0"/>
            </a:br>
            <a:r>
              <a:rPr lang="en-GB" sz="2400" dirty="0"/>
              <a:t>1. Turn any JSON document into a sorted table.</a:t>
            </a:r>
          </a:p>
          <a:p>
            <a:pPr marL="0" indent="0">
              <a:buNone/>
            </a:pPr>
            <a:br>
              <a:rPr lang="en-GB" sz="2400" dirty="0"/>
            </a:br>
            <a:r>
              <a:rPr lang="en-GB" sz="2400" dirty="0"/>
              <a:t>2. Handle any number of levels in the chosen document.</a:t>
            </a:r>
          </a:p>
          <a:p>
            <a:pPr marL="0" indent="0">
              <a:buNone/>
            </a:pPr>
            <a:br>
              <a:rPr lang="en-GB" sz="2400" dirty="0"/>
            </a:br>
            <a:r>
              <a:rPr lang="en-GB" sz="2400" dirty="0"/>
              <a:t>3. Detect when the table is unsorted.</a:t>
            </a:r>
            <a:br>
              <a:rPr lang="en-GB" sz="2400" dirty="0"/>
            </a:br>
            <a:endParaRPr lang="en-GB" sz="2400" dirty="0"/>
          </a:p>
          <a:p>
            <a:pPr marL="0" indent="0">
              <a:buNone/>
            </a:pPr>
            <a:r>
              <a:rPr lang="en-GB" sz="2400" dirty="0"/>
              <a:t>4. Sort the table when the table is unsorted.</a:t>
            </a:r>
          </a:p>
          <a:p>
            <a:pPr marL="0" indent="0">
              <a:buNone/>
            </a:pPr>
            <a:endParaRPr lang="en-GB" sz="2400" dirty="0"/>
          </a:p>
          <a:p>
            <a:pPr marL="0" indent="0">
              <a:buNone/>
            </a:pPr>
            <a:r>
              <a:rPr lang="en-GB" sz="2400" dirty="0"/>
              <a:t>To do this, I had to use the internet, ChatGPT and my own knowledge.</a:t>
            </a:r>
          </a:p>
        </p:txBody>
      </p:sp>
    </p:spTree>
    <p:extLst>
      <p:ext uri="{BB962C8B-B14F-4D97-AF65-F5344CB8AC3E}">
        <p14:creationId xmlns:p14="http://schemas.microsoft.com/office/powerpoint/2010/main" val="34170408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F0B5-1846-81DD-80E1-6BCD08872B0E}"/>
              </a:ext>
            </a:extLst>
          </p:cNvPr>
          <p:cNvSpPr>
            <a:spLocks noGrp="1"/>
          </p:cNvSpPr>
          <p:nvPr>
            <p:ph type="title"/>
          </p:nvPr>
        </p:nvSpPr>
        <p:spPr/>
        <p:txBody>
          <a:bodyPr/>
          <a:lstStyle/>
          <a:p>
            <a:r>
              <a:rPr lang="en-GB" dirty="0"/>
              <a:t>My first solution</a:t>
            </a:r>
          </a:p>
        </p:txBody>
      </p:sp>
      <p:sp>
        <p:nvSpPr>
          <p:cNvPr id="3" name="Content Placeholder 2">
            <a:extLst>
              <a:ext uri="{FF2B5EF4-FFF2-40B4-BE49-F238E27FC236}">
                <a16:creationId xmlns:a16="http://schemas.microsoft.com/office/drawing/2014/main" id="{CE9E2321-B3B2-F951-4D6D-1DBE255915FB}"/>
              </a:ext>
            </a:extLst>
          </p:cNvPr>
          <p:cNvSpPr>
            <a:spLocks noGrp="1"/>
          </p:cNvSpPr>
          <p:nvPr>
            <p:ph idx="1"/>
          </p:nvPr>
        </p:nvSpPr>
        <p:spPr/>
        <p:txBody>
          <a:bodyPr>
            <a:normAutofit/>
          </a:bodyPr>
          <a:lstStyle/>
          <a:p>
            <a:pPr marL="0" indent="0" algn="just">
              <a:buNone/>
            </a:pPr>
            <a:r>
              <a:rPr lang="en-GB" sz="2400" dirty="0"/>
              <a:t>To create a program to be able to function with all those features, I firstly built a foundation which could withstand one specific JSON document. I did this by hard-coding each key and value directly into the python file and printing the values in rows.</a:t>
            </a:r>
          </a:p>
          <a:p>
            <a:pPr marL="0" indent="0">
              <a:buNone/>
            </a:pPr>
            <a:r>
              <a:rPr lang="en-GB" sz="2400" dirty="0"/>
              <a:t>Next, I built on this foundation by adding to my JSON document 2 more levels. Then, I typed out 3 more blocks of code to check if multiple new values needed to be printed from a key.</a:t>
            </a:r>
            <a:br>
              <a:rPr lang="en-GB" sz="2400" dirty="0"/>
            </a:br>
            <a:br>
              <a:rPr lang="en-GB" sz="2400" dirty="0"/>
            </a:br>
            <a:r>
              <a:rPr lang="en-GB" sz="2400" dirty="0"/>
              <a:t>After this, I made my code general-purpose for JSON documents which were in the format of a dictionary. I then added a user input which could ask the user which JSON document they would like to open. Due to my lack of experience, the program could not process JSON documents in the form of lists, or other types.</a:t>
            </a:r>
          </a:p>
        </p:txBody>
      </p:sp>
    </p:spTree>
    <p:extLst>
      <p:ext uri="{BB962C8B-B14F-4D97-AF65-F5344CB8AC3E}">
        <p14:creationId xmlns:p14="http://schemas.microsoft.com/office/powerpoint/2010/main" val="10397280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139F-C87D-0361-0CB6-2F93510BA490}"/>
              </a:ext>
            </a:extLst>
          </p:cNvPr>
          <p:cNvSpPr>
            <a:spLocks noGrp="1"/>
          </p:cNvSpPr>
          <p:nvPr>
            <p:ph type="title"/>
          </p:nvPr>
        </p:nvSpPr>
        <p:spPr/>
        <p:txBody>
          <a:bodyPr/>
          <a:lstStyle/>
          <a:p>
            <a:r>
              <a:rPr lang="en-GB" dirty="0"/>
              <a:t>The working solution</a:t>
            </a:r>
          </a:p>
        </p:txBody>
      </p:sp>
      <p:sp>
        <p:nvSpPr>
          <p:cNvPr id="3" name="Content Placeholder 2">
            <a:extLst>
              <a:ext uri="{FF2B5EF4-FFF2-40B4-BE49-F238E27FC236}">
                <a16:creationId xmlns:a16="http://schemas.microsoft.com/office/drawing/2014/main" id="{4F8C3FD5-769F-04DB-46FF-B8A06D26B320}"/>
              </a:ext>
            </a:extLst>
          </p:cNvPr>
          <p:cNvSpPr>
            <a:spLocks noGrp="1"/>
          </p:cNvSpPr>
          <p:nvPr>
            <p:ph idx="1"/>
          </p:nvPr>
        </p:nvSpPr>
        <p:spPr/>
        <p:txBody>
          <a:bodyPr>
            <a:normAutofit/>
          </a:bodyPr>
          <a:lstStyle/>
          <a:p>
            <a:pPr marL="0" indent="0" algn="just">
              <a:buNone/>
            </a:pPr>
            <a:r>
              <a:rPr lang="en-GB" sz="2400" dirty="0"/>
              <a:t>My next step was to be the most difficult of all, and I had refused to use ChatGPT up until this point. I had to make my code general-purpose for all types of JSON document. This meant that I not only had to have my program be able to withstand an infinite number of levels, but I also had to have my program be able to withstand as many different formats as it possibly could.</a:t>
            </a:r>
          </a:p>
          <a:p>
            <a:pPr marL="0" indent="0" algn="just">
              <a:buNone/>
            </a:pPr>
            <a:endParaRPr lang="en-GB" sz="2400" dirty="0"/>
          </a:p>
          <a:p>
            <a:pPr marL="0" indent="0" algn="just">
              <a:buNone/>
            </a:pPr>
            <a:r>
              <a:rPr lang="en-GB" sz="2400" dirty="0"/>
              <a:t>To complete this, I first took my original general-purpose code and rebranded it using my own knowledge with a mix of ChatGPT for help with syntax and types. I used my own knowledge to create an if-else statement which could, in the near future, check if the JSON file was a dictionary, list or others of the sort. I then asked ChatGPT for help with using the correct syntax to identify the type of file the JSON was.</a:t>
            </a:r>
          </a:p>
        </p:txBody>
      </p:sp>
    </p:spTree>
    <p:extLst>
      <p:ext uri="{BB962C8B-B14F-4D97-AF65-F5344CB8AC3E}">
        <p14:creationId xmlns:p14="http://schemas.microsoft.com/office/powerpoint/2010/main" val="188735619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28B4-8125-2D92-2236-900F863D6647}"/>
              </a:ext>
            </a:extLst>
          </p:cNvPr>
          <p:cNvSpPr>
            <a:spLocks noGrp="1"/>
          </p:cNvSpPr>
          <p:nvPr>
            <p:ph type="title"/>
          </p:nvPr>
        </p:nvSpPr>
        <p:spPr/>
        <p:txBody>
          <a:bodyPr/>
          <a:lstStyle/>
          <a:p>
            <a:r>
              <a:rPr lang="en-GB" dirty="0"/>
              <a:t>Maintenance</a:t>
            </a:r>
          </a:p>
        </p:txBody>
      </p:sp>
      <p:sp>
        <p:nvSpPr>
          <p:cNvPr id="3" name="Content Placeholder 2">
            <a:extLst>
              <a:ext uri="{FF2B5EF4-FFF2-40B4-BE49-F238E27FC236}">
                <a16:creationId xmlns:a16="http://schemas.microsoft.com/office/drawing/2014/main" id="{3116759C-0983-23B6-AC01-F2881DD9B6C9}"/>
              </a:ext>
            </a:extLst>
          </p:cNvPr>
          <p:cNvSpPr>
            <a:spLocks noGrp="1"/>
          </p:cNvSpPr>
          <p:nvPr>
            <p:ph idx="1"/>
          </p:nvPr>
        </p:nvSpPr>
        <p:spPr/>
        <p:txBody>
          <a:bodyPr>
            <a:normAutofit/>
          </a:bodyPr>
          <a:lstStyle/>
          <a:p>
            <a:pPr marL="0" indent="0">
              <a:buNone/>
            </a:pPr>
            <a:r>
              <a:rPr lang="en-GB" sz="2400" dirty="0"/>
              <a:t>In my output using my new version of my previously-made general-purpose program, the text was bundled and dispersed, as well as being difficult to read with no sight of a unique ID or key to identify which value was from where.</a:t>
            </a:r>
            <a:br>
              <a:rPr lang="en-GB" sz="2400" dirty="0"/>
            </a:br>
            <a:endParaRPr lang="en-GB" sz="2400" dirty="0"/>
          </a:p>
          <a:p>
            <a:pPr marL="0" indent="0">
              <a:buNone/>
            </a:pPr>
            <a:r>
              <a:rPr lang="en-GB" sz="2400" dirty="0"/>
              <a:t>I used my own knowledge to cycle through different prints, seeing which values belonged to which keys. I then used ChatGPT to have it put the key names at the front of each value, and although it was messy, it worked.</a:t>
            </a:r>
            <a:br>
              <a:rPr lang="en-GB" sz="2400" dirty="0"/>
            </a:br>
            <a:endParaRPr lang="en-GB" sz="2400" dirty="0"/>
          </a:p>
          <a:p>
            <a:pPr marL="0" indent="0">
              <a:buNone/>
            </a:pPr>
            <a:r>
              <a:rPr lang="en-GB" sz="2400" dirty="0"/>
              <a:t>Now, my program of the time had a few bugs to fix, such as no unique identifier for a value, or multiple keys appearing when multiple levels were present. I used my own knowledge and some simple math to add a unique identifier which told the user what the Unique ID of each row was in the document.</a:t>
            </a:r>
          </a:p>
        </p:txBody>
      </p:sp>
    </p:spTree>
    <p:extLst>
      <p:ext uri="{BB962C8B-B14F-4D97-AF65-F5344CB8AC3E}">
        <p14:creationId xmlns:p14="http://schemas.microsoft.com/office/powerpoint/2010/main" val="2815083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5182B-5E59-ECBE-25A5-FDED2FA4E55F}"/>
              </a:ext>
            </a:extLst>
          </p:cNvPr>
          <p:cNvSpPr>
            <a:spLocks noGrp="1"/>
          </p:cNvSpPr>
          <p:nvPr>
            <p:ph type="title"/>
          </p:nvPr>
        </p:nvSpPr>
        <p:spPr/>
        <p:txBody>
          <a:bodyPr/>
          <a:lstStyle/>
          <a:p>
            <a:r>
              <a:rPr lang="en-GB" dirty="0"/>
              <a:t>Cleaning</a:t>
            </a:r>
          </a:p>
        </p:txBody>
      </p:sp>
      <p:sp>
        <p:nvSpPr>
          <p:cNvPr id="3" name="Content Placeholder 2">
            <a:extLst>
              <a:ext uri="{FF2B5EF4-FFF2-40B4-BE49-F238E27FC236}">
                <a16:creationId xmlns:a16="http://schemas.microsoft.com/office/drawing/2014/main" id="{5DC90BAA-BCF9-D6C7-89B0-05F4D75086DE}"/>
              </a:ext>
            </a:extLst>
          </p:cNvPr>
          <p:cNvSpPr>
            <a:spLocks noGrp="1"/>
          </p:cNvSpPr>
          <p:nvPr>
            <p:ph idx="1"/>
          </p:nvPr>
        </p:nvSpPr>
        <p:spPr>
          <a:xfrm>
            <a:off x="777240" y="1825624"/>
            <a:ext cx="10659110" cy="5032375"/>
          </a:xfrm>
        </p:spPr>
        <p:txBody>
          <a:bodyPr>
            <a:normAutofit/>
          </a:bodyPr>
          <a:lstStyle/>
          <a:p>
            <a:pPr marL="0" indent="0" algn="just">
              <a:buNone/>
            </a:pPr>
            <a:r>
              <a:rPr lang="en-GB" sz="2400" dirty="0"/>
              <a:t>My program had been messy and unorganised for a majority of this project, and although it would have been easier to leave it as is, I had decided to make it more understandable and use a format which would be easy to read for anyone. </a:t>
            </a:r>
            <a:br>
              <a:rPr lang="en-GB" sz="2400" dirty="0"/>
            </a:br>
            <a:endParaRPr lang="en-GB" sz="2400" dirty="0"/>
          </a:p>
          <a:p>
            <a:pPr marL="0" indent="0" algn="just">
              <a:buNone/>
            </a:pPr>
            <a:r>
              <a:rPr lang="en-GB" sz="2400" dirty="0"/>
              <a:t>My new idea was to have a Unique ID at the front of every row, as well as headers at the top, telling the user which value belonged to which key. My program, at first attempt, had a lot of bugs, relating to empty space, no data, and unreadability.</a:t>
            </a:r>
            <a:br>
              <a:rPr lang="en-GB" sz="2400" dirty="0"/>
            </a:br>
            <a:endParaRPr lang="en-GB" sz="2400" dirty="0"/>
          </a:p>
          <a:p>
            <a:pPr marL="0" indent="0" algn="just">
              <a:buNone/>
            </a:pPr>
            <a:r>
              <a:rPr lang="en-GB" sz="2400" dirty="0"/>
              <a:t>To fix this, I asked ChatGPT if it could create a simple filter system to rid my table of rows with no data, as well as updating the code for Unique IDs. Once this worked, I used my own mind and the internet to fix the areas of empty, wasted space in my table. After this, I separated each value and key into a column of a fixed size, with extended names being cut short.</a:t>
            </a:r>
          </a:p>
        </p:txBody>
      </p:sp>
    </p:spTree>
    <p:extLst>
      <p:ext uri="{BB962C8B-B14F-4D97-AF65-F5344CB8AC3E}">
        <p14:creationId xmlns:p14="http://schemas.microsoft.com/office/powerpoint/2010/main" val="7961683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E304-6A3F-776D-1936-912B785E83A5}"/>
              </a:ext>
            </a:extLst>
          </p:cNvPr>
          <p:cNvSpPr>
            <a:spLocks noGrp="1"/>
          </p:cNvSpPr>
          <p:nvPr>
            <p:ph type="title"/>
          </p:nvPr>
        </p:nvSpPr>
        <p:spPr/>
        <p:txBody>
          <a:bodyPr/>
          <a:lstStyle/>
          <a:p>
            <a:r>
              <a:rPr lang="en-GB" dirty="0"/>
              <a:t>The steps</a:t>
            </a:r>
          </a:p>
        </p:txBody>
      </p:sp>
      <p:sp>
        <p:nvSpPr>
          <p:cNvPr id="3" name="Content Placeholder 2">
            <a:extLst>
              <a:ext uri="{FF2B5EF4-FFF2-40B4-BE49-F238E27FC236}">
                <a16:creationId xmlns:a16="http://schemas.microsoft.com/office/drawing/2014/main" id="{B6C63ABF-6E58-E30F-B1CE-D79BB88ACBDB}"/>
              </a:ext>
            </a:extLst>
          </p:cNvPr>
          <p:cNvSpPr>
            <a:spLocks noGrp="1"/>
          </p:cNvSpPr>
          <p:nvPr>
            <p:ph idx="1"/>
          </p:nvPr>
        </p:nvSpPr>
        <p:spPr/>
        <p:txBody>
          <a:bodyPr>
            <a:normAutofit/>
          </a:bodyPr>
          <a:lstStyle/>
          <a:p>
            <a:pPr marL="0" indent="0">
              <a:buNone/>
            </a:pPr>
            <a:r>
              <a:rPr lang="en-GB" sz="2400" dirty="0"/>
              <a:t>I took many steps in my code for it to go from a hard-coded JSON reader to a general-purpose table creator for any format of JSON.</a:t>
            </a:r>
          </a:p>
          <a:p>
            <a:pPr marL="0" indent="0">
              <a:buNone/>
            </a:pPr>
            <a:r>
              <a:rPr lang="en-GB" sz="2400" dirty="0"/>
              <a:t>Here are the steps I took, in order, to create my current program:</a:t>
            </a:r>
          </a:p>
          <a:p>
            <a:r>
              <a:rPr lang="en-GB" sz="2400" dirty="0"/>
              <a:t>Created a foundation with one level reader and one hard-coded JSON document.</a:t>
            </a:r>
          </a:p>
          <a:p>
            <a:r>
              <a:rPr lang="en-GB" sz="2400" dirty="0"/>
              <a:t>Increased the number of levels the program could read to 3 levels.</a:t>
            </a:r>
          </a:p>
          <a:p>
            <a:r>
              <a:rPr lang="en-GB" sz="2400" dirty="0"/>
              <a:t>Asked for a user input to rid the program of hard-coded JSON.</a:t>
            </a:r>
          </a:p>
          <a:p>
            <a:r>
              <a:rPr lang="en-GB" sz="2400" dirty="0"/>
              <a:t>Made the program be able to take in an infinite number of levels.</a:t>
            </a:r>
          </a:p>
          <a:p>
            <a:r>
              <a:rPr lang="en-GB" sz="2400" dirty="0"/>
              <a:t>Created an if-else filtering system to see what type of JSON the document is.</a:t>
            </a:r>
          </a:p>
          <a:p>
            <a:r>
              <a:rPr lang="en-GB" sz="2400" dirty="0"/>
              <a:t>Made the program be able to convert any type of dictionary JSON to a table.</a:t>
            </a:r>
          </a:p>
          <a:p>
            <a:endParaRPr lang="en-GB" sz="2400" dirty="0"/>
          </a:p>
        </p:txBody>
      </p:sp>
    </p:spTree>
    <p:extLst>
      <p:ext uri="{BB962C8B-B14F-4D97-AF65-F5344CB8AC3E}">
        <p14:creationId xmlns:p14="http://schemas.microsoft.com/office/powerpoint/2010/main" val="299042985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F245-8590-1CC6-5BBA-FC1ACAF26263}"/>
              </a:ext>
            </a:extLst>
          </p:cNvPr>
          <p:cNvSpPr>
            <a:spLocks noGrp="1"/>
          </p:cNvSpPr>
          <p:nvPr>
            <p:ph type="title"/>
          </p:nvPr>
        </p:nvSpPr>
        <p:spPr/>
        <p:txBody>
          <a:bodyPr/>
          <a:lstStyle/>
          <a:p>
            <a:r>
              <a:rPr lang="en-GB" dirty="0"/>
              <a:t>Further work</a:t>
            </a:r>
          </a:p>
        </p:txBody>
      </p:sp>
      <p:sp>
        <p:nvSpPr>
          <p:cNvPr id="3" name="Content Placeholder 2">
            <a:extLst>
              <a:ext uri="{FF2B5EF4-FFF2-40B4-BE49-F238E27FC236}">
                <a16:creationId xmlns:a16="http://schemas.microsoft.com/office/drawing/2014/main" id="{7A1EC9EA-E649-7B2B-1504-98B940E1326C}"/>
              </a:ext>
            </a:extLst>
          </p:cNvPr>
          <p:cNvSpPr>
            <a:spLocks noGrp="1"/>
          </p:cNvSpPr>
          <p:nvPr>
            <p:ph idx="1"/>
          </p:nvPr>
        </p:nvSpPr>
        <p:spPr/>
        <p:txBody>
          <a:bodyPr>
            <a:normAutofit/>
          </a:bodyPr>
          <a:lstStyle/>
          <a:p>
            <a:pPr marL="0" indent="0" algn="just">
              <a:buNone/>
            </a:pPr>
            <a:r>
              <a:rPr lang="en-GB" sz="2400" dirty="0"/>
              <a:t>My program, as it is, needs some more maintenance applied to it, to give the user more of an understanding of the data, as well as maintaining the data such as that no values or keys are misplaced, duplicated or not even present.</a:t>
            </a:r>
          </a:p>
          <a:p>
            <a:pPr marL="0" indent="0">
              <a:buNone/>
            </a:pPr>
            <a:r>
              <a:rPr lang="en-GB" sz="2400" dirty="0"/>
              <a:t>The future of this program should hopefully have the following:</a:t>
            </a:r>
            <a:br>
              <a:rPr lang="en-GB" sz="2400" dirty="0"/>
            </a:br>
            <a:endParaRPr lang="en-GB" sz="2400" dirty="0"/>
          </a:p>
          <a:p>
            <a:pPr algn="just"/>
            <a:r>
              <a:rPr lang="en-GB" sz="2400" dirty="0"/>
              <a:t>Detection of duplicate/non-existent/misplaced keys and/or values.</a:t>
            </a:r>
          </a:p>
          <a:p>
            <a:pPr algn="just"/>
            <a:r>
              <a:rPr lang="en-GB" sz="2400" dirty="0"/>
              <a:t>Automatic sorting of these errors in the table.</a:t>
            </a:r>
          </a:p>
          <a:p>
            <a:pPr algn="just"/>
            <a:r>
              <a:rPr lang="en-GB" sz="2400" dirty="0"/>
              <a:t>A search engine for the data in the document.</a:t>
            </a:r>
          </a:p>
          <a:p>
            <a:pPr algn="just"/>
            <a:r>
              <a:rPr lang="en-GB" sz="2400" dirty="0"/>
              <a:t>Cleaner forms of visibility for data.</a:t>
            </a:r>
          </a:p>
        </p:txBody>
      </p:sp>
    </p:spTree>
    <p:extLst>
      <p:ext uri="{BB962C8B-B14F-4D97-AF65-F5344CB8AC3E}">
        <p14:creationId xmlns:p14="http://schemas.microsoft.com/office/powerpoint/2010/main" val="2282778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6D1B-6308-34EF-7C83-2027FB9CD3C4}"/>
              </a:ext>
            </a:extLst>
          </p:cNvPr>
          <p:cNvSpPr>
            <a:spLocks noGrp="1"/>
          </p:cNvSpPr>
          <p:nvPr>
            <p:ph type="title"/>
          </p:nvPr>
        </p:nvSpPr>
        <p:spPr/>
        <p:txBody>
          <a:bodyPr/>
          <a:lstStyle/>
          <a:p>
            <a:r>
              <a:rPr lang="en-GB" dirty="0"/>
              <a:t>What I learned</a:t>
            </a:r>
          </a:p>
        </p:txBody>
      </p:sp>
      <p:sp>
        <p:nvSpPr>
          <p:cNvPr id="3" name="Content Placeholder 2">
            <a:extLst>
              <a:ext uri="{FF2B5EF4-FFF2-40B4-BE49-F238E27FC236}">
                <a16:creationId xmlns:a16="http://schemas.microsoft.com/office/drawing/2014/main" id="{71D8CE22-9C6E-E135-0024-51AB86BA2C2D}"/>
              </a:ext>
            </a:extLst>
          </p:cNvPr>
          <p:cNvSpPr>
            <a:spLocks noGrp="1"/>
          </p:cNvSpPr>
          <p:nvPr>
            <p:ph idx="1"/>
          </p:nvPr>
        </p:nvSpPr>
        <p:spPr>
          <a:xfrm>
            <a:off x="777240" y="1825625"/>
            <a:ext cx="10659110" cy="4889074"/>
          </a:xfrm>
        </p:spPr>
        <p:txBody>
          <a:bodyPr>
            <a:normAutofit/>
          </a:bodyPr>
          <a:lstStyle/>
          <a:p>
            <a:pPr marL="0" indent="0" algn="just">
              <a:buNone/>
            </a:pPr>
            <a:r>
              <a:rPr lang="en-GB" sz="2400" dirty="0"/>
              <a:t>During my time programming this sorting program, I learned a lot to do with JSON and </a:t>
            </a:r>
            <a:r>
              <a:rPr lang="en-GB" sz="2400" dirty="0">
                <a:solidFill>
                  <a:srgbClr val="00B0F0"/>
                </a:solidFill>
              </a:rPr>
              <a:t>Pyt</a:t>
            </a:r>
            <a:r>
              <a:rPr lang="en-GB" sz="2400" dirty="0">
                <a:solidFill>
                  <a:srgbClr val="FFC000"/>
                </a:solidFill>
              </a:rPr>
              <a:t>hon</a:t>
            </a:r>
            <a:r>
              <a:rPr lang="en-GB" sz="2400" dirty="0"/>
              <a:t> in general, from basic functions like moving to a different level, to advanced functions such as how to sort by key and value separately with multiple entries for each key.</a:t>
            </a:r>
          </a:p>
          <a:p>
            <a:pPr marL="0" indent="0" algn="just">
              <a:buNone/>
            </a:pPr>
            <a:r>
              <a:rPr lang="en-GB" sz="2400" dirty="0"/>
              <a:t>Here are some of the things I learned during my time at Global Technologists Limited:</a:t>
            </a:r>
          </a:p>
          <a:p>
            <a:pPr algn="just"/>
            <a:r>
              <a:rPr lang="en-GB" sz="2400" dirty="0"/>
              <a:t>How to import JSON.</a:t>
            </a:r>
          </a:p>
          <a:p>
            <a:pPr algn="just"/>
            <a:r>
              <a:rPr lang="en-GB" sz="2400" dirty="0"/>
              <a:t>How to sort by key and/or value.</a:t>
            </a:r>
          </a:p>
          <a:p>
            <a:pPr algn="just"/>
            <a:r>
              <a:rPr lang="en-GB" sz="2400" dirty="0"/>
              <a:t>How to access different files from one </a:t>
            </a:r>
            <a:r>
              <a:rPr lang="en-GB" sz="2400" dirty="0">
                <a:solidFill>
                  <a:srgbClr val="00B0F0"/>
                </a:solidFill>
              </a:rPr>
              <a:t>Pyt</a:t>
            </a:r>
            <a:r>
              <a:rPr lang="en-GB" sz="2400" dirty="0">
                <a:solidFill>
                  <a:srgbClr val="FFC000"/>
                </a:solidFill>
              </a:rPr>
              <a:t>hon</a:t>
            </a:r>
            <a:r>
              <a:rPr lang="en-GB" sz="2400" dirty="0"/>
              <a:t> file.</a:t>
            </a:r>
          </a:p>
          <a:p>
            <a:pPr algn="just"/>
            <a:r>
              <a:rPr lang="en-GB" sz="2400" dirty="0"/>
              <a:t>How to create a filtering system for multiple types of a file.</a:t>
            </a:r>
          </a:p>
          <a:p>
            <a:pPr algn="just"/>
            <a:r>
              <a:rPr lang="en-GB" sz="2400" dirty="0"/>
              <a:t>How to handle multiple entries into one key in multiple instances.</a:t>
            </a:r>
          </a:p>
        </p:txBody>
      </p:sp>
    </p:spTree>
    <p:extLst>
      <p:ext uri="{BB962C8B-B14F-4D97-AF65-F5344CB8AC3E}">
        <p14:creationId xmlns:p14="http://schemas.microsoft.com/office/powerpoint/2010/main" val="156231338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81</TotalTime>
  <Words>1278</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Nova</vt:lpstr>
      <vt:lpstr>ConfettiVTI</vt:lpstr>
      <vt:lpstr>The JSON-Table project.</vt:lpstr>
      <vt:lpstr>The problem</vt:lpstr>
      <vt:lpstr>My first solution</vt:lpstr>
      <vt:lpstr>The working solution</vt:lpstr>
      <vt:lpstr>Maintenance</vt:lpstr>
      <vt:lpstr>Cleaning</vt:lpstr>
      <vt:lpstr>The steps</vt:lpstr>
      <vt:lpstr>Further work</vt:lpstr>
      <vt:lpstr>What I learned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Lisa Egan</dc:creator>
  <cp:lastModifiedBy>Lisa Egan</cp:lastModifiedBy>
  <cp:revision>1</cp:revision>
  <dcterms:created xsi:type="dcterms:W3CDTF">2025-07-11T09:23:21Z</dcterms:created>
  <dcterms:modified xsi:type="dcterms:W3CDTF">2025-07-11T10:44:57Z</dcterms:modified>
</cp:coreProperties>
</file>