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3b0738fef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3b0738fef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3b0738fef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3b0738fef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3b0738fef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3b0738fef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3b0738fef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3b0738fef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3b0738fef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3b0738fef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0eb91e17f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0eb91e17f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3b0738fef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3b0738fef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0f287150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0f287150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f2871505a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f2871505a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b0738fe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3b0738fe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0f2871505a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0f2871505a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0f2871505a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0f2871505a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eb91e17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0eb91e17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0eb91e17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0eb91e17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0eb91e17f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0eb91e17f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0eb91e17f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0eb91e17f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ncbi.nlm.nih.gov/pmc/articles/PMC541819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LSC 563 </a:t>
            </a:r>
            <a:r>
              <a:rPr lang="en"/>
              <a:t>Project Presentation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Dominic Colter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087" y="219225"/>
            <a:ext cx="6089825" cy="47071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237" y="239475"/>
            <a:ext cx="6079626" cy="469922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200" y="225976"/>
            <a:ext cx="6069699" cy="46915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524" y="229312"/>
            <a:ext cx="6061051" cy="468487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888" y="273663"/>
            <a:ext cx="5946327" cy="459617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71" name="Google Shape;371;p27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Shrinking the dataset to include significant </a:t>
            </a:r>
            <a:r>
              <a:rPr lang="en" sz="1600"/>
              <a:t>entries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Shrinking long compound names and dosages to fit on graphs. </a:t>
            </a:r>
            <a:endParaRPr sz="16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Formatting graphs.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Deciding the appropriate scales.</a:t>
            </a:r>
            <a:endParaRPr sz="14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Deciding</a:t>
            </a:r>
            <a:r>
              <a:rPr lang="en" sz="1600"/>
              <a:t> best visualizations for trends observed since most of the variables were qualitative.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77" name="Google Shape;377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Violin plots, bar charts, boxplots, and scatter plots seemed to work best for this database.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Raw dataset seemed to contain mostly non-significant data entries and a few empty columns.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Wanted to only focus on significant data as determined by the original database.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Analyze another database similar to the DrugAge database to compare and contrast with findings from this project.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83" name="Google Shape;383;p29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https://www.ncbi.nlm.nih.gov/pmc/articles/PMC5418190/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Anti-Aging Compounds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729925" y="1597875"/>
            <a:ext cx="3986400" cy="3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62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The Human Ageing Genomic Resources (HAGR)</a:t>
            </a:r>
            <a:endParaRPr sz="1307"/>
          </a:p>
          <a:p>
            <a:pPr indent="-301783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53"/>
              <a:buChar char="○"/>
            </a:pPr>
            <a:r>
              <a:rPr lang="en" sz="1152"/>
              <a:t>Tools and databases for analyzing the genetics of human aging.</a:t>
            </a:r>
            <a:endParaRPr sz="1152"/>
          </a:p>
          <a:p>
            <a:pPr indent="-31162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DrugAge database</a:t>
            </a:r>
            <a:endParaRPr sz="1307"/>
          </a:p>
          <a:p>
            <a:pPr indent="-301783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53"/>
              <a:buChar char="○"/>
            </a:pPr>
            <a:r>
              <a:rPr lang="en" sz="1152"/>
              <a:t>Collected 324 research publications.</a:t>
            </a:r>
            <a:endParaRPr sz="1152"/>
          </a:p>
          <a:p>
            <a:pPr indent="-31162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Variables</a:t>
            </a:r>
            <a:endParaRPr sz="1307"/>
          </a:p>
          <a:p>
            <a:pPr indent="-301783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53"/>
              <a:buChar char="○"/>
            </a:pPr>
            <a:r>
              <a:rPr lang="en" sz="1152"/>
              <a:t>Compound name</a:t>
            </a:r>
            <a:endParaRPr sz="1152"/>
          </a:p>
          <a:p>
            <a:pPr indent="-301783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53"/>
              <a:buChar char="○"/>
            </a:pPr>
            <a:r>
              <a:rPr lang="en" sz="1152"/>
              <a:t>Species (strain)</a:t>
            </a:r>
            <a:endParaRPr sz="1152"/>
          </a:p>
          <a:p>
            <a:pPr indent="-301783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53"/>
              <a:buChar char="○"/>
            </a:pPr>
            <a:r>
              <a:rPr lang="en" sz="1152"/>
              <a:t>Average lifespan change (%)</a:t>
            </a:r>
            <a:endParaRPr sz="1152"/>
          </a:p>
          <a:p>
            <a:pPr indent="-301783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53"/>
              <a:buChar char="○"/>
            </a:pPr>
            <a:r>
              <a:rPr lang="en" sz="1152"/>
              <a:t>Max lifespan change (%)</a:t>
            </a:r>
            <a:endParaRPr sz="1152"/>
          </a:p>
          <a:p>
            <a:pPr indent="-301783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53"/>
              <a:buChar char="○"/>
            </a:pPr>
            <a:r>
              <a:rPr lang="en" sz="1152"/>
              <a:t>Gender</a:t>
            </a:r>
            <a:endParaRPr sz="1152"/>
          </a:p>
          <a:p>
            <a:pPr indent="-301783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53"/>
              <a:buChar char="○"/>
            </a:pPr>
            <a:r>
              <a:rPr lang="en" sz="1152"/>
              <a:t>Significance (</a:t>
            </a:r>
            <a:r>
              <a:rPr b="1" lang="en" sz="1152"/>
              <a:t>Removed NS data</a:t>
            </a:r>
            <a:r>
              <a:rPr lang="en" sz="1152"/>
              <a:t>)</a:t>
            </a:r>
            <a:endParaRPr sz="1152"/>
          </a:p>
          <a:p>
            <a:pPr indent="-301783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53"/>
              <a:buChar char="○"/>
            </a:pPr>
            <a:r>
              <a:rPr lang="en" sz="1152"/>
              <a:t>Cas_number</a:t>
            </a:r>
            <a:endParaRPr sz="1152"/>
          </a:p>
          <a:p>
            <a:pPr indent="-301783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53"/>
              <a:buChar char="○"/>
            </a:pPr>
            <a:r>
              <a:rPr lang="en" sz="1152"/>
              <a:t>Dosage</a:t>
            </a:r>
            <a:endParaRPr sz="1152"/>
          </a:p>
          <a:p>
            <a:pPr indent="-301783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53"/>
              <a:buChar char="○"/>
            </a:pPr>
            <a:r>
              <a:rPr lang="en" strike="sngStrike"/>
              <a:t>PudMed ID</a:t>
            </a:r>
            <a:endParaRPr strike="sngStrike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307"/>
              <a:t> </a:t>
            </a:r>
            <a:endParaRPr sz="1307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665" y="1164213"/>
            <a:ext cx="3986524" cy="3711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980000" dist="104775">
              <a:srgbClr val="000000">
                <a:alpha val="50000"/>
              </a:srgbClr>
            </a:outerShdw>
          </a:effectLst>
        </p:spPr>
      </p:pic>
      <p:sp>
        <p:nvSpPr>
          <p:cNvPr id="286" name="Google Shape;286;p14"/>
          <p:cNvSpPr txBox="1"/>
          <p:nvPr/>
        </p:nvSpPr>
        <p:spPr>
          <a:xfrm>
            <a:off x="8647200" y="4657725"/>
            <a:ext cx="8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(1)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43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Definitions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237575" y="4412400"/>
            <a:ext cx="70305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</a:t>
            </a:r>
            <a:r>
              <a:rPr lang="en"/>
              <a:t> molecule or substance must extend lifespan (average, median or maximum), reaching statistical significance in at least one lifespan assay in one model organism. 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713" y="606400"/>
            <a:ext cx="6748223" cy="37254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46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While the DrugAge database contains a variety of compounds that have been shown to increase the lifespan in various model organisms, which compounds should be </a:t>
            </a:r>
            <a:r>
              <a:rPr lang="en" sz="1800"/>
              <a:t>prioritized and studied more to potentially combat human mortality?</a:t>
            </a:r>
            <a:r>
              <a:rPr lang="en" sz="1800"/>
              <a:t> 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What compounds were the most successful and in </a:t>
            </a:r>
            <a:r>
              <a:rPr lang="en" sz="1600"/>
              <a:t>which</a:t>
            </a:r>
            <a:r>
              <a:rPr lang="en" sz="1600"/>
              <a:t> organisms?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Is there an optimal dosage for the most effective compounds?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Plan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597875"/>
            <a:ext cx="7030500" cy="29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Prepare the data and identify data errors.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Familiarize myself with the data through descriptive statistics.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Mean, median, mode, and variation.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700"/>
              <a:t>Determine possible connections between variables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Find appropriate approaches to visualize these connections.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Document problems encountered, determine alternative options.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Interpret visualizations and discover possible trends.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Raw Data</a:t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988" y="1209975"/>
            <a:ext cx="5694025" cy="367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1237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Factors and Fixing Final Data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563" y="710525"/>
            <a:ext cx="4340875" cy="4230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22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Final Dataset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87" y="1597875"/>
            <a:ext cx="8467437" cy="311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620000" dist="952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061" y="210438"/>
            <a:ext cx="6109875" cy="47226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380000" dist="571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