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7"/>
  </p:notesMasterIdLst>
  <p:sldIdLst>
    <p:sldId id="256" r:id="rId5"/>
    <p:sldId id="257" r:id="rId6"/>
    <p:sldId id="259" r:id="rId7"/>
    <p:sldId id="295" r:id="rId8"/>
    <p:sldId id="297" r:id="rId9"/>
    <p:sldId id="298" r:id="rId10"/>
    <p:sldId id="260" r:id="rId11"/>
    <p:sldId id="299" r:id="rId12"/>
    <p:sldId id="300" r:id="rId13"/>
    <p:sldId id="301" r:id="rId14"/>
    <p:sldId id="261" r:id="rId15"/>
    <p:sldId id="303" r:id="rId16"/>
    <p:sldId id="262" r:id="rId17"/>
    <p:sldId id="308" r:id="rId18"/>
    <p:sldId id="309" r:id="rId19"/>
    <p:sldId id="311" r:id="rId20"/>
    <p:sldId id="320" r:id="rId21"/>
    <p:sldId id="315" r:id="rId22"/>
    <p:sldId id="316" r:id="rId23"/>
    <p:sldId id="317" r:id="rId24"/>
    <p:sldId id="318" r:id="rId25"/>
    <p:sldId id="278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Inria Sans" panose="020B0604020202020204" charset="0"/>
      <p:regular r:id="rId32"/>
      <p:bold r:id="rId33"/>
      <p:italic r:id="rId34"/>
      <p:boldItalic r:id="rId35"/>
    </p:embeddedFont>
    <p:embeddedFont>
      <p:font typeface="Inria Sans Light" panose="020B0604020202020204" charset="0"/>
      <p:regular r:id="rId36"/>
      <p:bold r:id="rId37"/>
      <p:italic r:id="rId38"/>
      <p:boldItalic r:id="rId39"/>
    </p:embeddedFont>
    <p:embeddedFont>
      <p:font typeface="Saira Semi Condensed" panose="020B0604020202020204" charset="0"/>
      <p:regular r:id="rId40"/>
      <p:bold r:id="rId41"/>
    </p:embeddedFont>
    <p:embeddedFont>
      <p:font typeface="Saira SemiCondensed Medium" panose="020B0604020202020204" charset="0"/>
      <p:regular r:id="rId42"/>
      <p:bold r:id="rId43"/>
    </p:embeddedFont>
    <p:embeddedFont>
      <p:font typeface="Titillium Web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E5D9"/>
    <a:srgbClr val="10E7D9"/>
    <a:srgbClr val="1B6189"/>
    <a:srgbClr val="13B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DD38C-9C17-4BD5-BCAE-DB8DEF5A064F}" v="2" dt="2021-08-24T14:48:19.341"/>
  </p1510:revLst>
</p1510:revInfo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0" autoAdjust="0"/>
    <p:restoredTop sz="94370" autoAdjust="0"/>
  </p:normalViewPr>
  <p:slideViewPr>
    <p:cSldViewPr snapToGrid="0">
      <p:cViewPr varScale="1">
        <p:scale>
          <a:sx n="111" d="100"/>
          <a:sy n="111" d="100"/>
        </p:scale>
        <p:origin x="-81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oàng Vũ" userId="S::102200201@sv1.dut.udn.vn::2feb55de-d90f-497b-a484-0cf3a0877e4e" providerId="AD" clId="Web-{7A7DD38C-9C17-4BD5-BCAE-DB8DEF5A064F}"/>
    <pc:docChg chg="modSld">
      <pc:chgData name="Nguyễn Hoàng Vũ" userId="S::102200201@sv1.dut.udn.vn::2feb55de-d90f-497b-a484-0cf3a0877e4e" providerId="AD" clId="Web-{7A7DD38C-9C17-4BD5-BCAE-DB8DEF5A064F}" dt="2021-08-24T14:48:19.341" v="1" actId="1076"/>
      <pc:docMkLst>
        <pc:docMk/>
      </pc:docMkLst>
      <pc:sldChg chg="modSp">
        <pc:chgData name="Nguyễn Hoàng Vũ" userId="S::102200201@sv1.dut.udn.vn::2feb55de-d90f-497b-a484-0cf3a0877e4e" providerId="AD" clId="Web-{7A7DD38C-9C17-4BD5-BCAE-DB8DEF5A064F}" dt="2021-08-24T14:48:19.341" v="1" actId="1076"/>
        <pc:sldMkLst>
          <pc:docMk/>
          <pc:sldMk cId="612369525" sldId="320"/>
        </pc:sldMkLst>
        <pc:picChg chg="mod">
          <ac:chgData name="Nguyễn Hoàng Vũ" userId="S::102200201@sv1.dut.udn.vn::2feb55de-d90f-497b-a484-0cf3a0877e4e" providerId="AD" clId="Web-{7A7DD38C-9C17-4BD5-BCAE-DB8DEF5A064F}" dt="2021-08-24T14:48:17.090" v="0" actId="1076"/>
          <ac:picMkLst>
            <pc:docMk/>
            <pc:sldMk cId="612369525" sldId="320"/>
            <ac:picMk id="1032" creationId="{00000000-0000-0000-0000-000000000000}"/>
          </ac:picMkLst>
        </pc:picChg>
        <pc:picChg chg="mod">
          <ac:chgData name="Nguyễn Hoàng Vũ" userId="S::102200201@sv1.dut.udn.vn::2feb55de-d90f-497b-a484-0cf3a0877e4e" providerId="AD" clId="Web-{7A7DD38C-9C17-4BD5-BCAE-DB8DEF5A064F}" dt="2021-08-24T14:48:19.341" v="1" actId="1076"/>
          <ac:picMkLst>
            <pc:docMk/>
            <pc:sldMk cId="612369525" sldId="320"/>
            <ac:picMk id="103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880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809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674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825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069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607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4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1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4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14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30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332738" y="151169"/>
            <a:ext cx="8453929" cy="102488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TRƯỜNG ĐẠI HỌC BÁCH KHOA-ĐẠI HỌC ĐÀ NẴNG</a:t>
            </a:r>
            <a:br>
              <a:rPr lang="en-US" sz="3200" dirty="0"/>
            </a:br>
            <a:r>
              <a:rPr lang="en-US" sz="3200" dirty="0"/>
              <a:t>KHOA CÔNG NGHỆ THÔNG TIN</a:t>
            </a:r>
            <a:endParaRPr sz="32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3">
            <a:extLst>
              <a:ext uri="{FF2B5EF4-FFF2-40B4-BE49-F238E27FC236}">
                <a16:creationId xmlns:a16="http://schemas.microsoft.com/office/drawing/2014/main" id="{29BB3A11-ADD2-4B93-84E4-7845A18F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0471" y="1280703"/>
            <a:ext cx="923058" cy="9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2E122-9406-4C03-8175-92AA414A7208}"/>
              </a:ext>
            </a:extLst>
          </p:cNvPr>
          <p:cNvSpPr txBox="1"/>
          <p:nvPr/>
        </p:nvSpPr>
        <p:spPr>
          <a:xfrm>
            <a:off x="1674140" y="2308407"/>
            <a:ext cx="671372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BÁO CÁO ĐỒ ÁN PBL1: LẬP TRÌNH TÍNH TOÁN</a:t>
            </a:r>
          </a:p>
          <a:p>
            <a:endParaRPr lang="en-US" sz="2000" b="1" dirty="0">
              <a:solidFill>
                <a:srgbClr val="FFFF00"/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  <a:p>
            <a:r>
              <a:rPr lang="en-US" sz="2000" b="1" dirty="0" err="1">
                <a:solidFill>
                  <a:srgbClr val="FFFF00"/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Đề</a:t>
            </a:r>
            <a:r>
              <a:rPr lang="en-US" sz="2000" b="1" dirty="0">
                <a:solidFill>
                  <a:srgbClr val="FFFF00"/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tài</a:t>
            </a:r>
            <a:r>
              <a:rPr lang="en-US" sz="2000" b="1" dirty="0">
                <a:solidFill>
                  <a:srgbClr val="FFFF00"/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: XÂY DỰNG DỊCH VỤ LÀM MAI QUA MÁY TÍNH</a:t>
            </a:r>
            <a:endParaRPr lang="en-GB" sz="2000" b="1" dirty="0">
              <a:solidFill>
                <a:srgbClr val="FFFF00"/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27F65-8118-4D10-8981-EFB14C5ECE96}"/>
              </a:ext>
            </a:extLst>
          </p:cNvPr>
          <p:cNvSpPr txBox="1"/>
          <p:nvPr/>
        </p:nvSpPr>
        <p:spPr>
          <a:xfrm>
            <a:off x="5504135" y="3792682"/>
            <a:ext cx="4166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Người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hướng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dẫn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: 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Nguyễn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Thị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Minh 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Hỷ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Sinh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viên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thực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hiện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: 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-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Trần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Văn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Hải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-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Nguyễn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Hoàng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Vũ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Lớp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:20TCLC_DT4</a:t>
            </a:r>
            <a:endParaRPr lang="en-GB" sz="1600" dirty="0">
              <a:solidFill>
                <a:schemeClr val="tx1">
                  <a:lumMod val="95000"/>
                </a:schemeClr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977214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4.1 PHÁT BIỂU BÀI TOÁN</a:t>
            </a:r>
            <a:endParaRPr sz="3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742951" y="1696651"/>
            <a:ext cx="8048624" cy="84729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-     1 file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bản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các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dữ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liệu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đã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cho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trước</a:t>
            </a:r>
            <a:endParaRPr lang="en-US" b="1" dirty="0">
              <a:solidFill>
                <a:schemeClr val="tx1"/>
              </a:solidFill>
              <a:latin typeface="Inria Sans Light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-    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Nhập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thông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tin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đối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tượng</a:t>
            </a:r>
            <a:endParaRPr lang="en-US" b="1" dirty="0">
              <a:solidFill>
                <a:schemeClr val="tx1"/>
              </a:solidFill>
              <a:latin typeface="Inria Sans Light" charset="0"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285;p21">
            <a:extLst>
              <a:ext uri="{FF2B5EF4-FFF2-40B4-BE49-F238E27FC236}">
                <a16:creationId xmlns:a16="http://schemas.microsoft.com/office/drawing/2014/main" id="{A815B877-F3C6-45D8-AA73-C225FDF86CD2}"/>
              </a:ext>
            </a:extLst>
          </p:cNvPr>
          <p:cNvSpPr txBox="1">
            <a:spLocks/>
          </p:cNvSpPr>
          <p:nvPr/>
        </p:nvSpPr>
        <p:spPr>
          <a:xfrm>
            <a:off x="791655" y="3293918"/>
            <a:ext cx="8048624" cy="111982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-  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Thông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tin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của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các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đối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tưởng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có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sở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thích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trùng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thông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tin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mình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nhập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từ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cao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đến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thấp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và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tỉ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lệ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ghép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đôi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mà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hệ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thống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chấm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cho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893C94-1ED0-4EAC-9F18-04DBBD6DDB1D}"/>
              </a:ext>
            </a:extLst>
          </p:cNvPr>
          <p:cNvGrpSpPr/>
          <p:nvPr/>
        </p:nvGrpSpPr>
        <p:grpSpPr>
          <a:xfrm>
            <a:off x="776322" y="1340869"/>
            <a:ext cx="1780422" cy="369332"/>
            <a:chOff x="776322" y="1327319"/>
            <a:chExt cx="178042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17E546-02F1-4F48-AC24-9F58A10C5D6D}"/>
                </a:ext>
              </a:extLst>
            </p:cNvPr>
            <p:cNvSpPr txBox="1"/>
            <p:nvPr/>
          </p:nvSpPr>
          <p:spPr>
            <a:xfrm>
              <a:off x="1070844" y="132731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18E5D9"/>
                  </a:solidFill>
                  <a:latin typeface="Saira SemiCondensed Medium" panose="020B0604020202020204" charset="0"/>
                  <a:cs typeface="Saira SemiCondensed Medium" panose="020B0604020202020204" charset="0"/>
                </a:rPr>
                <a:t>INPUT</a:t>
              </a:r>
              <a:endParaRPr lang="en-GB" sz="1800" b="1" dirty="0">
                <a:solidFill>
                  <a:srgbClr val="18E5D9"/>
                </a:solidFill>
                <a:latin typeface="Saira SemiCondensed Medium" panose="020B0604020202020204" charset="0"/>
                <a:cs typeface="Saira SemiCondensed Medium" panose="020B0604020202020204" charset="0"/>
              </a:endParaRPr>
            </a:p>
          </p:txBody>
        </p:sp>
        <p:grpSp>
          <p:nvGrpSpPr>
            <p:cNvPr id="9" name="Google Shape;13114;p150">
              <a:extLst>
                <a:ext uri="{FF2B5EF4-FFF2-40B4-BE49-F238E27FC236}">
                  <a16:creationId xmlns:a16="http://schemas.microsoft.com/office/drawing/2014/main" id="{ED1A926B-4D77-48E3-A220-918305DD64D6}"/>
                </a:ext>
              </a:extLst>
            </p:cNvPr>
            <p:cNvGrpSpPr/>
            <p:nvPr/>
          </p:nvGrpSpPr>
          <p:grpSpPr>
            <a:xfrm>
              <a:off x="776322" y="1366893"/>
              <a:ext cx="294522" cy="292457"/>
              <a:chOff x="-64781025" y="3361050"/>
              <a:chExt cx="317425" cy="315200"/>
            </a:xfrm>
            <a:solidFill>
              <a:srgbClr val="18E5D9"/>
            </a:solidFill>
          </p:grpSpPr>
          <p:sp>
            <p:nvSpPr>
              <p:cNvPr id="10" name="Google Shape;13115;p150">
                <a:extLst>
                  <a:ext uri="{FF2B5EF4-FFF2-40B4-BE49-F238E27FC236}">
                    <a16:creationId xmlns:a16="http://schemas.microsoft.com/office/drawing/2014/main" id="{56E7EFDE-C120-4E0C-9030-293A7C630D0B}"/>
                  </a:ext>
                </a:extLst>
              </p:cNvPr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116;p150">
                <a:extLst>
                  <a:ext uri="{FF2B5EF4-FFF2-40B4-BE49-F238E27FC236}">
                    <a16:creationId xmlns:a16="http://schemas.microsoft.com/office/drawing/2014/main" id="{7B7C622F-9537-42C4-B8ED-F7A724D6AD11}"/>
                  </a:ext>
                </a:extLst>
              </p:cNvPr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117;p150">
                <a:extLst>
                  <a:ext uri="{FF2B5EF4-FFF2-40B4-BE49-F238E27FC236}">
                    <a16:creationId xmlns:a16="http://schemas.microsoft.com/office/drawing/2014/main" id="{CDC9999D-CE27-45A3-A0E2-3696AFAE8575}"/>
                  </a:ext>
                </a:extLst>
              </p:cNvPr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118;p150">
                <a:extLst>
                  <a:ext uri="{FF2B5EF4-FFF2-40B4-BE49-F238E27FC236}">
                    <a16:creationId xmlns:a16="http://schemas.microsoft.com/office/drawing/2014/main" id="{867D07E7-77AD-4DEB-9670-1AEEF40DA951}"/>
                  </a:ext>
                </a:extLst>
              </p:cNvPr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EF20AE-49E0-45F2-BFC2-B39DE2697690}"/>
              </a:ext>
            </a:extLst>
          </p:cNvPr>
          <p:cNvGrpSpPr/>
          <p:nvPr/>
        </p:nvGrpSpPr>
        <p:grpSpPr>
          <a:xfrm>
            <a:off x="751380" y="2954570"/>
            <a:ext cx="1770147" cy="369332"/>
            <a:chOff x="751380" y="2954570"/>
            <a:chExt cx="1770147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CC1079-E6DC-4F32-8DA1-AF86C2561B86}"/>
                </a:ext>
              </a:extLst>
            </p:cNvPr>
            <p:cNvSpPr txBox="1"/>
            <p:nvPr/>
          </p:nvSpPr>
          <p:spPr>
            <a:xfrm>
              <a:off x="1035627" y="2954570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18E5D9"/>
                  </a:solidFill>
                  <a:latin typeface="Saira SemiCondensed Medium" panose="020B0604020202020204" charset="0"/>
                  <a:cs typeface="Saira SemiCondensed Medium" panose="020B0604020202020204" charset="0"/>
                </a:rPr>
                <a:t>OUTPUT</a:t>
              </a:r>
              <a:endParaRPr lang="en-GB" sz="1800" b="1" dirty="0">
                <a:solidFill>
                  <a:srgbClr val="18E5D9"/>
                </a:solidFill>
                <a:latin typeface="Saira SemiCondensed Medium" panose="020B0604020202020204" charset="0"/>
                <a:cs typeface="Saira SemiCondensed Medium" panose="020B0604020202020204" charset="0"/>
              </a:endParaRPr>
            </a:p>
          </p:txBody>
        </p:sp>
        <p:grpSp>
          <p:nvGrpSpPr>
            <p:cNvPr id="15" name="Google Shape;13114;p150">
              <a:extLst>
                <a:ext uri="{FF2B5EF4-FFF2-40B4-BE49-F238E27FC236}">
                  <a16:creationId xmlns:a16="http://schemas.microsoft.com/office/drawing/2014/main" id="{41AE910B-E4D3-4FFF-B8EA-6E477223BF35}"/>
                </a:ext>
              </a:extLst>
            </p:cNvPr>
            <p:cNvGrpSpPr/>
            <p:nvPr/>
          </p:nvGrpSpPr>
          <p:grpSpPr>
            <a:xfrm>
              <a:off x="751380" y="2969885"/>
              <a:ext cx="305168" cy="303029"/>
              <a:chOff x="-64781025" y="3361050"/>
              <a:chExt cx="317425" cy="315200"/>
            </a:xfrm>
            <a:solidFill>
              <a:srgbClr val="10E7D9"/>
            </a:solidFill>
          </p:grpSpPr>
          <p:sp>
            <p:nvSpPr>
              <p:cNvPr id="16" name="Google Shape;13115;p150">
                <a:extLst>
                  <a:ext uri="{FF2B5EF4-FFF2-40B4-BE49-F238E27FC236}">
                    <a16:creationId xmlns:a16="http://schemas.microsoft.com/office/drawing/2014/main" id="{FCA8C592-3D41-425C-B039-CF9D2C64DA3D}"/>
                  </a:ext>
                </a:extLst>
              </p:cNvPr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16;p150">
                <a:extLst>
                  <a:ext uri="{FF2B5EF4-FFF2-40B4-BE49-F238E27FC236}">
                    <a16:creationId xmlns:a16="http://schemas.microsoft.com/office/drawing/2014/main" id="{C1C01A7A-9B21-46C4-A979-2C5AA3C1C26A}"/>
                  </a:ext>
                </a:extLst>
              </p:cNvPr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117;p150">
                <a:extLst>
                  <a:ext uri="{FF2B5EF4-FFF2-40B4-BE49-F238E27FC236}">
                    <a16:creationId xmlns:a16="http://schemas.microsoft.com/office/drawing/2014/main" id="{09DF05F8-5EAD-4964-90F9-F983C073BFAF}"/>
                  </a:ext>
                </a:extLst>
              </p:cNvPr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118;p150">
                <a:extLst>
                  <a:ext uri="{FF2B5EF4-FFF2-40B4-BE49-F238E27FC236}">
                    <a16:creationId xmlns:a16="http://schemas.microsoft.com/office/drawing/2014/main" id="{6D7A03E5-47B8-4D15-B5A0-EB005EA8E0E4}"/>
                  </a:ext>
                </a:extLst>
              </p:cNvPr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13097;p150">
            <a:extLst>
              <a:ext uri="{FF2B5EF4-FFF2-40B4-BE49-F238E27FC236}">
                <a16:creationId xmlns:a16="http://schemas.microsoft.com/office/drawing/2014/main" id="{1ECD13A1-3B44-4A76-90DC-2E48D3618652}"/>
              </a:ext>
            </a:extLst>
          </p:cNvPr>
          <p:cNvGrpSpPr/>
          <p:nvPr/>
        </p:nvGrpSpPr>
        <p:grpSpPr>
          <a:xfrm>
            <a:off x="247964" y="4621683"/>
            <a:ext cx="366364" cy="333534"/>
            <a:chOff x="-61354875" y="3751050"/>
            <a:chExt cx="316650" cy="288275"/>
          </a:xfrm>
          <a:solidFill>
            <a:srgbClr val="18E5D9"/>
          </a:solidFill>
        </p:grpSpPr>
        <p:sp>
          <p:nvSpPr>
            <p:cNvPr id="22" name="Google Shape;13098;p150">
              <a:extLst>
                <a:ext uri="{FF2B5EF4-FFF2-40B4-BE49-F238E27FC236}">
                  <a16:creationId xmlns:a16="http://schemas.microsoft.com/office/drawing/2014/main" id="{1DF9E418-634A-46BB-AD93-0A3201DA883D}"/>
                </a:ext>
              </a:extLst>
            </p:cNvPr>
            <p:cNvSpPr/>
            <p:nvPr/>
          </p:nvSpPr>
          <p:spPr>
            <a:xfrm>
              <a:off x="-61200500" y="3875475"/>
              <a:ext cx="41775" cy="41000"/>
            </a:xfrm>
            <a:custGeom>
              <a:avLst/>
              <a:gdLst/>
              <a:ahLst/>
              <a:cxnLst/>
              <a:rect l="l" t="t" r="r" b="b"/>
              <a:pathLst>
                <a:path w="1671" h="1640" extrusionOk="0">
                  <a:moveTo>
                    <a:pt x="820" y="1"/>
                  </a:moveTo>
                  <a:cubicBezTo>
                    <a:pt x="379" y="1"/>
                    <a:pt x="1" y="348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92" y="1639"/>
                    <a:pt x="1670" y="1261"/>
                    <a:pt x="1670" y="820"/>
                  </a:cubicBezTo>
                  <a:cubicBezTo>
                    <a:pt x="1670" y="348"/>
                    <a:pt x="1292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099;p150">
              <a:extLst>
                <a:ext uri="{FF2B5EF4-FFF2-40B4-BE49-F238E27FC236}">
                  <a16:creationId xmlns:a16="http://schemas.microsoft.com/office/drawing/2014/main" id="{B40E18C9-0FE3-435D-B49E-5E006CAC9DF3}"/>
                </a:ext>
              </a:extLst>
            </p:cNvPr>
            <p:cNvSpPr/>
            <p:nvPr/>
          </p:nvSpPr>
          <p:spPr>
            <a:xfrm>
              <a:off x="-61293425" y="3813275"/>
              <a:ext cx="192975" cy="165425"/>
            </a:xfrm>
            <a:custGeom>
              <a:avLst/>
              <a:gdLst/>
              <a:ahLst/>
              <a:cxnLst/>
              <a:rect l="l" t="t" r="r" b="b"/>
              <a:pathLst>
                <a:path w="7719" h="6617" extrusionOk="0">
                  <a:moveTo>
                    <a:pt x="6191" y="1260"/>
                  </a:moveTo>
                  <a:cubicBezTo>
                    <a:pt x="6301" y="1260"/>
                    <a:pt x="6411" y="1292"/>
                    <a:pt x="6490" y="1355"/>
                  </a:cubicBezTo>
                  <a:cubicBezTo>
                    <a:pt x="6648" y="1512"/>
                    <a:pt x="6648" y="1796"/>
                    <a:pt x="6490" y="1953"/>
                  </a:cubicBezTo>
                  <a:lnTo>
                    <a:pt x="5954" y="2457"/>
                  </a:lnTo>
                  <a:cubicBezTo>
                    <a:pt x="6112" y="2709"/>
                    <a:pt x="6207" y="3025"/>
                    <a:pt x="6207" y="3308"/>
                  </a:cubicBezTo>
                  <a:cubicBezTo>
                    <a:pt x="6207" y="3592"/>
                    <a:pt x="6112" y="3907"/>
                    <a:pt x="5954" y="4127"/>
                  </a:cubicBezTo>
                  <a:lnTo>
                    <a:pt x="6490" y="4631"/>
                  </a:lnTo>
                  <a:cubicBezTo>
                    <a:pt x="6648" y="4789"/>
                    <a:pt x="6648" y="5072"/>
                    <a:pt x="6490" y="5230"/>
                  </a:cubicBezTo>
                  <a:cubicBezTo>
                    <a:pt x="6396" y="5324"/>
                    <a:pt x="6270" y="5356"/>
                    <a:pt x="6207" y="5356"/>
                  </a:cubicBezTo>
                  <a:cubicBezTo>
                    <a:pt x="6080" y="5356"/>
                    <a:pt x="6017" y="5324"/>
                    <a:pt x="5923" y="5230"/>
                  </a:cubicBezTo>
                  <a:lnTo>
                    <a:pt x="5419" y="4726"/>
                  </a:lnTo>
                  <a:cubicBezTo>
                    <a:pt x="5167" y="4883"/>
                    <a:pt x="4852" y="4946"/>
                    <a:pt x="4600" y="4946"/>
                  </a:cubicBezTo>
                  <a:cubicBezTo>
                    <a:pt x="4316" y="4946"/>
                    <a:pt x="4001" y="4883"/>
                    <a:pt x="3749" y="4726"/>
                  </a:cubicBezTo>
                  <a:lnTo>
                    <a:pt x="3245" y="5230"/>
                  </a:lnTo>
                  <a:cubicBezTo>
                    <a:pt x="3182" y="5324"/>
                    <a:pt x="3056" y="5356"/>
                    <a:pt x="2961" y="5356"/>
                  </a:cubicBezTo>
                  <a:cubicBezTo>
                    <a:pt x="2835" y="5356"/>
                    <a:pt x="2772" y="5324"/>
                    <a:pt x="2709" y="5230"/>
                  </a:cubicBezTo>
                  <a:cubicBezTo>
                    <a:pt x="2552" y="5072"/>
                    <a:pt x="2552" y="4789"/>
                    <a:pt x="2709" y="4631"/>
                  </a:cubicBezTo>
                  <a:lnTo>
                    <a:pt x="3214" y="4127"/>
                  </a:lnTo>
                  <a:cubicBezTo>
                    <a:pt x="2961" y="3907"/>
                    <a:pt x="2898" y="3623"/>
                    <a:pt x="2898" y="3308"/>
                  </a:cubicBezTo>
                  <a:cubicBezTo>
                    <a:pt x="2898" y="2993"/>
                    <a:pt x="2961" y="2709"/>
                    <a:pt x="3119" y="2457"/>
                  </a:cubicBezTo>
                  <a:lnTo>
                    <a:pt x="2615" y="1953"/>
                  </a:lnTo>
                  <a:cubicBezTo>
                    <a:pt x="2457" y="1796"/>
                    <a:pt x="2457" y="1512"/>
                    <a:pt x="2615" y="1355"/>
                  </a:cubicBezTo>
                  <a:cubicBezTo>
                    <a:pt x="2694" y="1292"/>
                    <a:pt x="2804" y="1260"/>
                    <a:pt x="2914" y="1260"/>
                  </a:cubicBezTo>
                  <a:cubicBezTo>
                    <a:pt x="3025" y="1260"/>
                    <a:pt x="3135" y="1292"/>
                    <a:pt x="3214" y="1355"/>
                  </a:cubicBezTo>
                  <a:lnTo>
                    <a:pt x="3718" y="1890"/>
                  </a:lnTo>
                  <a:cubicBezTo>
                    <a:pt x="3970" y="1733"/>
                    <a:pt x="4253" y="1638"/>
                    <a:pt x="4537" y="1638"/>
                  </a:cubicBezTo>
                  <a:cubicBezTo>
                    <a:pt x="4820" y="1638"/>
                    <a:pt x="5135" y="1733"/>
                    <a:pt x="5387" y="1890"/>
                  </a:cubicBezTo>
                  <a:lnTo>
                    <a:pt x="5891" y="1355"/>
                  </a:lnTo>
                  <a:cubicBezTo>
                    <a:pt x="5970" y="1292"/>
                    <a:pt x="6080" y="1260"/>
                    <a:pt x="6191" y="1260"/>
                  </a:cubicBezTo>
                  <a:close/>
                  <a:moveTo>
                    <a:pt x="0" y="0"/>
                  </a:moveTo>
                  <a:lnTo>
                    <a:pt x="0" y="1260"/>
                  </a:lnTo>
                  <a:lnTo>
                    <a:pt x="851" y="1260"/>
                  </a:lnTo>
                  <a:cubicBezTo>
                    <a:pt x="1071" y="1260"/>
                    <a:pt x="1260" y="1449"/>
                    <a:pt x="1260" y="1638"/>
                  </a:cubicBezTo>
                  <a:cubicBezTo>
                    <a:pt x="1260" y="1859"/>
                    <a:pt x="1071" y="2079"/>
                    <a:pt x="851" y="2079"/>
                  </a:cubicBezTo>
                  <a:lnTo>
                    <a:pt x="0" y="2079"/>
                  </a:lnTo>
                  <a:lnTo>
                    <a:pt x="0" y="4568"/>
                  </a:lnTo>
                  <a:lnTo>
                    <a:pt x="851" y="4568"/>
                  </a:lnTo>
                  <a:cubicBezTo>
                    <a:pt x="1071" y="4568"/>
                    <a:pt x="1260" y="4757"/>
                    <a:pt x="1260" y="4946"/>
                  </a:cubicBezTo>
                  <a:cubicBezTo>
                    <a:pt x="1260" y="5198"/>
                    <a:pt x="1071" y="5387"/>
                    <a:pt x="851" y="5387"/>
                  </a:cubicBezTo>
                  <a:lnTo>
                    <a:pt x="0" y="5387"/>
                  </a:lnTo>
                  <a:lnTo>
                    <a:pt x="0" y="6616"/>
                  </a:lnTo>
                  <a:lnTo>
                    <a:pt x="7719" y="6616"/>
                  </a:lnTo>
                  <a:lnTo>
                    <a:pt x="77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100;p150">
              <a:extLst>
                <a:ext uri="{FF2B5EF4-FFF2-40B4-BE49-F238E27FC236}">
                  <a16:creationId xmlns:a16="http://schemas.microsoft.com/office/drawing/2014/main" id="{FB97253C-AF32-47C3-AFDA-6FAD2CC89BA7}"/>
                </a:ext>
              </a:extLst>
            </p:cNvPr>
            <p:cNvSpPr/>
            <p:nvPr/>
          </p:nvSpPr>
          <p:spPr>
            <a:xfrm>
              <a:off x="-61354875" y="3751050"/>
              <a:ext cx="316650" cy="288275"/>
            </a:xfrm>
            <a:custGeom>
              <a:avLst/>
              <a:gdLst/>
              <a:ahLst/>
              <a:cxnLst/>
              <a:rect l="l" t="t" r="r" b="b"/>
              <a:pathLst>
                <a:path w="12666" h="11531" extrusionOk="0">
                  <a:moveTo>
                    <a:pt x="10618" y="1701"/>
                  </a:moveTo>
                  <a:cubicBezTo>
                    <a:pt x="10870" y="1701"/>
                    <a:pt x="11027" y="1890"/>
                    <a:pt x="11027" y="2080"/>
                  </a:cubicBezTo>
                  <a:lnTo>
                    <a:pt x="11027" y="9546"/>
                  </a:lnTo>
                  <a:cubicBezTo>
                    <a:pt x="11027" y="9767"/>
                    <a:pt x="10807" y="9956"/>
                    <a:pt x="10618" y="9956"/>
                  </a:cubicBezTo>
                  <a:lnTo>
                    <a:pt x="2080" y="9956"/>
                  </a:lnTo>
                  <a:cubicBezTo>
                    <a:pt x="1828" y="9956"/>
                    <a:pt x="1670" y="9767"/>
                    <a:pt x="1670" y="9546"/>
                  </a:cubicBezTo>
                  <a:lnTo>
                    <a:pt x="1670" y="2080"/>
                  </a:lnTo>
                  <a:cubicBezTo>
                    <a:pt x="1670" y="1859"/>
                    <a:pt x="1891" y="1701"/>
                    <a:pt x="2080" y="1701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10334"/>
                  </a:lnTo>
                  <a:cubicBezTo>
                    <a:pt x="1" y="10995"/>
                    <a:pt x="536" y="11531"/>
                    <a:pt x="1198" y="11531"/>
                  </a:cubicBezTo>
                  <a:lnTo>
                    <a:pt x="11405" y="11531"/>
                  </a:lnTo>
                  <a:cubicBezTo>
                    <a:pt x="12067" y="11531"/>
                    <a:pt x="12666" y="10995"/>
                    <a:pt x="12666" y="10334"/>
                  </a:cubicBezTo>
                  <a:lnTo>
                    <a:pt x="12666" y="1260"/>
                  </a:lnTo>
                  <a:cubicBezTo>
                    <a:pt x="12666" y="567"/>
                    <a:pt x="12130" y="0"/>
                    <a:pt x="1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23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/>
      <p:bldP spid="285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4.2 Cấu trúc dữ liệu 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46A5E-0CCD-44AC-942C-DE8A17A2F2EC}"/>
              </a:ext>
            </a:extLst>
          </p:cNvPr>
          <p:cNvSpPr txBox="1"/>
          <p:nvPr/>
        </p:nvSpPr>
        <p:spPr>
          <a:xfrm>
            <a:off x="885739" y="1917307"/>
            <a:ext cx="6351225" cy="830997"/>
          </a:xfrm>
          <a:prstGeom prst="rect">
            <a:avLst/>
          </a:prstGeom>
          <a:noFill/>
          <a:ln>
            <a:solidFill>
              <a:srgbClr val="10E7D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Sử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dụng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kiểu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cấu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trúc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struct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)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để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quản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lí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thông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tin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đối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tượng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để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tiến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hành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 so </a:t>
            </a:r>
            <a:r>
              <a:rPr lang="en-US" sz="2400" b="1" dirty="0" err="1">
                <a:solidFill>
                  <a:schemeClr val="tx1"/>
                </a:solidFill>
                <a:latin typeface="Inria Sans Light" charset="0"/>
              </a:rPr>
              <a:t>sánh</a:t>
            </a:r>
            <a:r>
              <a:rPr lang="en-US" sz="2400" b="1" dirty="0">
                <a:solidFill>
                  <a:schemeClr val="tx1"/>
                </a:solidFill>
                <a:latin typeface="Inria Sans Light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124722" y="884293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4.3 Thuật toán</a:t>
            </a:r>
            <a:endParaRPr sz="3000" dirty="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1D0D4D-88B2-4B71-9A5E-3BF38359C708}"/>
              </a:ext>
            </a:extLst>
          </p:cNvPr>
          <p:cNvGrpSpPr/>
          <p:nvPr/>
        </p:nvGrpSpPr>
        <p:grpSpPr>
          <a:xfrm>
            <a:off x="781658" y="1532371"/>
            <a:ext cx="7696761" cy="646331"/>
            <a:chOff x="808094" y="1851554"/>
            <a:chExt cx="7696761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914C07-6D24-4565-AC8B-2BCC20DEEF26}"/>
                </a:ext>
              </a:extLst>
            </p:cNvPr>
            <p:cNvSpPr txBox="1"/>
            <p:nvPr/>
          </p:nvSpPr>
          <p:spPr>
            <a:xfrm>
              <a:off x="1118780" y="1851554"/>
              <a:ext cx="738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Đầu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tiên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, ta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nhập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thông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tin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của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đối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tượng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theo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yêu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cầu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của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chương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trình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.</a:t>
              </a:r>
              <a:endParaRPr lang="en-US" sz="1800" b="1" dirty="0">
                <a:solidFill>
                  <a:schemeClr val="tx1"/>
                </a:solidFill>
                <a:latin typeface="Inria Sans Light" panose="020B0604020202020204" charset="0"/>
                <a:cs typeface="Times New Roman" pitchFamily="18" charset="0"/>
              </a:endParaRPr>
            </a:p>
          </p:txBody>
        </p:sp>
        <p:sp>
          <p:nvSpPr>
            <p:cNvPr id="29" name="Google Shape;865;p47">
              <a:extLst>
                <a:ext uri="{FF2B5EF4-FFF2-40B4-BE49-F238E27FC236}">
                  <a16:creationId xmlns:a16="http://schemas.microsoft.com/office/drawing/2014/main" id="{E8376FDF-F2DA-4015-98F1-304C79C9614D}"/>
                </a:ext>
              </a:extLst>
            </p:cNvPr>
            <p:cNvSpPr/>
            <p:nvPr/>
          </p:nvSpPr>
          <p:spPr>
            <a:xfrm>
              <a:off x="808094" y="2006337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1D0D4D-88B2-4B71-9A5E-3BF38359C708}"/>
              </a:ext>
            </a:extLst>
          </p:cNvPr>
          <p:cNvGrpSpPr/>
          <p:nvPr/>
        </p:nvGrpSpPr>
        <p:grpSpPr>
          <a:xfrm>
            <a:off x="781658" y="2213370"/>
            <a:ext cx="7722842" cy="646331"/>
            <a:chOff x="808094" y="1851554"/>
            <a:chExt cx="772284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914C07-6D24-4565-AC8B-2BCC20DEEF26}"/>
                </a:ext>
              </a:extLst>
            </p:cNvPr>
            <p:cNvSpPr txBox="1"/>
            <p:nvPr/>
          </p:nvSpPr>
          <p:spPr>
            <a:xfrm>
              <a:off x="1144861" y="1851554"/>
              <a:ext cx="738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Sau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đó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chương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trình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sẽ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tự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động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lưu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thông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tin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của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đối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tượng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khác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từ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file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được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cung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cấp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vào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struct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Nguoi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đã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được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định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nghĩa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sẳn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.</a:t>
              </a:r>
              <a:endParaRPr lang="en-US" sz="1800" b="1" i="1" dirty="0">
                <a:solidFill>
                  <a:schemeClr val="tx1"/>
                </a:solidFill>
                <a:latin typeface="Inria Sans Light" charset="0"/>
              </a:endParaRPr>
            </a:p>
          </p:txBody>
        </p:sp>
        <p:sp>
          <p:nvSpPr>
            <p:cNvPr id="32" name="Google Shape;865;p47">
              <a:extLst>
                <a:ext uri="{FF2B5EF4-FFF2-40B4-BE49-F238E27FC236}">
                  <a16:creationId xmlns:a16="http://schemas.microsoft.com/office/drawing/2014/main" id="{E8376FDF-F2DA-4015-98F1-304C79C9614D}"/>
                </a:ext>
              </a:extLst>
            </p:cNvPr>
            <p:cNvSpPr/>
            <p:nvPr/>
          </p:nvSpPr>
          <p:spPr>
            <a:xfrm>
              <a:off x="808094" y="2006337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1D0D4D-88B2-4B71-9A5E-3BF38359C708}"/>
              </a:ext>
            </a:extLst>
          </p:cNvPr>
          <p:cNvGrpSpPr/>
          <p:nvPr/>
        </p:nvGrpSpPr>
        <p:grpSpPr>
          <a:xfrm>
            <a:off x="781658" y="2971626"/>
            <a:ext cx="7696761" cy="646331"/>
            <a:chOff x="808094" y="1851554"/>
            <a:chExt cx="7696761" cy="6463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914C07-6D24-4565-AC8B-2BCC20DEEF26}"/>
                </a:ext>
              </a:extLst>
            </p:cNvPr>
            <p:cNvSpPr txBox="1"/>
            <p:nvPr/>
          </p:nvSpPr>
          <p:spPr>
            <a:xfrm>
              <a:off x="1118780" y="1851554"/>
              <a:ext cx="738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Từ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đó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chương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trình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sẽ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tự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động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so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sánh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thông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tin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đối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tượng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từ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đó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tìm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ra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danh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sách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những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người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phù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hợp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theo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thứ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tự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từ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cao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đến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thấp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.</a:t>
              </a:r>
              <a:endParaRPr lang="en-US" sz="1800" b="1" dirty="0">
                <a:solidFill>
                  <a:schemeClr val="tx1"/>
                </a:solidFill>
                <a:latin typeface="Inria Sans Light" panose="020B0604020202020204" charset="0"/>
                <a:cs typeface="Times New Roman" pitchFamily="18" charset="0"/>
              </a:endParaRPr>
            </a:p>
          </p:txBody>
        </p:sp>
        <p:sp>
          <p:nvSpPr>
            <p:cNvPr id="35" name="Google Shape;865;p47">
              <a:extLst>
                <a:ext uri="{FF2B5EF4-FFF2-40B4-BE49-F238E27FC236}">
                  <a16:creationId xmlns:a16="http://schemas.microsoft.com/office/drawing/2014/main" id="{E8376FDF-F2DA-4015-98F1-304C79C9614D}"/>
                </a:ext>
              </a:extLst>
            </p:cNvPr>
            <p:cNvSpPr/>
            <p:nvPr/>
          </p:nvSpPr>
          <p:spPr>
            <a:xfrm>
              <a:off x="808094" y="2006337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1D0D4D-88B2-4B71-9A5E-3BF38359C708}"/>
              </a:ext>
            </a:extLst>
          </p:cNvPr>
          <p:cNvGrpSpPr/>
          <p:nvPr/>
        </p:nvGrpSpPr>
        <p:grpSpPr>
          <a:xfrm>
            <a:off x="781658" y="3896112"/>
            <a:ext cx="7694530" cy="369332"/>
            <a:chOff x="808094" y="1973772"/>
            <a:chExt cx="769453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914C07-6D24-4565-AC8B-2BCC20DEEF26}"/>
                </a:ext>
              </a:extLst>
            </p:cNvPr>
            <p:cNvSpPr txBox="1"/>
            <p:nvPr/>
          </p:nvSpPr>
          <p:spPr>
            <a:xfrm>
              <a:off x="1116549" y="1973772"/>
              <a:ext cx="738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Ngoài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ra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chương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trình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còn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có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bài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test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vui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xem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tỉ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lệ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ghép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đôi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. </a:t>
              </a:r>
              <a:endParaRPr lang="en-US" sz="1800" b="1" i="1" dirty="0">
                <a:solidFill>
                  <a:schemeClr val="tx1"/>
                </a:solidFill>
                <a:latin typeface="Inria Sans Light" charset="0"/>
              </a:endParaRPr>
            </a:p>
          </p:txBody>
        </p:sp>
        <p:sp>
          <p:nvSpPr>
            <p:cNvPr id="18" name="Google Shape;865;p47">
              <a:extLst>
                <a:ext uri="{FF2B5EF4-FFF2-40B4-BE49-F238E27FC236}">
                  <a16:creationId xmlns:a16="http://schemas.microsoft.com/office/drawing/2014/main" id="{E8376FDF-F2DA-4015-98F1-304C79C9614D}"/>
                </a:ext>
              </a:extLst>
            </p:cNvPr>
            <p:cNvSpPr/>
            <p:nvPr/>
          </p:nvSpPr>
          <p:spPr>
            <a:xfrm>
              <a:off x="808094" y="2006337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5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subTitle" idx="4294967295"/>
          </p:nvPr>
        </p:nvSpPr>
        <p:spPr>
          <a:xfrm>
            <a:off x="4360772" y="2198771"/>
            <a:ext cx="3810746" cy="95480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latin typeface="Saira SemiCondensed Medium" panose="020B0604020202020204" charset="0"/>
                <a:cs typeface="Saira SemiCondensed Medium" panose="020B0604020202020204" charset="0"/>
              </a:rPr>
              <a:t>CHƯƠNG TRÌNH VÀ KẾT QUẢ</a:t>
            </a:r>
            <a:endParaRPr sz="2800" b="1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AC9332B-9438-4E36-86A0-AC1E68F52C05}"/>
              </a:ext>
            </a:extLst>
          </p:cNvPr>
          <p:cNvSpPr/>
          <p:nvPr/>
        </p:nvSpPr>
        <p:spPr>
          <a:xfrm rot="20170831">
            <a:off x="2782425" y="1916570"/>
            <a:ext cx="1683327" cy="1389709"/>
          </a:xfrm>
          <a:prstGeom prst="hexagon">
            <a:avLst>
              <a:gd name="adj" fmla="val 35652"/>
              <a:gd name="vf" fmla="val 115470"/>
            </a:avLst>
          </a:prstGeom>
          <a:gradFill flip="none" rotWithShape="1">
            <a:gsLst>
              <a:gs pos="0">
                <a:srgbClr val="10E7D9">
                  <a:shade val="30000"/>
                  <a:satMod val="115000"/>
                </a:srgbClr>
              </a:gs>
              <a:gs pos="50000">
                <a:srgbClr val="10E7D9">
                  <a:shade val="67500"/>
                  <a:satMod val="115000"/>
                </a:srgbClr>
              </a:gs>
              <a:gs pos="100000">
                <a:srgbClr val="10E7D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0E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2817096" y="1930998"/>
            <a:ext cx="1683326" cy="13897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5</a:t>
            </a:r>
            <a:endParaRPr sz="7200"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747475" y="1110370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635472" y="3268864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290774" y="1551386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2257649" y="3010447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2616093" y="2763470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83974" y="2411029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2C465-57EB-4A0E-AFD3-E2E526871AD7}"/>
              </a:ext>
            </a:extLst>
          </p:cNvPr>
          <p:cNvSpPr txBox="1"/>
          <p:nvPr/>
        </p:nvSpPr>
        <p:spPr>
          <a:xfrm>
            <a:off x="4629518" y="3150455"/>
            <a:ext cx="7523018" cy="1021883"/>
          </a:xfrm>
          <a:prstGeom prst="rect">
            <a:avLst/>
          </a:prstGeom>
          <a:solidFill>
            <a:srgbClr val="10E7D9"/>
          </a:solidFill>
          <a:ln>
            <a:solidFill>
              <a:srgbClr val="10E7D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5.1 TỔ CHƯC CHƯƠNG TRÌNH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5.2 NGÔN NGỮ CÀI ĐẶT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5.3 KẾT QUẢ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  <p:bldP spid="2" grpId="0" animBg="1"/>
      <p:bldP spid="248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212-5F3E-4552-B49D-77FCB992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319" y="868725"/>
            <a:ext cx="6728400" cy="351300"/>
          </a:xfrm>
        </p:spPr>
        <p:txBody>
          <a:bodyPr/>
          <a:lstStyle/>
          <a:p>
            <a:pPr algn="ctr"/>
            <a:r>
              <a:rPr lang="en-US" dirty="0"/>
              <a:t>5.1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0E31-FEFD-4BBD-BC77-28442D7D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895" y="1323960"/>
            <a:ext cx="3143700" cy="351300"/>
          </a:xfrm>
        </p:spPr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8824C-57E1-4F8A-9EEF-4277AE5E57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893C94-1ED0-4EAC-9F18-04DBBD6DDB1D}"/>
              </a:ext>
            </a:extLst>
          </p:cNvPr>
          <p:cNvGrpSpPr/>
          <p:nvPr/>
        </p:nvGrpSpPr>
        <p:grpSpPr>
          <a:xfrm>
            <a:off x="563895" y="1654397"/>
            <a:ext cx="1782411" cy="369332"/>
            <a:chOff x="776322" y="1310235"/>
            <a:chExt cx="1782411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17E546-02F1-4F48-AC24-9F58A10C5D6D}"/>
                </a:ext>
              </a:extLst>
            </p:cNvPr>
            <p:cNvSpPr txBox="1"/>
            <p:nvPr/>
          </p:nvSpPr>
          <p:spPr>
            <a:xfrm>
              <a:off x="1072833" y="1310235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18E5D9"/>
                  </a:solidFill>
                  <a:latin typeface="Saira SemiCondensed Medium" panose="020B0604020202020204" charset="0"/>
                  <a:cs typeface="Saira SemiCondensed Medium" panose="020B0604020202020204" charset="0"/>
                </a:rPr>
                <a:t>INPUT</a:t>
              </a:r>
              <a:endParaRPr lang="en-GB" sz="1800" b="1" dirty="0">
                <a:solidFill>
                  <a:srgbClr val="18E5D9"/>
                </a:solidFill>
                <a:latin typeface="Saira SemiCondensed Medium" panose="020B0604020202020204" charset="0"/>
                <a:cs typeface="Saira SemiCondensed Medium" panose="020B0604020202020204" charset="0"/>
              </a:endParaRPr>
            </a:p>
          </p:txBody>
        </p:sp>
        <p:grpSp>
          <p:nvGrpSpPr>
            <p:cNvPr id="20" name="Google Shape;13114;p150">
              <a:extLst>
                <a:ext uri="{FF2B5EF4-FFF2-40B4-BE49-F238E27FC236}">
                  <a16:creationId xmlns:a16="http://schemas.microsoft.com/office/drawing/2014/main" id="{ED1A926B-4D77-48E3-A220-918305DD64D6}"/>
                </a:ext>
              </a:extLst>
            </p:cNvPr>
            <p:cNvGrpSpPr/>
            <p:nvPr/>
          </p:nvGrpSpPr>
          <p:grpSpPr>
            <a:xfrm>
              <a:off x="776322" y="1366893"/>
              <a:ext cx="294522" cy="292457"/>
              <a:chOff x="-64781025" y="3361050"/>
              <a:chExt cx="317425" cy="315200"/>
            </a:xfrm>
            <a:solidFill>
              <a:srgbClr val="18E5D9"/>
            </a:solidFill>
          </p:grpSpPr>
          <p:sp>
            <p:nvSpPr>
              <p:cNvPr id="21" name="Google Shape;13115;p150">
                <a:extLst>
                  <a:ext uri="{FF2B5EF4-FFF2-40B4-BE49-F238E27FC236}">
                    <a16:creationId xmlns:a16="http://schemas.microsoft.com/office/drawing/2014/main" id="{56E7EFDE-C120-4E0C-9030-293A7C630D0B}"/>
                  </a:ext>
                </a:extLst>
              </p:cNvPr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116;p150">
                <a:extLst>
                  <a:ext uri="{FF2B5EF4-FFF2-40B4-BE49-F238E27FC236}">
                    <a16:creationId xmlns:a16="http://schemas.microsoft.com/office/drawing/2014/main" id="{7B7C622F-9537-42C4-B8ED-F7A724D6AD11}"/>
                  </a:ext>
                </a:extLst>
              </p:cNvPr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117;p150">
                <a:extLst>
                  <a:ext uri="{FF2B5EF4-FFF2-40B4-BE49-F238E27FC236}">
                    <a16:creationId xmlns:a16="http://schemas.microsoft.com/office/drawing/2014/main" id="{CDC9999D-CE27-45A3-A0E2-3696AFAE8575}"/>
                  </a:ext>
                </a:extLst>
              </p:cNvPr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118;p150">
                <a:extLst>
                  <a:ext uri="{FF2B5EF4-FFF2-40B4-BE49-F238E27FC236}">
                    <a16:creationId xmlns:a16="http://schemas.microsoft.com/office/drawing/2014/main" id="{867D07E7-77AD-4DEB-9670-1AEEF40DA951}"/>
                  </a:ext>
                </a:extLst>
              </p:cNvPr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85;p21"/>
          <p:cNvSpPr txBox="1">
            <a:spLocks/>
          </p:cNvSpPr>
          <p:nvPr/>
        </p:nvSpPr>
        <p:spPr>
          <a:xfrm>
            <a:off x="563895" y="3625338"/>
            <a:ext cx="8048624" cy="1280769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 Light"/>
              <a:buChar char="⬥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 Light"/>
              <a:buChar char="⬦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⬩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b="1" dirty="0" err="1"/>
              <a:t>Hàm</a:t>
            </a:r>
            <a:r>
              <a:rPr lang="en-US" b="1" dirty="0"/>
              <a:t> Output:</a:t>
            </a:r>
          </a:p>
          <a:p>
            <a:pPr lvl="0"/>
            <a:r>
              <a:rPr lang="en-US" b="1" dirty="0"/>
              <a:t>-  void </a:t>
            </a:r>
            <a:r>
              <a:rPr lang="en-US" b="1" dirty="0" err="1"/>
              <a:t>intheotuoi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i) ;  </a:t>
            </a:r>
          </a:p>
          <a:p>
            <a:pPr lvl="0"/>
            <a:r>
              <a:rPr lang="en-US" b="1" dirty="0"/>
              <a:t>-  void </a:t>
            </a:r>
            <a:r>
              <a:rPr lang="en-US" b="1" dirty="0" err="1"/>
              <a:t>vett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i) ;</a:t>
            </a:r>
          </a:p>
          <a:p>
            <a:pPr lvl="0"/>
            <a:r>
              <a:rPr lang="en-US" b="1" dirty="0"/>
              <a:t>-  void in() :</a:t>
            </a:r>
          </a:p>
        </p:txBody>
      </p:sp>
      <p:sp>
        <p:nvSpPr>
          <p:cNvPr id="26" name="Google Shape;285;p21"/>
          <p:cNvSpPr txBox="1">
            <a:spLocks/>
          </p:cNvSpPr>
          <p:nvPr/>
        </p:nvSpPr>
        <p:spPr>
          <a:xfrm>
            <a:off x="579228" y="2023729"/>
            <a:ext cx="8048624" cy="1028854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 Light"/>
              <a:buChar char="⬥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 Light"/>
              <a:buChar char="⬦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⬩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b="1" dirty="0" err="1">
                <a:latin typeface="Inria Sans Light" charset="0"/>
              </a:rPr>
              <a:t>Hàm</a:t>
            </a:r>
            <a:r>
              <a:rPr lang="en-US" b="1" dirty="0">
                <a:latin typeface="Inria Sans Light" charset="0"/>
              </a:rPr>
              <a:t> Input: </a:t>
            </a:r>
          </a:p>
          <a:p>
            <a:pPr lvl="0"/>
            <a:r>
              <a:rPr lang="en-US" b="1" dirty="0">
                <a:latin typeface="Inria Sans Light" charset="0"/>
              </a:rPr>
              <a:t>-  void </a:t>
            </a:r>
            <a:r>
              <a:rPr lang="en-US" b="1" dirty="0" err="1">
                <a:latin typeface="Inria Sans Light" charset="0"/>
              </a:rPr>
              <a:t>laydl</a:t>
            </a:r>
            <a:r>
              <a:rPr lang="en-US" b="1" dirty="0">
                <a:latin typeface="Inria Sans Light" charset="0"/>
              </a:rPr>
              <a:t>( ); </a:t>
            </a:r>
          </a:p>
          <a:p>
            <a:pPr lvl="0"/>
            <a:r>
              <a:rPr lang="en-US" b="1" dirty="0">
                <a:latin typeface="Inria Sans Light" charset="0"/>
              </a:rPr>
              <a:t>-  void </a:t>
            </a:r>
            <a:r>
              <a:rPr lang="en-US" b="1" dirty="0" err="1">
                <a:latin typeface="Inria Sans Light" charset="0"/>
              </a:rPr>
              <a:t>nhapten</a:t>
            </a:r>
            <a:r>
              <a:rPr lang="en-US" b="1" dirty="0">
                <a:latin typeface="Inria Sans Light" charset="0"/>
              </a:rPr>
              <a:t>() 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EF20AE-49E0-45F2-BFC2-B39DE2697690}"/>
              </a:ext>
            </a:extLst>
          </p:cNvPr>
          <p:cNvGrpSpPr/>
          <p:nvPr/>
        </p:nvGrpSpPr>
        <p:grpSpPr>
          <a:xfrm>
            <a:off x="528266" y="3163263"/>
            <a:ext cx="1770147" cy="369332"/>
            <a:chOff x="751380" y="2917854"/>
            <a:chExt cx="1770147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CC1079-E6DC-4F32-8DA1-AF86C2561B86}"/>
                </a:ext>
              </a:extLst>
            </p:cNvPr>
            <p:cNvSpPr txBox="1"/>
            <p:nvPr/>
          </p:nvSpPr>
          <p:spPr>
            <a:xfrm>
              <a:off x="1035627" y="2917854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18E5D9"/>
                  </a:solidFill>
                  <a:latin typeface="Saira SemiCondensed Medium" panose="020B0604020202020204" charset="0"/>
                  <a:cs typeface="Saira SemiCondensed Medium" panose="020B0604020202020204" charset="0"/>
                </a:rPr>
                <a:t>OUTPUT</a:t>
              </a:r>
              <a:endParaRPr lang="en-GB" sz="1800" b="1" dirty="0">
                <a:solidFill>
                  <a:srgbClr val="18E5D9"/>
                </a:solidFill>
                <a:latin typeface="Saira SemiCondensed Medium" panose="020B0604020202020204" charset="0"/>
                <a:cs typeface="Saira SemiCondensed Medium" panose="020B0604020202020204" charset="0"/>
              </a:endParaRPr>
            </a:p>
          </p:txBody>
        </p:sp>
        <p:grpSp>
          <p:nvGrpSpPr>
            <p:cNvPr id="30" name="Google Shape;13114;p150">
              <a:extLst>
                <a:ext uri="{FF2B5EF4-FFF2-40B4-BE49-F238E27FC236}">
                  <a16:creationId xmlns:a16="http://schemas.microsoft.com/office/drawing/2014/main" id="{41AE910B-E4D3-4FFF-B8EA-6E477223BF35}"/>
                </a:ext>
              </a:extLst>
            </p:cNvPr>
            <p:cNvGrpSpPr/>
            <p:nvPr/>
          </p:nvGrpSpPr>
          <p:grpSpPr>
            <a:xfrm>
              <a:off x="751380" y="2969885"/>
              <a:ext cx="305168" cy="303029"/>
              <a:chOff x="-64781025" y="3361050"/>
              <a:chExt cx="317425" cy="315200"/>
            </a:xfrm>
            <a:solidFill>
              <a:srgbClr val="10E7D9"/>
            </a:solidFill>
          </p:grpSpPr>
          <p:sp>
            <p:nvSpPr>
              <p:cNvPr id="31" name="Google Shape;13115;p150">
                <a:extLst>
                  <a:ext uri="{FF2B5EF4-FFF2-40B4-BE49-F238E27FC236}">
                    <a16:creationId xmlns:a16="http://schemas.microsoft.com/office/drawing/2014/main" id="{FCA8C592-3D41-425C-B039-CF9D2C64DA3D}"/>
                  </a:ext>
                </a:extLst>
              </p:cNvPr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16;p150">
                <a:extLst>
                  <a:ext uri="{FF2B5EF4-FFF2-40B4-BE49-F238E27FC236}">
                    <a16:creationId xmlns:a16="http://schemas.microsoft.com/office/drawing/2014/main" id="{C1C01A7A-9B21-46C4-A979-2C5AA3C1C26A}"/>
                  </a:ext>
                </a:extLst>
              </p:cNvPr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17;p150">
                <a:extLst>
                  <a:ext uri="{FF2B5EF4-FFF2-40B4-BE49-F238E27FC236}">
                    <a16:creationId xmlns:a16="http://schemas.microsoft.com/office/drawing/2014/main" id="{09DF05F8-5EAD-4964-90F9-F983C073BFAF}"/>
                  </a:ext>
                </a:extLst>
              </p:cNvPr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18;p150">
                <a:extLst>
                  <a:ext uri="{FF2B5EF4-FFF2-40B4-BE49-F238E27FC236}">
                    <a16:creationId xmlns:a16="http://schemas.microsoft.com/office/drawing/2014/main" id="{6D7A03E5-47B8-4D15-B5A0-EB005EA8E0E4}"/>
                  </a:ext>
                </a:extLst>
              </p:cNvPr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6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5AA0-2CA0-49EC-9B92-58BCBD2B4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318" y="1702416"/>
            <a:ext cx="8053801" cy="621212"/>
          </a:xfrm>
        </p:spPr>
        <p:txBody>
          <a:bodyPr/>
          <a:lstStyle/>
          <a:p>
            <a:pPr algn="just"/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console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giới</a:t>
            </a:r>
            <a:r>
              <a:rPr lang="en-US" sz="1400" dirty="0"/>
              <a:t> </a:t>
            </a:r>
            <a:r>
              <a:rPr lang="en-US" sz="1400" dirty="0" err="1"/>
              <a:t>thiệu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,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hướng</a:t>
            </a:r>
            <a:r>
              <a:rPr lang="en-US" sz="1400" dirty="0"/>
              <a:t> </a:t>
            </a:r>
            <a:r>
              <a:rPr lang="en-US" sz="1400" dirty="0" err="1"/>
              <a:t>dẫn</a:t>
            </a:r>
            <a:r>
              <a:rPr lang="en-US" sz="1400" dirty="0"/>
              <a:t>, </a:t>
            </a:r>
            <a:r>
              <a:rPr lang="en-US" sz="1400" dirty="0" err="1"/>
              <a:t>sinh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vi-VN" sz="1400" dirty="0"/>
              <a:t> và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lệnh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lựa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19F7-C0D0-4474-A8C0-F3196C778C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0F6AB5-B85F-46B2-AB8E-E688B08ACD1B}"/>
              </a:ext>
            </a:extLst>
          </p:cNvPr>
          <p:cNvSpPr txBox="1">
            <a:spLocks/>
          </p:cNvSpPr>
          <p:nvPr/>
        </p:nvSpPr>
        <p:spPr>
          <a:xfrm>
            <a:off x="-1230626" y="891332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en-US" dirty="0"/>
              <a:t>5.3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386457-534A-497E-BAB0-2ADAAE461808}"/>
              </a:ext>
            </a:extLst>
          </p:cNvPr>
          <p:cNvSpPr txBox="1">
            <a:spLocks/>
          </p:cNvSpPr>
          <p:nvPr/>
        </p:nvSpPr>
        <p:spPr>
          <a:xfrm>
            <a:off x="907319" y="132755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en-US" dirty="0"/>
              <a:t>5.3.1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ACER\Downloads\a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12" y="2264897"/>
            <a:ext cx="4809709" cy="2646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1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617050" y="2169008"/>
            <a:ext cx="7342550" cy="80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DEMO KẾT QUẢ CHƯƠNG TRÌNH</a:t>
            </a:r>
            <a:endParaRPr sz="44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82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6EC-9367-4B9F-81D8-C6408FD4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50" y="855506"/>
            <a:ext cx="1417363" cy="351300"/>
          </a:xfrm>
        </p:spPr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4ECC5-2618-42B1-B254-322991B491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7050" y="4565175"/>
            <a:ext cx="351300" cy="4124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28" name="Picture 27" descr="C:\Users\ACER\Downloads\a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82" y="1378634"/>
            <a:ext cx="5837304" cy="331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C:\Users\ACER\Downloads\a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6" y="1378634"/>
            <a:ext cx="5865440" cy="331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C:\Users\ACER\Pictures\a2 (2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6" y="1378634"/>
            <a:ext cx="5865440" cy="331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C:\Users\ACER\Downloads\a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6" y="1340952"/>
            <a:ext cx="5865440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C:\Users\ACER\Downloads\a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6" y="1340953"/>
            <a:ext cx="5865440" cy="335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C:\Users\ACER\Downloads\a6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82" y="1340952"/>
            <a:ext cx="5837303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10" y="1363812"/>
            <a:ext cx="8582220" cy="33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84" y="1540889"/>
            <a:ext cx="4546261" cy="320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36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5D61F-DF57-487C-A378-6BBD508C7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790071-308B-4C26-851D-44096F1A1597}"/>
              </a:ext>
            </a:extLst>
          </p:cNvPr>
          <p:cNvSpPr txBox="1">
            <a:spLocks/>
          </p:cNvSpPr>
          <p:nvPr/>
        </p:nvSpPr>
        <p:spPr>
          <a:xfrm>
            <a:off x="-1230626" y="891332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en-US" dirty="0"/>
              <a:t>5.3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2AE41A-159F-4CAC-AD31-5DE423F6528E}"/>
              </a:ext>
            </a:extLst>
          </p:cNvPr>
          <p:cNvSpPr txBox="1">
            <a:spLocks/>
          </p:cNvSpPr>
          <p:nvPr/>
        </p:nvSpPr>
        <p:spPr>
          <a:xfrm>
            <a:off x="1182619" y="132755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dirty="0"/>
              <a:t>5.3.3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GB" dirty="0"/>
          </a:p>
        </p:txBody>
      </p:sp>
      <p:sp>
        <p:nvSpPr>
          <p:cNvPr id="8" name="Google Shape;581;p41">
            <a:extLst>
              <a:ext uri="{FF2B5EF4-FFF2-40B4-BE49-F238E27FC236}">
                <a16:creationId xmlns:a16="http://schemas.microsoft.com/office/drawing/2014/main" id="{AA9A74B6-7C10-42B1-9666-A6A3AA515DBA}"/>
              </a:ext>
            </a:extLst>
          </p:cNvPr>
          <p:cNvSpPr/>
          <p:nvPr/>
        </p:nvSpPr>
        <p:spPr>
          <a:xfrm>
            <a:off x="1030869" y="1763780"/>
            <a:ext cx="363090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K</a:t>
            </a:r>
            <a:r>
              <a:rPr lang="en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ết quả</a:t>
            </a:r>
            <a:endParaRPr sz="1600" b="1" dirty="0">
              <a:solidFill>
                <a:srgbClr val="FFFF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C</a:t>
            </a:r>
            <a:r>
              <a:rPr lang="en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ho kết quả theo đúng yêu cầu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9" name="Google Shape;582;p41">
            <a:extLst>
              <a:ext uri="{FF2B5EF4-FFF2-40B4-BE49-F238E27FC236}">
                <a16:creationId xmlns:a16="http://schemas.microsoft.com/office/drawing/2014/main" id="{F11F57A3-68BE-4FA3-ACC4-188DED43363F}"/>
              </a:ext>
            </a:extLst>
          </p:cNvPr>
          <p:cNvSpPr/>
          <p:nvPr/>
        </p:nvSpPr>
        <p:spPr>
          <a:xfrm>
            <a:off x="4811891" y="1763780"/>
            <a:ext cx="363090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Đ</a:t>
            </a:r>
            <a:r>
              <a:rPr lang="en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ọc dữ liệu</a:t>
            </a:r>
            <a:endParaRPr sz="1600" b="1" dirty="0">
              <a:solidFill>
                <a:srgbClr val="FFFF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Đ</a:t>
            </a:r>
            <a:r>
              <a:rPr lang="en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ọc được dữ liệu từ 1 file bất kì và được nhập từ bàn phím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0" name="Google Shape;583;p41">
            <a:extLst>
              <a:ext uri="{FF2B5EF4-FFF2-40B4-BE49-F238E27FC236}">
                <a16:creationId xmlns:a16="http://schemas.microsoft.com/office/drawing/2014/main" id="{2C4878DA-CCC4-4559-A8C0-A2509A63D629}"/>
              </a:ext>
            </a:extLst>
          </p:cNvPr>
          <p:cNvSpPr/>
          <p:nvPr/>
        </p:nvSpPr>
        <p:spPr>
          <a:xfrm>
            <a:off x="1030869" y="3281684"/>
            <a:ext cx="363090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Thuật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toán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đơn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giản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nên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thời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gian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chạy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cho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kết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quả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nhanh</a:t>
            </a: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.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T</a:t>
            </a:r>
            <a:r>
              <a:rPr lang="en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hời gian </a:t>
            </a:r>
            <a:endParaRPr sz="1600" dirty="0">
              <a:solidFill>
                <a:srgbClr val="FF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1" name="Google Shape;584;p41">
            <a:extLst>
              <a:ext uri="{FF2B5EF4-FFF2-40B4-BE49-F238E27FC236}">
                <a16:creationId xmlns:a16="http://schemas.microsoft.com/office/drawing/2014/main" id="{5F49B4EC-93CB-4454-86B6-239E2D7C62EB}"/>
              </a:ext>
            </a:extLst>
          </p:cNvPr>
          <p:cNvSpPr/>
          <p:nvPr/>
        </p:nvSpPr>
        <p:spPr>
          <a:xfrm>
            <a:off x="4811891" y="3281684"/>
            <a:ext cx="363090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G</a:t>
            </a:r>
            <a:r>
              <a:rPr lang="en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iao diện còn khá là đơn giản và cần được cải tiến thêm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G</a:t>
            </a:r>
            <a:r>
              <a:rPr lang="en" sz="1600" b="1" dirty="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iao diện</a:t>
            </a:r>
            <a:endParaRPr sz="1600" dirty="0">
              <a:solidFill>
                <a:srgbClr val="FF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2" name="Google Shape;585;p41">
            <a:extLst>
              <a:ext uri="{FF2B5EF4-FFF2-40B4-BE49-F238E27FC236}">
                <a16:creationId xmlns:a16="http://schemas.microsoft.com/office/drawing/2014/main" id="{9D68E593-3774-446F-A01E-C6EF0BD97FD0}"/>
              </a:ext>
            </a:extLst>
          </p:cNvPr>
          <p:cNvSpPr/>
          <p:nvPr/>
        </p:nvSpPr>
        <p:spPr>
          <a:xfrm>
            <a:off x="3619440" y="2087463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86;p41">
            <a:extLst>
              <a:ext uri="{FF2B5EF4-FFF2-40B4-BE49-F238E27FC236}">
                <a16:creationId xmlns:a16="http://schemas.microsoft.com/office/drawing/2014/main" id="{3C46A601-102F-4798-ABF7-82792A9F6248}"/>
              </a:ext>
            </a:extLst>
          </p:cNvPr>
          <p:cNvSpPr/>
          <p:nvPr/>
        </p:nvSpPr>
        <p:spPr>
          <a:xfrm rot="5400000">
            <a:off x="3769766" y="2087463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87;p41">
            <a:extLst>
              <a:ext uri="{FF2B5EF4-FFF2-40B4-BE49-F238E27FC236}">
                <a16:creationId xmlns:a16="http://schemas.microsoft.com/office/drawing/2014/main" id="{2C00D1C2-227E-467F-AF11-AB83912161EB}"/>
              </a:ext>
            </a:extLst>
          </p:cNvPr>
          <p:cNvSpPr/>
          <p:nvPr/>
        </p:nvSpPr>
        <p:spPr>
          <a:xfrm rot="10800000">
            <a:off x="3769766" y="2238947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88;p41">
            <a:extLst>
              <a:ext uri="{FF2B5EF4-FFF2-40B4-BE49-F238E27FC236}">
                <a16:creationId xmlns:a16="http://schemas.microsoft.com/office/drawing/2014/main" id="{40C27532-A50E-4A64-9C17-99439E68E52A}"/>
              </a:ext>
            </a:extLst>
          </p:cNvPr>
          <p:cNvSpPr/>
          <p:nvPr/>
        </p:nvSpPr>
        <p:spPr>
          <a:xfrm rot="-5400000">
            <a:off x="3619440" y="2238947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41">
            <a:extLst>
              <a:ext uri="{FF2B5EF4-FFF2-40B4-BE49-F238E27FC236}">
                <a16:creationId xmlns:a16="http://schemas.microsoft.com/office/drawing/2014/main" id="{B8B3AC4D-4E5A-4759-952C-E69866B773B1}"/>
              </a:ext>
            </a:extLst>
          </p:cNvPr>
          <p:cNvSpPr/>
          <p:nvPr/>
        </p:nvSpPr>
        <p:spPr>
          <a:xfrm>
            <a:off x="4162553" y="2522669"/>
            <a:ext cx="245233" cy="3753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Saira Semi Condensed"/>
              </a:rPr>
              <a:t>1</a:t>
            </a:r>
            <a:endParaRPr b="1" i="0" dirty="0">
              <a:ln>
                <a:noFill/>
              </a:ln>
              <a:solidFill>
                <a:schemeClr val="dk1"/>
              </a:solidFill>
              <a:latin typeface="Saira Semi Condensed"/>
            </a:endParaRPr>
          </a:p>
        </p:txBody>
      </p:sp>
      <p:sp>
        <p:nvSpPr>
          <p:cNvPr id="17" name="Google Shape;590;p41">
            <a:extLst>
              <a:ext uri="{FF2B5EF4-FFF2-40B4-BE49-F238E27FC236}">
                <a16:creationId xmlns:a16="http://schemas.microsoft.com/office/drawing/2014/main" id="{4DA37C7F-689C-48D6-90E7-130C4945F1EB}"/>
              </a:ext>
            </a:extLst>
          </p:cNvPr>
          <p:cNvSpPr/>
          <p:nvPr/>
        </p:nvSpPr>
        <p:spPr>
          <a:xfrm>
            <a:off x="5039226" y="2529332"/>
            <a:ext cx="355054" cy="3667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Saira Semi Condensed"/>
              </a:rPr>
              <a:t>2</a:t>
            </a:r>
            <a:endParaRPr b="1" i="0" dirty="0">
              <a:ln>
                <a:noFill/>
              </a:ln>
              <a:solidFill>
                <a:schemeClr val="dk1"/>
              </a:solidFill>
              <a:latin typeface="Saira Semi Condensed"/>
            </a:endParaRPr>
          </a:p>
        </p:txBody>
      </p:sp>
      <p:sp>
        <p:nvSpPr>
          <p:cNvPr id="18" name="Google Shape;591;p41">
            <a:extLst>
              <a:ext uri="{FF2B5EF4-FFF2-40B4-BE49-F238E27FC236}">
                <a16:creationId xmlns:a16="http://schemas.microsoft.com/office/drawing/2014/main" id="{C169C232-0E3B-436C-9306-BA0F59ACBEF7}"/>
              </a:ext>
            </a:extLst>
          </p:cNvPr>
          <p:cNvSpPr/>
          <p:nvPr/>
        </p:nvSpPr>
        <p:spPr>
          <a:xfrm>
            <a:off x="4132699" y="3477671"/>
            <a:ext cx="276154" cy="3753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Saira Semi Condensed"/>
              </a:rPr>
              <a:t>4</a:t>
            </a:r>
            <a:endParaRPr b="1" i="0" dirty="0">
              <a:ln>
                <a:noFill/>
              </a:ln>
              <a:solidFill>
                <a:schemeClr val="dk1"/>
              </a:solidFill>
              <a:latin typeface="Saira Semi Condensed"/>
            </a:endParaRPr>
          </a:p>
        </p:txBody>
      </p:sp>
      <p:sp>
        <p:nvSpPr>
          <p:cNvPr id="19" name="Google Shape;592;p41">
            <a:extLst>
              <a:ext uri="{FF2B5EF4-FFF2-40B4-BE49-F238E27FC236}">
                <a16:creationId xmlns:a16="http://schemas.microsoft.com/office/drawing/2014/main" id="{BA606412-2C4B-4D38-A065-027DC1F187CF}"/>
              </a:ext>
            </a:extLst>
          </p:cNvPr>
          <p:cNvSpPr/>
          <p:nvPr/>
        </p:nvSpPr>
        <p:spPr>
          <a:xfrm>
            <a:off x="5039226" y="3484334"/>
            <a:ext cx="355053" cy="3667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Saira Semi Condensed"/>
              </a:rPr>
              <a:t>3</a:t>
            </a:r>
            <a:endParaRPr b="1" i="0" dirty="0">
              <a:ln>
                <a:noFill/>
              </a:ln>
              <a:solidFill>
                <a:schemeClr val="dk1"/>
              </a:solidFill>
              <a:latin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4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617050" y="2046300"/>
            <a:ext cx="7342550" cy="80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KẾT LUẬN VÀ HƯỚNG PHÁT TRIỂN</a:t>
            </a:r>
            <a:endParaRPr sz="40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sz="4800"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A0871-FB0C-404E-AA85-74355B142BC8}"/>
              </a:ext>
            </a:extLst>
          </p:cNvPr>
          <p:cNvSpPr txBox="1"/>
          <p:nvPr/>
        </p:nvSpPr>
        <p:spPr>
          <a:xfrm>
            <a:off x="1617050" y="2873214"/>
            <a:ext cx="7523018" cy="698717"/>
          </a:xfrm>
          <a:prstGeom prst="rect">
            <a:avLst/>
          </a:prstGeom>
          <a:solidFill>
            <a:srgbClr val="10E7D9"/>
          </a:solidFill>
          <a:ln>
            <a:solidFill>
              <a:srgbClr val="10E7D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6.1 KẾT LUẬN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6.2 HƯỚNG PHÁT TRIỂN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7005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774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PBL1:ĐỒ ÁN LẬP TRÌNH TÍNH TOÁN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4" y="1487300"/>
            <a:ext cx="31437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00B0F0"/>
                </a:solidFill>
              </a:rPr>
              <a:t>Phần</a:t>
            </a:r>
            <a:r>
              <a:rPr lang="en-US" b="1" dirty="0">
                <a:solidFill>
                  <a:srgbClr val="00B0F0"/>
                </a:solidFill>
              </a:rPr>
              <a:t> 1</a:t>
            </a:r>
            <a:r>
              <a:rPr lang="en-US" dirty="0"/>
              <a:t>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1207775" y="3601125"/>
            <a:ext cx="6728400" cy="6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213;p13">
            <a:extLst>
              <a:ext uri="{FF2B5EF4-FFF2-40B4-BE49-F238E27FC236}">
                <a16:creationId xmlns:a16="http://schemas.microsoft.com/office/drawing/2014/main" id="{4019A5AE-38CF-4255-8844-A2DF6FCD24B0}"/>
              </a:ext>
            </a:extLst>
          </p:cNvPr>
          <p:cNvSpPr txBox="1">
            <a:spLocks/>
          </p:cNvSpPr>
          <p:nvPr/>
        </p:nvSpPr>
        <p:spPr>
          <a:xfrm>
            <a:off x="1207774" y="2698264"/>
            <a:ext cx="2557981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 Light"/>
              <a:buChar char="⬥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 Light"/>
              <a:buChar char="⬦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⬩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00B0F0"/>
                </a:solidFill>
              </a:rPr>
              <a:t>Phần</a:t>
            </a:r>
            <a:r>
              <a:rPr lang="en-US" b="1" dirty="0">
                <a:solidFill>
                  <a:srgbClr val="00B0F0"/>
                </a:solidFill>
              </a:rPr>
              <a:t> 3</a:t>
            </a:r>
            <a:r>
              <a:rPr lang="en-US" dirty="0"/>
              <a:t>:Cơ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11" name="Google Shape;213;p13">
            <a:extLst>
              <a:ext uri="{FF2B5EF4-FFF2-40B4-BE49-F238E27FC236}">
                <a16:creationId xmlns:a16="http://schemas.microsoft.com/office/drawing/2014/main" id="{5F45FC8B-D66F-4F09-A27A-1743E690036F}"/>
              </a:ext>
            </a:extLst>
          </p:cNvPr>
          <p:cNvSpPr txBox="1">
            <a:spLocks/>
          </p:cNvSpPr>
          <p:nvPr/>
        </p:nvSpPr>
        <p:spPr>
          <a:xfrm>
            <a:off x="1207774" y="2041335"/>
            <a:ext cx="31437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 Light"/>
              <a:buChar char="⬥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 Light"/>
              <a:buChar char="⬦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⬩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00B0F0"/>
                </a:solidFill>
              </a:rPr>
              <a:t>Phần</a:t>
            </a:r>
            <a:r>
              <a:rPr lang="en-US" b="1" dirty="0">
                <a:solidFill>
                  <a:srgbClr val="00B0F0"/>
                </a:solidFill>
              </a:rPr>
              <a:t> 2</a:t>
            </a:r>
            <a:r>
              <a:rPr lang="en-US" dirty="0"/>
              <a:t>:Tổng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grpSp>
        <p:nvGrpSpPr>
          <p:cNvPr id="268" name="Google Shape;14447;p152">
            <a:extLst>
              <a:ext uri="{FF2B5EF4-FFF2-40B4-BE49-F238E27FC236}">
                <a16:creationId xmlns:a16="http://schemas.microsoft.com/office/drawing/2014/main" id="{2EA49F73-A7C6-4C6C-9B78-8F4FAD0BDF68}"/>
              </a:ext>
            </a:extLst>
          </p:cNvPr>
          <p:cNvGrpSpPr/>
          <p:nvPr/>
        </p:nvGrpSpPr>
        <p:grpSpPr>
          <a:xfrm>
            <a:off x="983481" y="1554448"/>
            <a:ext cx="224293" cy="226353"/>
            <a:chOff x="-45673275" y="3199325"/>
            <a:chExt cx="299325" cy="302075"/>
          </a:xfrm>
          <a:solidFill>
            <a:srgbClr val="18E5D9"/>
          </a:solidFill>
        </p:grpSpPr>
        <p:sp>
          <p:nvSpPr>
            <p:cNvPr id="269" name="Google Shape;14448;p152">
              <a:extLst>
                <a:ext uri="{FF2B5EF4-FFF2-40B4-BE49-F238E27FC236}">
                  <a16:creationId xmlns:a16="http://schemas.microsoft.com/office/drawing/2014/main" id="{0B552CD4-FE88-47D3-A07F-4647587D65B2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4449;p152">
              <a:extLst>
                <a:ext uri="{FF2B5EF4-FFF2-40B4-BE49-F238E27FC236}">
                  <a16:creationId xmlns:a16="http://schemas.microsoft.com/office/drawing/2014/main" id="{8AD89AAC-F5BA-42DE-A7C0-F416DC081E47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4450;p152">
              <a:extLst>
                <a:ext uri="{FF2B5EF4-FFF2-40B4-BE49-F238E27FC236}">
                  <a16:creationId xmlns:a16="http://schemas.microsoft.com/office/drawing/2014/main" id="{D08C3CDF-0DA3-4B40-9636-2E5178C929DD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2" name="Google Shape;14447;p152">
            <a:extLst>
              <a:ext uri="{FF2B5EF4-FFF2-40B4-BE49-F238E27FC236}">
                <a16:creationId xmlns:a16="http://schemas.microsoft.com/office/drawing/2014/main" id="{7D0AC5E7-F2DA-4CA7-A5CE-4A7B19188C1F}"/>
              </a:ext>
            </a:extLst>
          </p:cNvPr>
          <p:cNvGrpSpPr/>
          <p:nvPr/>
        </p:nvGrpSpPr>
        <p:grpSpPr>
          <a:xfrm>
            <a:off x="963349" y="2095865"/>
            <a:ext cx="224293" cy="226353"/>
            <a:chOff x="-45673275" y="3199325"/>
            <a:chExt cx="299325" cy="302075"/>
          </a:xfrm>
          <a:solidFill>
            <a:srgbClr val="18E5D9"/>
          </a:solidFill>
        </p:grpSpPr>
        <p:sp>
          <p:nvSpPr>
            <p:cNvPr id="293" name="Google Shape;14448;p152">
              <a:extLst>
                <a:ext uri="{FF2B5EF4-FFF2-40B4-BE49-F238E27FC236}">
                  <a16:creationId xmlns:a16="http://schemas.microsoft.com/office/drawing/2014/main" id="{5A8B3C36-FDC7-41ED-921E-CEFEC5F32835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4449;p152">
              <a:extLst>
                <a:ext uri="{FF2B5EF4-FFF2-40B4-BE49-F238E27FC236}">
                  <a16:creationId xmlns:a16="http://schemas.microsoft.com/office/drawing/2014/main" id="{877EF06B-DF6A-41D5-8F33-A27EA4ED2AF5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4450;p152">
              <a:extLst>
                <a:ext uri="{FF2B5EF4-FFF2-40B4-BE49-F238E27FC236}">
                  <a16:creationId xmlns:a16="http://schemas.microsoft.com/office/drawing/2014/main" id="{476E3DC9-47B6-4665-BBF7-C37DE03AACD9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14447;p152">
            <a:extLst>
              <a:ext uri="{FF2B5EF4-FFF2-40B4-BE49-F238E27FC236}">
                <a16:creationId xmlns:a16="http://schemas.microsoft.com/office/drawing/2014/main" id="{E16CBF01-A72D-4989-BFB1-BE4D1B386D62}"/>
              </a:ext>
            </a:extLst>
          </p:cNvPr>
          <p:cNvGrpSpPr/>
          <p:nvPr/>
        </p:nvGrpSpPr>
        <p:grpSpPr>
          <a:xfrm>
            <a:off x="963349" y="2760737"/>
            <a:ext cx="224293" cy="226353"/>
            <a:chOff x="-45673275" y="3199325"/>
            <a:chExt cx="299325" cy="302075"/>
          </a:xfrm>
          <a:solidFill>
            <a:srgbClr val="18E5D9"/>
          </a:solidFill>
        </p:grpSpPr>
        <p:sp>
          <p:nvSpPr>
            <p:cNvPr id="297" name="Google Shape;14448;p152">
              <a:extLst>
                <a:ext uri="{FF2B5EF4-FFF2-40B4-BE49-F238E27FC236}">
                  <a16:creationId xmlns:a16="http://schemas.microsoft.com/office/drawing/2014/main" id="{3CFFB09F-F5BD-4435-8943-4914E7F12F16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4449;p152">
              <a:extLst>
                <a:ext uri="{FF2B5EF4-FFF2-40B4-BE49-F238E27FC236}">
                  <a16:creationId xmlns:a16="http://schemas.microsoft.com/office/drawing/2014/main" id="{4593C7C6-26C2-49FE-A535-A22E4F553DC8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4450;p152">
              <a:extLst>
                <a:ext uri="{FF2B5EF4-FFF2-40B4-BE49-F238E27FC236}">
                  <a16:creationId xmlns:a16="http://schemas.microsoft.com/office/drawing/2014/main" id="{2893792C-BBAF-49BE-9BBF-DBFE2665A2AA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E58AD-4530-4D23-8817-3C3AAEFBC385}"/>
              </a:ext>
            </a:extLst>
          </p:cNvPr>
          <p:cNvGrpSpPr/>
          <p:nvPr/>
        </p:nvGrpSpPr>
        <p:grpSpPr>
          <a:xfrm>
            <a:off x="4000451" y="1468723"/>
            <a:ext cx="5191048" cy="1554996"/>
            <a:chOff x="4000451" y="1468723"/>
            <a:chExt cx="5191048" cy="1554996"/>
          </a:xfrm>
        </p:grpSpPr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27118B8C-9549-4A01-9247-52C382610DFB}"/>
                </a:ext>
              </a:extLst>
            </p:cNvPr>
            <p:cNvSpPr txBox="1">
              <a:spLocks/>
            </p:cNvSpPr>
            <p:nvPr/>
          </p:nvSpPr>
          <p:spPr>
            <a:xfrm>
              <a:off x="4230512" y="1468723"/>
              <a:ext cx="4960987" cy="3513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Inria Sans Light"/>
                <a:buChar char="⬥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Inria Sans Light"/>
                <a:buChar char="⬦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Inria Sans Light"/>
                <a:buChar char="⬩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 err="1">
                  <a:solidFill>
                    <a:srgbClr val="00B0F0"/>
                  </a:solidFill>
                </a:rPr>
                <a:t>Phần</a:t>
              </a:r>
              <a:r>
                <a:rPr lang="en-US" b="1" dirty="0">
                  <a:solidFill>
                    <a:srgbClr val="00B0F0"/>
                  </a:solidFill>
                </a:rPr>
                <a:t> 4</a:t>
              </a:r>
              <a:r>
                <a:rPr lang="en-US" dirty="0"/>
                <a:t>:Tổ </a:t>
              </a:r>
              <a:r>
                <a:rPr lang="en-US" dirty="0" err="1"/>
                <a:t>chức</a:t>
              </a:r>
              <a:r>
                <a:rPr lang="en-US" dirty="0"/>
                <a:t> </a:t>
              </a:r>
              <a:r>
                <a:rPr lang="en-US" dirty="0" err="1"/>
                <a:t>cấu</a:t>
              </a:r>
              <a:r>
                <a:rPr lang="en-US" dirty="0"/>
                <a:t> </a:t>
              </a:r>
              <a:r>
                <a:rPr lang="en-US" dirty="0" err="1"/>
                <a:t>trúc</a:t>
              </a:r>
              <a:r>
                <a:rPr lang="en-US" dirty="0"/>
                <a:t> </a:t>
              </a:r>
              <a:r>
                <a:rPr lang="en-US" dirty="0" err="1"/>
                <a:t>dữ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thuật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endParaRPr lang="en-US" dirty="0"/>
            </a:p>
          </p:txBody>
        </p:sp>
        <p:sp>
          <p:nvSpPr>
            <p:cNvPr id="13" name="Google Shape;213;p13">
              <a:extLst>
                <a:ext uri="{FF2B5EF4-FFF2-40B4-BE49-F238E27FC236}">
                  <a16:creationId xmlns:a16="http://schemas.microsoft.com/office/drawing/2014/main" id="{9AFD2219-1E53-4C1F-AD57-49E956DE32BA}"/>
                </a:ext>
              </a:extLst>
            </p:cNvPr>
            <p:cNvSpPr txBox="1">
              <a:spLocks/>
            </p:cNvSpPr>
            <p:nvPr/>
          </p:nvSpPr>
          <p:spPr>
            <a:xfrm>
              <a:off x="4230512" y="2046129"/>
              <a:ext cx="3560937" cy="3513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Inria Sans Light"/>
                <a:buChar char="⬥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Inria Sans Light"/>
                <a:buChar char="⬦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Inria Sans Light"/>
                <a:buChar char="⬩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 err="1">
                  <a:solidFill>
                    <a:srgbClr val="00B0F0"/>
                  </a:solidFill>
                </a:rPr>
                <a:t>Phần</a:t>
              </a:r>
              <a:r>
                <a:rPr lang="en-US" b="1" dirty="0">
                  <a:solidFill>
                    <a:srgbClr val="00B0F0"/>
                  </a:solidFill>
                </a:rPr>
                <a:t> 5</a:t>
              </a:r>
              <a:r>
                <a:rPr lang="en-US" dirty="0"/>
                <a:t>:Chương </a:t>
              </a:r>
              <a:r>
                <a:rPr lang="en-US" dirty="0" err="1"/>
                <a:t>trình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kết</a:t>
              </a:r>
              <a:r>
                <a:rPr lang="en-US" dirty="0"/>
                <a:t> </a:t>
              </a:r>
              <a:r>
                <a:rPr lang="en-US" dirty="0" err="1"/>
                <a:t>quả</a:t>
              </a:r>
              <a:endParaRPr lang="en-US" dirty="0"/>
            </a:p>
          </p:txBody>
        </p:sp>
        <p:sp>
          <p:nvSpPr>
            <p:cNvPr id="14" name="Google Shape;213;p13">
              <a:extLst>
                <a:ext uri="{FF2B5EF4-FFF2-40B4-BE49-F238E27FC236}">
                  <a16:creationId xmlns:a16="http://schemas.microsoft.com/office/drawing/2014/main" id="{2A75E17D-6C03-40A0-A43C-86AF557B59C3}"/>
                </a:ext>
              </a:extLst>
            </p:cNvPr>
            <p:cNvSpPr txBox="1">
              <a:spLocks/>
            </p:cNvSpPr>
            <p:nvPr/>
          </p:nvSpPr>
          <p:spPr>
            <a:xfrm>
              <a:off x="4224744" y="2672419"/>
              <a:ext cx="4732512" cy="3513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Inria Sans Light"/>
                <a:buChar char="⬥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Inria Sans Light"/>
                <a:buChar char="⬦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Inria Sans Light"/>
                <a:buChar char="⬩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 err="1">
                  <a:solidFill>
                    <a:srgbClr val="00B0F0"/>
                  </a:solidFill>
                </a:rPr>
                <a:t>Phần</a:t>
              </a:r>
              <a:r>
                <a:rPr lang="en-US" b="1" dirty="0">
                  <a:solidFill>
                    <a:srgbClr val="00B0F0"/>
                  </a:solidFill>
                </a:rPr>
                <a:t> 6</a:t>
              </a:r>
              <a:r>
                <a:rPr lang="en-US" dirty="0"/>
                <a:t>:Kết </a:t>
              </a:r>
              <a:r>
                <a:rPr lang="en-US" dirty="0" err="1"/>
                <a:t>luận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hướng</a:t>
              </a:r>
              <a:r>
                <a:rPr lang="en-US" dirty="0"/>
                <a:t> </a:t>
              </a:r>
              <a:r>
                <a:rPr lang="en-US" dirty="0" err="1"/>
                <a:t>phát</a:t>
              </a:r>
              <a:r>
                <a:rPr lang="en-US" dirty="0"/>
                <a:t> </a:t>
              </a:r>
              <a:r>
                <a:rPr lang="en-US" dirty="0" err="1"/>
                <a:t>triển</a:t>
              </a:r>
              <a:endParaRPr lang="en-US" dirty="0"/>
            </a:p>
          </p:txBody>
        </p:sp>
        <p:grpSp>
          <p:nvGrpSpPr>
            <p:cNvPr id="300" name="Google Shape;14447;p152">
              <a:extLst>
                <a:ext uri="{FF2B5EF4-FFF2-40B4-BE49-F238E27FC236}">
                  <a16:creationId xmlns:a16="http://schemas.microsoft.com/office/drawing/2014/main" id="{CEADACEE-39BC-40B3-AD8F-9911883DEF7D}"/>
                </a:ext>
              </a:extLst>
            </p:cNvPr>
            <p:cNvGrpSpPr/>
            <p:nvPr/>
          </p:nvGrpSpPr>
          <p:grpSpPr>
            <a:xfrm>
              <a:off x="4006219" y="1519543"/>
              <a:ext cx="224293" cy="226353"/>
              <a:chOff x="-45673275" y="3199325"/>
              <a:chExt cx="299325" cy="302075"/>
            </a:xfrm>
            <a:solidFill>
              <a:srgbClr val="18E5D9"/>
            </a:solidFill>
          </p:grpSpPr>
          <p:sp>
            <p:nvSpPr>
              <p:cNvPr id="301" name="Google Shape;14448;p152">
                <a:extLst>
                  <a:ext uri="{FF2B5EF4-FFF2-40B4-BE49-F238E27FC236}">
                    <a16:creationId xmlns:a16="http://schemas.microsoft.com/office/drawing/2014/main" id="{480F1947-F26B-4ED1-B1EA-959E4D9B0A3A}"/>
                  </a:ext>
                </a:extLst>
              </p:cNvPr>
              <p:cNvSpPr/>
              <p:nvPr/>
            </p:nvSpPr>
            <p:spPr>
              <a:xfrm>
                <a:off x="-45672500" y="3199325"/>
                <a:ext cx="298550" cy="19417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7767" extrusionOk="0">
                    <a:moveTo>
                      <a:pt x="5947" y="0"/>
                    </a:moveTo>
                    <a:cubicBezTo>
                      <a:pt x="5884" y="0"/>
                      <a:pt x="5829" y="16"/>
                      <a:pt x="5798" y="47"/>
                    </a:cubicBezTo>
                    <a:lnTo>
                      <a:pt x="158" y="3607"/>
                    </a:lnTo>
                    <a:cubicBezTo>
                      <a:pt x="32" y="3670"/>
                      <a:pt x="1" y="3765"/>
                      <a:pt x="1" y="3922"/>
                    </a:cubicBezTo>
                    <a:cubicBezTo>
                      <a:pt x="1" y="4017"/>
                      <a:pt x="64" y="4143"/>
                      <a:pt x="158" y="4237"/>
                    </a:cubicBezTo>
                    <a:lnTo>
                      <a:pt x="5735" y="7735"/>
                    </a:lnTo>
                    <a:cubicBezTo>
                      <a:pt x="5798" y="7766"/>
                      <a:pt x="5861" y="7766"/>
                      <a:pt x="5955" y="7766"/>
                    </a:cubicBezTo>
                    <a:cubicBezTo>
                      <a:pt x="6018" y="7766"/>
                      <a:pt x="6050" y="7766"/>
                      <a:pt x="6144" y="7735"/>
                    </a:cubicBezTo>
                    <a:lnTo>
                      <a:pt x="11784" y="4237"/>
                    </a:lnTo>
                    <a:cubicBezTo>
                      <a:pt x="11878" y="4143"/>
                      <a:pt x="11941" y="4080"/>
                      <a:pt x="11941" y="3922"/>
                    </a:cubicBezTo>
                    <a:cubicBezTo>
                      <a:pt x="11941" y="3796"/>
                      <a:pt x="11847" y="3670"/>
                      <a:pt x="11784" y="3607"/>
                    </a:cubicBezTo>
                    <a:lnTo>
                      <a:pt x="6144" y="47"/>
                    </a:lnTo>
                    <a:cubicBezTo>
                      <a:pt x="6081" y="16"/>
                      <a:pt x="6010" y="0"/>
                      <a:pt x="594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4449;p152">
                <a:extLst>
                  <a:ext uri="{FF2B5EF4-FFF2-40B4-BE49-F238E27FC236}">
                    <a16:creationId xmlns:a16="http://schemas.microsoft.com/office/drawing/2014/main" id="{231A5A1A-CC0F-456A-A9C4-373DD4FF5F17}"/>
                  </a:ext>
                </a:extLst>
              </p:cNvPr>
              <p:cNvSpPr/>
              <p:nvPr/>
            </p:nvSpPr>
            <p:spPr>
              <a:xfrm>
                <a:off x="-45673275" y="3387150"/>
                <a:ext cx="299325" cy="114250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4570" extrusionOk="0">
                    <a:moveTo>
                      <a:pt x="693" y="1"/>
                    </a:moveTo>
                    <a:lnTo>
                      <a:pt x="158" y="348"/>
                    </a:lnTo>
                    <a:cubicBezTo>
                      <a:pt x="32" y="411"/>
                      <a:pt x="0" y="505"/>
                      <a:pt x="0" y="663"/>
                    </a:cubicBezTo>
                    <a:cubicBezTo>
                      <a:pt x="0" y="789"/>
                      <a:pt x="63" y="883"/>
                      <a:pt x="158" y="978"/>
                    </a:cubicBezTo>
                    <a:lnTo>
                      <a:pt x="5797" y="4506"/>
                    </a:lnTo>
                    <a:cubicBezTo>
                      <a:pt x="5829" y="4569"/>
                      <a:pt x="5892" y="4569"/>
                      <a:pt x="5986" y="4569"/>
                    </a:cubicBezTo>
                    <a:cubicBezTo>
                      <a:pt x="6049" y="4569"/>
                      <a:pt x="6112" y="4569"/>
                      <a:pt x="6175" y="4506"/>
                    </a:cubicBezTo>
                    <a:lnTo>
                      <a:pt x="11815" y="978"/>
                    </a:lnTo>
                    <a:cubicBezTo>
                      <a:pt x="11941" y="883"/>
                      <a:pt x="11972" y="820"/>
                      <a:pt x="11972" y="663"/>
                    </a:cubicBezTo>
                    <a:cubicBezTo>
                      <a:pt x="11972" y="537"/>
                      <a:pt x="11878" y="411"/>
                      <a:pt x="11815" y="348"/>
                    </a:cubicBezTo>
                    <a:lnTo>
                      <a:pt x="11248" y="1"/>
                    </a:lnTo>
                    <a:lnTo>
                      <a:pt x="6175" y="3151"/>
                    </a:lnTo>
                    <a:cubicBezTo>
                      <a:pt x="6144" y="3183"/>
                      <a:pt x="6049" y="3183"/>
                      <a:pt x="5986" y="3183"/>
                    </a:cubicBezTo>
                    <a:cubicBezTo>
                      <a:pt x="5892" y="3183"/>
                      <a:pt x="5860" y="3183"/>
                      <a:pt x="5797" y="3151"/>
                    </a:cubicBezTo>
                    <a:lnTo>
                      <a:pt x="693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4450;p152">
                <a:extLst>
                  <a:ext uri="{FF2B5EF4-FFF2-40B4-BE49-F238E27FC236}">
                    <a16:creationId xmlns:a16="http://schemas.microsoft.com/office/drawing/2014/main" id="{38587AE8-2011-4F4C-8114-257BB8F4E01A}"/>
                  </a:ext>
                </a:extLst>
              </p:cNvPr>
              <p:cNvSpPr/>
              <p:nvPr/>
            </p:nvSpPr>
            <p:spPr>
              <a:xfrm>
                <a:off x="-45673275" y="3334400"/>
                <a:ext cx="299325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4537" extrusionOk="0">
                    <a:moveTo>
                      <a:pt x="693" y="0"/>
                    </a:moveTo>
                    <a:lnTo>
                      <a:pt x="158" y="378"/>
                    </a:lnTo>
                    <a:cubicBezTo>
                      <a:pt x="32" y="441"/>
                      <a:pt x="0" y="536"/>
                      <a:pt x="0" y="693"/>
                    </a:cubicBezTo>
                    <a:cubicBezTo>
                      <a:pt x="0" y="851"/>
                      <a:pt x="63" y="914"/>
                      <a:pt x="158" y="1008"/>
                    </a:cubicBezTo>
                    <a:lnTo>
                      <a:pt x="5797" y="4505"/>
                    </a:lnTo>
                    <a:cubicBezTo>
                      <a:pt x="5829" y="4537"/>
                      <a:pt x="5892" y="4537"/>
                      <a:pt x="5986" y="4537"/>
                    </a:cubicBezTo>
                    <a:cubicBezTo>
                      <a:pt x="6049" y="4537"/>
                      <a:pt x="6112" y="4537"/>
                      <a:pt x="6175" y="4505"/>
                    </a:cubicBezTo>
                    <a:lnTo>
                      <a:pt x="11815" y="1008"/>
                    </a:lnTo>
                    <a:cubicBezTo>
                      <a:pt x="11941" y="914"/>
                      <a:pt x="11972" y="851"/>
                      <a:pt x="11972" y="693"/>
                    </a:cubicBezTo>
                    <a:cubicBezTo>
                      <a:pt x="11972" y="536"/>
                      <a:pt x="11878" y="441"/>
                      <a:pt x="11815" y="378"/>
                    </a:cubicBezTo>
                    <a:lnTo>
                      <a:pt x="11248" y="0"/>
                    </a:lnTo>
                    <a:lnTo>
                      <a:pt x="6175" y="3214"/>
                    </a:lnTo>
                    <a:cubicBezTo>
                      <a:pt x="6144" y="3245"/>
                      <a:pt x="6049" y="3245"/>
                      <a:pt x="5986" y="3245"/>
                    </a:cubicBezTo>
                    <a:cubicBezTo>
                      <a:pt x="5892" y="3245"/>
                      <a:pt x="5860" y="3245"/>
                      <a:pt x="5797" y="3214"/>
                    </a:cubicBezTo>
                    <a:lnTo>
                      <a:pt x="69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14447;p152">
              <a:extLst>
                <a:ext uri="{FF2B5EF4-FFF2-40B4-BE49-F238E27FC236}">
                  <a16:creationId xmlns:a16="http://schemas.microsoft.com/office/drawing/2014/main" id="{304645C8-D40C-4B4E-A183-8FB5949CA7F6}"/>
                </a:ext>
              </a:extLst>
            </p:cNvPr>
            <p:cNvGrpSpPr/>
            <p:nvPr/>
          </p:nvGrpSpPr>
          <p:grpSpPr>
            <a:xfrm>
              <a:off x="4000451" y="2088408"/>
              <a:ext cx="224293" cy="226353"/>
              <a:chOff x="-45673275" y="3199325"/>
              <a:chExt cx="299325" cy="302075"/>
            </a:xfrm>
            <a:solidFill>
              <a:srgbClr val="18E5D9"/>
            </a:solidFill>
          </p:grpSpPr>
          <p:sp>
            <p:nvSpPr>
              <p:cNvPr id="305" name="Google Shape;14448;p152">
                <a:extLst>
                  <a:ext uri="{FF2B5EF4-FFF2-40B4-BE49-F238E27FC236}">
                    <a16:creationId xmlns:a16="http://schemas.microsoft.com/office/drawing/2014/main" id="{D3A80A8C-F95C-4FAB-9B13-2E1041B05E32}"/>
                  </a:ext>
                </a:extLst>
              </p:cNvPr>
              <p:cNvSpPr/>
              <p:nvPr/>
            </p:nvSpPr>
            <p:spPr>
              <a:xfrm>
                <a:off x="-45672500" y="3199325"/>
                <a:ext cx="298550" cy="19417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7767" extrusionOk="0">
                    <a:moveTo>
                      <a:pt x="5947" y="0"/>
                    </a:moveTo>
                    <a:cubicBezTo>
                      <a:pt x="5884" y="0"/>
                      <a:pt x="5829" y="16"/>
                      <a:pt x="5798" y="47"/>
                    </a:cubicBezTo>
                    <a:lnTo>
                      <a:pt x="158" y="3607"/>
                    </a:lnTo>
                    <a:cubicBezTo>
                      <a:pt x="32" y="3670"/>
                      <a:pt x="1" y="3765"/>
                      <a:pt x="1" y="3922"/>
                    </a:cubicBezTo>
                    <a:cubicBezTo>
                      <a:pt x="1" y="4017"/>
                      <a:pt x="64" y="4143"/>
                      <a:pt x="158" y="4237"/>
                    </a:cubicBezTo>
                    <a:lnTo>
                      <a:pt x="5735" y="7735"/>
                    </a:lnTo>
                    <a:cubicBezTo>
                      <a:pt x="5798" y="7766"/>
                      <a:pt x="5861" y="7766"/>
                      <a:pt x="5955" y="7766"/>
                    </a:cubicBezTo>
                    <a:cubicBezTo>
                      <a:pt x="6018" y="7766"/>
                      <a:pt x="6050" y="7766"/>
                      <a:pt x="6144" y="7735"/>
                    </a:cubicBezTo>
                    <a:lnTo>
                      <a:pt x="11784" y="4237"/>
                    </a:lnTo>
                    <a:cubicBezTo>
                      <a:pt x="11878" y="4143"/>
                      <a:pt x="11941" y="4080"/>
                      <a:pt x="11941" y="3922"/>
                    </a:cubicBezTo>
                    <a:cubicBezTo>
                      <a:pt x="11941" y="3796"/>
                      <a:pt x="11847" y="3670"/>
                      <a:pt x="11784" y="3607"/>
                    </a:cubicBezTo>
                    <a:lnTo>
                      <a:pt x="6144" y="47"/>
                    </a:lnTo>
                    <a:cubicBezTo>
                      <a:pt x="6081" y="16"/>
                      <a:pt x="6010" y="0"/>
                      <a:pt x="594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4449;p152">
                <a:extLst>
                  <a:ext uri="{FF2B5EF4-FFF2-40B4-BE49-F238E27FC236}">
                    <a16:creationId xmlns:a16="http://schemas.microsoft.com/office/drawing/2014/main" id="{67B40638-F12A-4ACE-AB4F-5A750BF3C71F}"/>
                  </a:ext>
                </a:extLst>
              </p:cNvPr>
              <p:cNvSpPr/>
              <p:nvPr/>
            </p:nvSpPr>
            <p:spPr>
              <a:xfrm>
                <a:off x="-45673275" y="3387150"/>
                <a:ext cx="299325" cy="114250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4570" extrusionOk="0">
                    <a:moveTo>
                      <a:pt x="693" y="1"/>
                    </a:moveTo>
                    <a:lnTo>
                      <a:pt x="158" y="348"/>
                    </a:lnTo>
                    <a:cubicBezTo>
                      <a:pt x="32" y="411"/>
                      <a:pt x="0" y="505"/>
                      <a:pt x="0" y="663"/>
                    </a:cubicBezTo>
                    <a:cubicBezTo>
                      <a:pt x="0" y="789"/>
                      <a:pt x="63" y="883"/>
                      <a:pt x="158" y="978"/>
                    </a:cubicBezTo>
                    <a:lnTo>
                      <a:pt x="5797" y="4506"/>
                    </a:lnTo>
                    <a:cubicBezTo>
                      <a:pt x="5829" y="4569"/>
                      <a:pt x="5892" y="4569"/>
                      <a:pt x="5986" y="4569"/>
                    </a:cubicBezTo>
                    <a:cubicBezTo>
                      <a:pt x="6049" y="4569"/>
                      <a:pt x="6112" y="4569"/>
                      <a:pt x="6175" y="4506"/>
                    </a:cubicBezTo>
                    <a:lnTo>
                      <a:pt x="11815" y="978"/>
                    </a:lnTo>
                    <a:cubicBezTo>
                      <a:pt x="11941" y="883"/>
                      <a:pt x="11972" y="820"/>
                      <a:pt x="11972" y="663"/>
                    </a:cubicBezTo>
                    <a:cubicBezTo>
                      <a:pt x="11972" y="537"/>
                      <a:pt x="11878" y="411"/>
                      <a:pt x="11815" y="348"/>
                    </a:cubicBezTo>
                    <a:lnTo>
                      <a:pt x="11248" y="1"/>
                    </a:lnTo>
                    <a:lnTo>
                      <a:pt x="6175" y="3151"/>
                    </a:lnTo>
                    <a:cubicBezTo>
                      <a:pt x="6144" y="3183"/>
                      <a:pt x="6049" y="3183"/>
                      <a:pt x="5986" y="3183"/>
                    </a:cubicBezTo>
                    <a:cubicBezTo>
                      <a:pt x="5892" y="3183"/>
                      <a:pt x="5860" y="3183"/>
                      <a:pt x="5797" y="3151"/>
                    </a:cubicBezTo>
                    <a:lnTo>
                      <a:pt x="693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4450;p152">
                <a:extLst>
                  <a:ext uri="{FF2B5EF4-FFF2-40B4-BE49-F238E27FC236}">
                    <a16:creationId xmlns:a16="http://schemas.microsoft.com/office/drawing/2014/main" id="{C7E10D28-5106-4455-AD28-9832846D8A45}"/>
                  </a:ext>
                </a:extLst>
              </p:cNvPr>
              <p:cNvSpPr/>
              <p:nvPr/>
            </p:nvSpPr>
            <p:spPr>
              <a:xfrm>
                <a:off x="-45673275" y="3334400"/>
                <a:ext cx="299325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4537" extrusionOk="0">
                    <a:moveTo>
                      <a:pt x="693" y="0"/>
                    </a:moveTo>
                    <a:lnTo>
                      <a:pt x="158" y="378"/>
                    </a:lnTo>
                    <a:cubicBezTo>
                      <a:pt x="32" y="441"/>
                      <a:pt x="0" y="536"/>
                      <a:pt x="0" y="693"/>
                    </a:cubicBezTo>
                    <a:cubicBezTo>
                      <a:pt x="0" y="851"/>
                      <a:pt x="63" y="914"/>
                      <a:pt x="158" y="1008"/>
                    </a:cubicBezTo>
                    <a:lnTo>
                      <a:pt x="5797" y="4505"/>
                    </a:lnTo>
                    <a:cubicBezTo>
                      <a:pt x="5829" y="4537"/>
                      <a:pt x="5892" y="4537"/>
                      <a:pt x="5986" y="4537"/>
                    </a:cubicBezTo>
                    <a:cubicBezTo>
                      <a:pt x="6049" y="4537"/>
                      <a:pt x="6112" y="4537"/>
                      <a:pt x="6175" y="4505"/>
                    </a:cubicBezTo>
                    <a:lnTo>
                      <a:pt x="11815" y="1008"/>
                    </a:lnTo>
                    <a:cubicBezTo>
                      <a:pt x="11941" y="914"/>
                      <a:pt x="11972" y="851"/>
                      <a:pt x="11972" y="693"/>
                    </a:cubicBezTo>
                    <a:cubicBezTo>
                      <a:pt x="11972" y="536"/>
                      <a:pt x="11878" y="441"/>
                      <a:pt x="11815" y="378"/>
                    </a:cubicBezTo>
                    <a:lnTo>
                      <a:pt x="11248" y="0"/>
                    </a:lnTo>
                    <a:lnTo>
                      <a:pt x="6175" y="3214"/>
                    </a:lnTo>
                    <a:cubicBezTo>
                      <a:pt x="6144" y="3245"/>
                      <a:pt x="6049" y="3245"/>
                      <a:pt x="5986" y="3245"/>
                    </a:cubicBezTo>
                    <a:cubicBezTo>
                      <a:pt x="5892" y="3245"/>
                      <a:pt x="5860" y="3245"/>
                      <a:pt x="5797" y="3214"/>
                    </a:cubicBezTo>
                    <a:lnTo>
                      <a:pt x="69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14447;p152">
              <a:extLst>
                <a:ext uri="{FF2B5EF4-FFF2-40B4-BE49-F238E27FC236}">
                  <a16:creationId xmlns:a16="http://schemas.microsoft.com/office/drawing/2014/main" id="{DE1F7185-AB57-4E25-B4E8-9F83AC6DAA72}"/>
                </a:ext>
              </a:extLst>
            </p:cNvPr>
            <p:cNvGrpSpPr/>
            <p:nvPr/>
          </p:nvGrpSpPr>
          <p:grpSpPr>
            <a:xfrm>
              <a:off x="4000451" y="2734892"/>
              <a:ext cx="224293" cy="226353"/>
              <a:chOff x="-45673275" y="3199325"/>
              <a:chExt cx="299325" cy="302075"/>
            </a:xfrm>
            <a:solidFill>
              <a:srgbClr val="18E5D9"/>
            </a:solidFill>
          </p:grpSpPr>
          <p:sp>
            <p:nvSpPr>
              <p:cNvPr id="309" name="Google Shape;14448;p152">
                <a:extLst>
                  <a:ext uri="{FF2B5EF4-FFF2-40B4-BE49-F238E27FC236}">
                    <a16:creationId xmlns:a16="http://schemas.microsoft.com/office/drawing/2014/main" id="{2CB61B5B-58F0-44F3-A0E7-83872BCC29C2}"/>
                  </a:ext>
                </a:extLst>
              </p:cNvPr>
              <p:cNvSpPr/>
              <p:nvPr/>
            </p:nvSpPr>
            <p:spPr>
              <a:xfrm>
                <a:off x="-45672500" y="3199325"/>
                <a:ext cx="298550" cy="19417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7767" extrusionOk="0">
                    <a:moveTo>
                      <a:pt x="5947" y="0"/>
                    </a:moveTo>
                    <a:cubicBezTo>
                      <a:pt x="5884" y="0"/>
                      <a:pt x="5829" y="16"/>
                      <a:pt x="5798" y="47"/>
                    </a:cubicBezTo>
                    <a:lnTo>
                      <a:pt x="158" y="3607"/>
                    </a:lnTo>
                    <a:cubicBezTo>
                      <a:pt x="32" y="3670"/>
                      <a:pt x="1" y="3765"/>
                      <a:pt x="1" y="3922"/>
                    </a:cubicBezTo>
                    <a:cubicBezTo>
                      <a:pt x="1" y="4017"/>
                      <a:pt x="64" y="4143"/>
                      <a:pt x="158" y="4237"/>
                    </a:cubicBezTo>
                    <a:lnTo>
                      <a:pt x="5735" y="7735"/>
                    </a:lnTo>
                    <a:cubicBezTo>
                      <a:pt x="5798" y="7766"/>
                      <a:pt x="5861" y="7766"/>
                      <a:pt x="5955" y="7766"/>
                    </a:cubicBezTo>
                    <a:cubicBezTo>
                      <a:pt x="6018" y="7766"/>
                      <a:pt x="6050" y="7766"/>
                      <a:pt x="6144" y="7735"/>
                    </a:cubicBezTo>
                    <a:lnTo>
                      <a:pt x="11784" y="4237"/>
                    </a:lnTo>
                    <a:cubicBezTo>
                      <a:pt x="11878" y="4143"/>
                      <a:pt x="11941" y="4080"/>
                      <a:pt x="11941" y="3922"/>
                    </a:cubicBezTo>
                    <a:cubicBezTo>
                      <a:pt x="11941" y="3796"/>
                      <a:pt x="11847" y="3670"/>
                      <a:pt x="11784" y="3607"/>
                    </a:cubicBezTo>
                    <a:lnTo>
                      <a:pt x="6144" y="47"/>
                    </a:lnTo>
                    <a:cubicBezTo>
                      <a:pt x="6081" y="16"/>
                      <a:pt x="6010" y="0"/>
                      <a:pt x="594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4449;p152">
                <a:extLst>
                  <a:ext uri="{FF2B5EF4-FFF2-40B4-BE49-F238E27FC236}">
                    <a16:creationId xmlns:a16="http://schemas.microsoft.com/office/drawing/2014/main" id="{405165AE-EE02-4DCF-A1DE-3152F8AD27AF}"/>
                  </a:ext>
                </a:extLst>
              </p:cNvPr>
              <p:cNvSpPr/>
              <p:nvPr/>
            </p:nvSpPr>
            <p:spPr>
              <a:xfrm>
                <a:off x="-45673275" y="3387150"/>
                <a:ext cx="299325" cy="114250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4570" extrusionOk="0">
                    <a:moveTo>
                      <a:pt x="693" y="1"/>
                    </a:moveTo>
                    <a:lnTo>
                      <a:pt x="158" y="348"/>
                    </a:lnTo>
                    <a:cubicBezTo>
                      <a:pt x="32" y="411"/>
                      <a:pt x="0" y="505"/>
                      <a:pt x="0" y="663"/>
                    </a:cubicBezTo>
                    <a:cubicBezTo>
                      <a:pt x="0" y="789"/>
                      <a:pt x="63" y="883"/>
                      <a:pt x="158" y="978"/>
                    </a:cubicBezTo>
                    <a:lnTo>
                      <a:pt x="5797" y="4506"/>
                    </a:lnTo>
                    <a:cubicBezTo>
                      <a:pt x="5829" y="4569"/>
                      <a:pt x="5892" y="4569"/>
                      <a:pt x="5986" y="4569"/>
                    </a:cubicBezTo>
                    <a:cubicBezTo>
                      <a:pt x="6049" y="4569"/>
                      <a:pt x="6112" y="4569"/>
                      <a:pt x="6175" y="4506"/>
                    </a:cubicBezTo>
                    <a:lnTo>
                      <a:pt x="11815" y="978"/>
                    </a:lnTo>
                    <a:cubicBezTo>
                      <a:pt x="11941" y="883"/>
                      <a:pt x="11972" y="820"/>
                      <a:pt x="11972" y="663"/>
                    </a:cubicBezTo>
                    <a:cubicBezTo>
                      <a:pt x="11972" y="537"/>
                      <a:pt x="11878" y="411"/>
                      <a:pt x="11815" y="348"/>
                    </a:cubicBezTo>
                    <a:lnTo>
                      <a:pt x="11248" y="1"/>
                    </a:lnTo>
                    <a:lnTo>
                      <a:pt x="6175" y="3151"/>
                    </a:lnTo>
                    <a:cubicBezTo>
                      <a:pt x="6144" y="3183"/>
                      <a:pt x="6049" y="3183"/>
                      <a:pt x="5986" y="3183"/>
                    </a:cubicBezTo>
                    <a:cubicBezTo>
                      <a:pt x="5892" y="3183"/>
                      <a:pt x="5860" y="3183"/>
                      <a:pt x="5797" y="3151"/>
                    </a:cubicBezTo>
                    <a:lnTo>
                      <a:pt x="693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4450;p152">
                <a:extLst>
                  <a:ext uri="{FF2B5EF4-FFF2-40B4-BE49-F238E27FC236}">
                    <a16:creationId xmlns:a16="http://schemas.microsoft.com/office/drawing/2014/main" id="{EF54864D-2A34-4C86-AEFF-BFB22CC46E80}"/>
                  </a:ext>
                </a:extLst>
              </p:cNvPr>
              <p:cNvSpPr/>
              <p:nvPr/>
            </p:nvSpPr>
            <p:spPr>
              <a:xfrm>
                <a:off x="-45673275" y="3334400"/>
                <a:ext cx="299325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4537" extrusionOk="0">
                    <a:moveTo>
                      <a:pt x="693" y="0"/>
                    </a:moveTo>
                    <a:lnTo>
                      <a:pt x="158" y="378"/>
                    </a:lnTo>
                    <a:cubicBezTo>
                      <a:pt x="32" y="441"/>
                      <a:pt x="0" y="536"/>
                      <a:pt x="0" y="693"/>
                    </a:cubicBezTo>
                    <a:cubicBezTo>
                      <a:pt x="0" y="851"/>
                      <a:pt x="63" y="914"/>
                      <a:pt x="158" y="1008"/>
                    </a:cubicBezTo>
                    <a:lnTo>
                      <a:pt x="5797" y="4505"/>
                    </a:lnTo>
                    <a:cubicBezTo>
                      <a:pt x="5829" y="4537"/>
                      <a:pt x="5892" y="4537"/>
                      <a:pt x="5986" y="4537"/>
                    </a:cubicBezTo>
                    <a:cubicBezTo>
                      <a:pt x="6049" y="4537"/>
                      <a:pt x="6112" y="4537"/>
                      <a:pt x="6175" y="4505"/>
                    </a:cubicBezTo>
                    <a:lnTo>
                      <a:pt x="11815" y="1008"/>
                    </a:lnTo>
                    <a:cubicBezTo>
                      <a:pt x="11941" y="914"/>
                      <a:pt x="11972" y="851"/>
                      <a:pt x="11972" y="693"/>
                    </a:cubicBezTo>
                    <a:cubicBezTo>
                      <a:pt x="11972" y="536"/>
                      <a:pt x="11878" y="441"/>
                      <a:pt x="11815" y="378"/>
                    </a:cubicBezTo>
                    <a:lnTo>
                      <a:pt x="11248" y="0"/>
                    </a:lnTo>
                    <a:lnTo>
                      <a:pt x="6175" y="3214"/>
                    </a:lnTo>
                    <a:cubicBezTo>
                      <a:pt x="6144" y="3245"/>
                      <a:pt x="6049" y="3245"/>
                      <a:pt x="5986" y="3245"/>
                    </a:cubicBezTo>
                    <a:cubicBezTo>
                      <a:pt x="5892" y="3245"/>
                      <a:pt x="5860" y="3245"/>
                      <a:pt x="5797" y="3214"/>
                    </a:cubicBezTo>
                    <a:lnTo>
                      <a:pt x="69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p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35C9-0A21-4BD1-9CD1-261BAF79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275F6-1BE6-44A6-A8D2-A984238C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378" y="2153514"/>
            <a:ext cx="8136279" cy="1130538"/>
          </a:xfrm>
          <a:ln>
            <a:noFill/>
          </a:ln>
        </p:spPr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này,ta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dử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dử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vi-VN" dirty="0"/>
              <a:t> nhiều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tế.Hơn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nữa,đồ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duy,sáng</a:t>
            </a:r>
            <a:r>
              <a:rPr lang="en-US" dirty="0"/>
              <a:t> </a:t>
            </a:r>
            <a:r>
              <a:rPr lang="en-US" dirty="0" err="1"/>
              <a:t>tạo,làm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hay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  <a:endParaRPr lang="en-US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26A15-0724-4BE5-BBA8-30DAA054B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6" name="Google Shape;1305;p48">
            <a:extLst>
              <a:ext uri="{FF2B5EF4-FFF2-40B4-BE49-F238E27FC236}">
                <a16:creationId xmlns:a16="http://schemas.microsoft.com/office/drawing/2014/main" id="{7957DA93-B36E-4330-BA2C-3BAB9EE8E777}"/>
              </a:ext>
            </a:extLst>
          </p:cNvPr>
          <p:cNvGrpSpPr/>
          <p:nvPr/>
        </p:nvGrpSpPr>
        <p:grpSpPr>
          <a:xfrm>
            <a:off x="727422" y="2153514"/>
            <a:ext cx="460705" cy="491455"/>
            <a:chOff x="9901824" y="937343"/>
            <a:chExt cx="744273" cy="793950"/>
          </a:xfrm>
        </p:grpSpPr>
        <p:grpSp>
          <p:nvGrpSpPr>
            <p:cNvPr id="7" name="Google Shape;1306;p48">
              <a:extLst>
                <a:ext uri="{FF2B5EF4-FFF2-40B4-BE49-F238E27FC236}">
                  <a16:creationId xmlns:a16="http://schemas.microsoft.com/office/drawing/2014/main" id="{8AE0B23E-0719-4116-BEB0-94D062BDDB30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1307;p48">
                <a:extLst>
                  <a:ext uri="{FF2B5EF4-FFF2-40B4-BE49-F238E27FC236}">
                    <a16:creationId xmlns:a16="http://schemas.microsoft.com/office/drawing/2014/main" id="{307AACDE-DFDE-49FD-9886-93DD8F79A8F3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308;p48">
                <a:extLst>
                  <a:ext uri="{FF2B5EF4-FFF2-40B4-BE49-F238E27FC236}">
                    <a16:creationId xmlns:a16="http://schemas.microsoft.com/office/drawing/2014/main" id="{DE182F9C-1407-4390-90EB-582E1594351D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09;p48">
                <a:extLst>
                  <a:ext uri="{FF2B5EF4-FFF2-40B4-BE49-F238E27FC236}">
                    <a16:creationId xmlns:a16="http://schemas.microsoft.com/office/drawing/2014/main" id="{CE07080D-E840-4F12-8EAD-3DC0317F0120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10;p48">
                <a:extLst>
                  <a:ext uri="{FF2B5EF4-FFF2-40B4-BE49-F238E27FC236}">
                    <a16:creationId xmlns:a16="http://schemas.microsoft.com/office/drawing/2014/main" id="{E4839F0D-F80E-434F-B376-CD9176035320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11;p48">
                <a:extLst>
                  <a:ext uri="{FF2B5EF4-FFF2-40B4-BE49-F238E27FC236}">
                    <a16:creationId xmlns:a16="http://schemas.microsoft.com/office/drawing/2014/main" id="{4CD3ACD4-7747-4D90-A0CB-CDFE09F4BBC6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12;p48">
                <a:extLst>
                  <a:ext uri="{FF2B5EF4-FFF2-40B4-BE49-F238E27FC236}">
                    <a16:creationId xmlns:a16="http://schemas.microsoft.com/office/drawing/2014/main" id="{CF7DA60F-C6E9-45EF-902E-E681EA02E4A6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13;p48">
                <a:extLst>
                  <a:ext uri="{FF2B5EF4-FFF2-40B4-BE49-F238E27FC236}">
                    <a16:creationId xmlns:a16="http://schemas.microsoft.com/office/drawing/2014/main" id="{D7591B7D-152D-42F6-9919-F48E61317000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14;p48">
                <a:extLst>
                  <a:ext uri="{FF2B5EF4-FFF2-40B4-BE49-F238E27FC236}">
                    <a16:creationId xmlns:a16="http://schemas.microsoft.com/office/drawing/2014/main" id="{378A78DF-61C5-41FB-9293-E2D8DEF2EC8C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15;p48">
                <a:extLst>
                  <a:ext uri="{FF2B5EF4-FFF2-40B4-BE49-F238E27FC236}">
                    <a16:creationId xmlns:a16="http://schemas.microsoft.com/office/drawing/2014/main" id="{FC3CF1D5-6836-490D-B457-66B4C009FA8F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16;p48">
                <a:extLst>
                  <a:ext uri="{FF2B5EF4-FFF2-40B4-BE49-F238E27FC236}">
                    <a16:creationId xmlns:a16="http://schemas.microsoft.com/office/drawing/2014/main" id="{59720E1F-DB16-4B41-8ED2-7933D8EF9695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317;p48">
              <a:extLst>
                <a:ext uri="{FF2B5EF4-FFF2-40B4-BE49-F238E27FC236}">
                  <a16:creationId xmlns:a16="http://schemas.microsoft.com/office/drawing/2014/main" id="{277AC632-3C85-4DF3-BA9B-506A83AFBECF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18;p48">
              <a:extLst>
                <a:ext uri="{FF2B5EF4-FFF2-40B4-BE49-F238E27FC236}">
                  <a16:creationId xmlns:a16="http://schemas.microsoft.com/office/drawing/2014/main" id="{EE4A42C8-DFDA-4672-91FA-3413A90D5C00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19;p48">
              <a:extLst>
                <a:ext uri="{FF2B5EF4-FFF2-40B4-BE49-F238E27FC236}">
                  <a16:creationId xmlns:a16="http://schemas.microsoft.com/office/drawing/2014/main" id="{1A1713D7-117A-4CBE-A60D-F37E66545063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20;p48">
              <a:extLst>
                <a:ext uri="{FF2B5EF4-FFF2-40B4-BE49-F238E27FC236}">
                  <a16:creationId xmlns:a16="http://schemas.microsoft.com/office/drawing/2014/main" id="{B319FA13-4BC0-4F2F-A799-9A34C87687D5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21;p48">
              <a:extLst>
                <a:ext uri="{FF2B5EF4-FFF2-40B4-BE49-F238E27FC236}">
                  <a16:creationId xmlns:a16="http://schemas.microsoft.com/office/drawing/2014/main" id="{4B7FF350-1726-43D3-A777-5E145017ADAA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22;p48">
              <a:extLst>
                <a:ext uri="{FF2B5EF4-FFF2-40B4-BE49-F238E27FC236}">
                  <a16:creationId xmlns:a16="http://schemas.microsoft.com/office/drawing/2014/main" id="{543296E6-B656-42E3-BF2B-85D1F29C655B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272A-27C3-4E7B-A929-73F46E94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9C37-D3F2-41A9-A653-F56F7985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452" y="1866285"/>
            <a:ext cx="7503607" cy="1293385"/>
          </a:xfrm>
        </p:spPr>
        <p:txBody>
          <a:bodyPr/>
          <a:lstStyle/>
          <a:p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Chúng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em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sẽ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tiếp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thu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những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ý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kiến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đóng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góp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để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hoàn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thiện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hơn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nội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dung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đồ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án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tiếp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tục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nghiên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cứu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và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phát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Inria Sans Light" panose="020B0604020202020204" charset="0"/>
                <a:cs typeface="Times New Roman" pitchFamily="18" charset="0"/>
              </a:rPr>
              <a:t>triển</a:t>
            </a:r>
            <a:r>
              <a:rPr lang="en-US" sz="2000" dirty="0">
                <a:latin typeface="Inria Sans Light" panose="020B0604020202020204" charset="0"/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</a:t>
            </a:r>
            <a:r>
              <a:rPr lang="en-US" dirty="0" err="1"/>
              <a:t>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B339A-F91C-46C9-B46A-7FDAB226F5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6" name="Google Shape;1305;p48">
            <a:extLst>
              <a:ext uri="{FF2B5EF4-FFF2-40B4-BE49-F238E27FC236}">
                <a16:creationId xmlns:a16="http://schemas.microsoft.com/office/drawing/2014/main" id="{B733E0CE-A0DE-4BBD-A153-A60ACF6B52F6}"/>
              </a:ext>
            </a:extLst>
          </p:cNvPr>
          <p:cNvGrpSpPr/>
          <p:nvPr/>
        </p:nvGrpSpPr>
        <p:grpSpPr>
          <a:xfrm>
            <a:off x="682588" y="1767244"/>
            <a:ext cx="460705" cy="491455"/>
            <a:chOff x="9901824" y="937343"/>
            <a:chExt cx="744273" cy="793950"/>
          </a:xfrm>
        </p:grpSpPr>
        <p:grpSp>
          <p:nvGrpSpPr>
            <p:cNvPr id="7" name="Google Shape;1306;p48">
              <a:extLst>
                <a:ext uri="{FF2B5EF4-FFF2-40B4-BE49-F238E27FC236}">
                  <a16:creationId xmlns:a16="http://schemas.microsoft.com/office/drawing/2014/main" id="{164AECD9-CD32-4C2B-A788-E97271418005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1307;p48">
                <a:extLst>
                  <a:ext uri="{FF2B5EF4-FFF2-40B4-BE49-F238E27FC236}">
                    <a16:creationId xmlns:a16="http://schemas.microsoft.com/office/drawing/2014/main" id="{333C020B-6913-4551-AA61-965F144CE4CF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308;p48">
                <a:extLst>
                  <a:ext uri="{FF2B5EF4-FFF2-40B4-BE49-F238E27FC236}">
                    <a16:creationId xmlns:a16="http://schemas.microsoft.com/office/drawing/2014/main" id="{F4F2DB39-64D5-4C7B-9683-BE02D1114668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09;p48">
                <a:extLst>
                  <a:ext uri="{FF2B5EF4-FFF2-40B4-BE49-F238E27FC236}">
                    <a16:creationId xmlns:a16="http://schemas.microsoft.com/office/drawing/2014/main" id="{19567579-4DC5-465E-8B7E-142EF909B41F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10;p48">
                <a:extLst>
                  <a:ext uri="{FF2B5EF4-FFF2-40B4-BE49-F238E27FC236}">
                    <a16:creationId xmlns:a16="http://schemas.microsoft.com/office/drawing/2014/main" id="{C84EA598-4087-4EEA-852C-3C866225AF1B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11;p48">
                <a:extLst>
                  <a:ext uri="{FF2B5EF4-FFF2-40B4-BE49-F238E27FC236}">
                    <a16:creationId xmlns:a16="http://schemas.microsoft.com/office/drawing/2014/main" id="{6F609EEB-E85A-4FD8-857B-F2368D72688F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12;p48">
                <a:extLst>
                  <a:ext uri="{FF2B5EF4-FFF2-40B4-BE49-F238E27FC236}">
                    <a16:creationId xmlns:a16="http://schemas.microsoft.com/office/drawing/2014/main" id="{D2836F36-B255-441F-A996-749381BA716E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13;p48">
                <a:extLst>
                  <a:ext uri="{FF2B5EF4-FFF2-40B4-BE49-F238E27FC236}">
                    <a16:creationId xmlns:a16="http://schemas.microsoft.com/office/drawing/2014/main" id="{21A1D76F-88C2-4D46-ACE4-8CEB6B015EBF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14;p48">
                <a:extLst>
                  <a:ext uri="{FF2B5EF4-FFF2-40B4-BE49-F238E27FC236}">
                    <a16:creationId xmlns:a16="http://schemas.microsoft.com/office/drawing/2014/main" id="{3D1CE55E-83DB-44EB-AA13-530E0D374BEF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15;p48">
                <a:extLst>
                  <a:ext uri="{FF2B5EF4-FFF2-40B4-BE49-F238E27FC236}">
                    <a16:creationId xmlns:a16="http://schemas.microsoft.com/office/drawing/2014/main" id="{CEBEA3B5-F9F4-4444-9D69-85A61D7021BF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16;p48">
                <a:extLst>
                  <a:ext uri="{FF2B5EF4-FFF2-40B4-BE49-F238E27FC236}">
                    <a16:creationId xmlns:a16="http://schemas.microsoft.com/office/drawing/2014/main" id="{76895887-62CB-43FC-8AF6-70D4292CA696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317;p48">
              <a:extLst>
                <a:ext uri="{FF2B5EF4-FFF2-40B4-BE49-F238E27FC236}">
                  <a16:creationId xmlns:a16="http://schemas.microsoft.com/office/drawing/2014/main" id="{B6394BE9-9E98-46BF-9DCD-F15B63E64A5F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18;p48">
              <a:extLst>
                <a:ext uri="{FF2B5EF4-FFF2-40B4-BE49-F238E27FC236}">
                  <a16:creationId xmlns:a16="http://schemas.microsoft.com/office/drawing/2014/main" id="{8085871B-B229-4A69-B29F-A1308AEB5328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19;p48">
              <a:extLst>
                <a:ext uri="{FF2B5EF4-FFF2-40B4-BE49-F238E27FC236}">
                  <a16:creationId xmlns:a16="http://schemas.microsoft.com/office/drawing/2014/main" id="{A5F26553-6AB5-45B8-8B7F-3AEC5E2247C0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20;p48">
              <a:extLst>
                <a:ext uri="{FF2B5EF4-FFF2-40B4-BE49-F238E27FC236}">
                  <a16:creationId xmlns:a16="http://schemas.microsoft.com/office/drawing/2014/main" id="{C8ACF121-858E-47F7-89D3-981FFA817A69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21;p48">
              <a:extLst>
                <a:ext uri="{FF2B5EF4-FFF2-40B4-BE49-F238E27FC236}">
                  <a16:creationId xmlns:a16="http://schemas.microsoft.com/office/drawing/2014/main" id="{97503DD9-077A-4E1A-BD1B-1ACA52D1FEC8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22;p48">
              <a:extLst>
                <a:ext uri="{FF2B5EF4-FFF2-40B4-BE49-F238E27FC236}">
                  <a16:creationId xmlns:a16="http://schemas.microsoft.com/office/drawing/2014/main" id="{0072C753-0704-48D5-9D67-7A26F065D1CD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2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57316" y="1984148"/>
            <a:ext cx="4790782" cy="1289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</a:rPr>
              <a:t>CẢM ƠN THẦY CÔ VÀ CÁC BẠN ĐÃ LẮNG NGHE!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Cảm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ơn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Cô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Nguyễn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Thị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Minh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Hỷ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đã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hỗ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trợ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và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hướng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dẫn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nhóm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tụi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659705-D7E3-42BD-B6ED-B755D8607C5B}"/>
              </a:ext>
            </a:extLst>
          </p:cNvPr>
          <p:cNvSpPr txBox="1"/>
          <p:nvPr/>
        </p:nvSpPr>
        <p:spPr>
          <a:xfrm>
            <a:off x="20626" y="3746625"/>
            <a:ext cx="468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Inria Sans Light" panose="020B0604020202020204" charset="0"/>
              </a:rPr>
              <a:t>Thành</a:t>
            </a:r>
            <a:r>
              <a:rPr lang="en-US" sz="1800" b="1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panose="020B0604020202020204" charset="0"/>
              </a:rPr>
              <a:t>viên</a:t>
            </a:r>
            <a:r>
              <a:rPr lang="en-US" sz="1800" b="1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panose="020B0604020202020204" charset="0"/>
              </a:rPr>
              <a:t>nhóm</a:t>
            </a:r>
            <a:r>
              <a:rPr lang="en-US" sz="1800" b="1" dirty="0">
                <a:solidFill>
                  <a:schemeClr val="tx1"/>
                </a:solidFill>
                <a:latin typeface="Inria Sans Light" panose="020B0604020202020204" charset="0"/>
              </a:rPr>
              <a:t> :</a:t>
            </a:r>
          </a:p>
          <a:p>
            <a:pPr marL="285750" indent="-285750">
              <a:buClr>
                <a:srgbClr val="18E5D9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Trần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Văn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Hải</a:t>
            </a:r>
            <a:endParaRPr lang="en-GB" sz="1800" b="1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Clr>
                <a:srgbClr val="18E5D9"/>
              </a:buClr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chemeClr val="tx1"/>
                </a:solidFill>
                <a:latin typeface="Inria Sans Light" panose="020B0604020202020204" charset="0"/>
              </a:rPr>
              <a:t>Nguyễn </a:t>
            </a:r>
            <a:r>
              <a:rPr lang="en-GB" sz="1800" b="1" dirty="0" err="1">
                <a:solidFill>
                  <a:schemeClr val="tx1"/>
                </a:solidFill>
                <a:latin typeface="Inria Sans Light" panose="020B0604020202020204" charset="0"/>
              </a:rPr>
              <a:t>Hoàng</a:t>
            </a:r>
            <a:r>
              <a:rPr lang="en-GB" sz="1800" b="1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Inria Sans Light" panose="020B0604020202020204" charset="0"/>
              </a:rPr>
              <a:t>vũ</a:t>
            </a:r>
            <a:endParaRPr lang="en-GB" sz="18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  <p:bldP spid="463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169008"/>
            <a:ext cx="2259273" cy="80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MỞ ĐẦU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3A1-CD41-4407-9E89-EB0BD9D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55506"/>
            <a:ext cx="6728400" cy="3513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PHẦN 1</a:t>
            </a:r>
            <a:r>
              <a:rPr lang="en-US" dirty="0"/>
              <a:t>:Mở </a:t>
            </a:r>
            <a:r>
              <a:rPr lang="en-US" dirty="0" err="1"/>
              <a:t>đầu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BB0DD-2803-4E3C-8307-0ABA2D76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119" y="1327158"/>
            <a:ext cx="7783701" cy="686600"/>
          </a:xfrm>
        </p:spPr>
        <p:txBody>
          <a:bodyPr/>
          <a:lstStyle/>
          <a:p>
            <a:r>
              <a:rPr lang="en-US" sz="1800" b="1" dirty="0">
                <a:solidFill>
                  <a:srgbClr val="FFFF00"/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1. MỤC ĐÍCH THỰC HIỆN ĐỀ TÀI</a:t>
            </a:r>
          </a:p>
          <a:p>
            <a:pPr marL="101600" indent="0" algn="just">
              <a:buNone/>
            </a:pPr>
            <a:r>
              <a:rPr lang="en-US" dirty="0"/>
              <a:t>     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Cấu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8E17-9695-4D6A-9165-FAB54AD7A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24D5CC-D6C3-47E7-897F-1810C1BFED4C}"/>
              </a:ext>
            </a:extLst>
          </p:cNvPr>
          <p:cNvGrpSpPr/>
          <p:nvPr/>
        </p:nvGrpSpPr>
        <p:grpSpPr>
          <a:xfrm>
            <a:off x="1032120" y="2948375"/>
            <a:ext cx="7783701" cy="686600"/>
            <a:chOff x="1032120" y="2948375"/>
            <a:chExt cx="7783701" cy="686600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E39E9837-FBA2-4015-BA3F-BC2FA32F6400}"/>
                </a:ext>
              </a:extLst>
            </p:cNvPr>
            <p:cNvSpPr txBox="1">
              <a:spLocks/>
            </p:cNvSpPr>
            <p:nvPr/>
          </p:nvSpPr>
          <p:spPr>
            <a:xfrm>
              <a:off x="1032120" y="2948375"/>
              <a:ext cx="7783701" cy="6866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Inria Sans Light"/>
                <a:buChar char="⬥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Inria Sans Light"/>
                <a:buChar char="⬦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Inria Sans Light"/>
                <a:buChar char="⬩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Saira SemiCondensed Medium" panose="020B0604020202020204" charset="0"/>
                  <a:cs typeface="Saira SemiCondensed Medium" panose="020B0604020202020204" charset="0"/>
                </a:rPr>
                <a:t>3.PHẠM VI VÀ ĐỐI TƯỢNG NGHIÊN CỨU</a:t>
              </a:r>
            </a:p>
            <a:p>
              <a:pPr marL="101600" indent="0">
                <a:buNone/>
              </a:pPr>
              <a:r>
                <a:rPr lang="en-US" b="1" dirty="0">
                  <a:solidFill>
                    <a:srgbClr val="FFFF00"/>
                  </a:solidFill>
                </a:rPr>
                <a:t>       </a:t>
              </a:r>
              <a:r>
                <a:rPr lang="en-US" dirty="0" err="1">
                  <a:solidFill>
                    <a:schemeClr val="tx1"/>
                  </a:solidFill>
                </a:rPr>
                <a:t>Môn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học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Cấu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trúc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dữ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liệu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oogle Shape;14386;p152">
              <a:extLst>
                <a:ext uri="{FF2B5EF4-FFF2-40B4-BE49-F238E27FC236}">
                  <a16:creationId xmlns:a16="http://schemas.microsoft.com/office/drawing/2014/main" id="{F2D75A3E-5A37-4934-ACBE-8AE8A6AF0509}"/>
                </a:ext>
              </a:extLst>
            </p:cNvPr>
            <p:cNvGrpSpPr/>
            <p:nvPr/>
          </p:nvGrpSpPr>
          <p:grpSpPr>
            <a:xfrm>
              <a:off x="1139220" y="3291675"/>
              <a:ext cx="194234" cy="222352"/>
              <a:chOff x="-44895900" y="3929450"/>
              <a:chExt cx="263875" cy="302075"/>
            </a:xfrm>
            <a:solidFill>
              <a:schemeClr val="bg2"/>
            </a:solidFill>
          </p:grpSpPr>
          <p:sp>
            <p:nvSpPr>
              <p:cNvPr id="12" name="Google Shape;14387;p152">
                <a:extLst>
                  <a:ext uri="{FF2B5EF4-FFF2-40B4-BE49-F238E27FC236}">
                    <a16:creationId xmlns:a16="http://schemas.microsoft.com/office/drawing/2014/main" id="{B134BECF-CE14-4D20-905E-C4F5C1453106}"/>
                  </a:ext>
                </a:extLst>
              </p:cNvPr>
              <p:cNvSpPr/>
              <p:nvPr/>
            </p:nvSpPr>
            <p:spPr>
              <a:xfrm>
                <a:off x="-44813975" y="4100750"/>
                <a:ext cx="1016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2017" extrusionOk="0">
                    <a:moveTo>
                      <a:pt x="2017" y="0"/>
                    </a:moveTo>
                    <a:lnTo>
                      <a:pt x="0" y="977"/>
                    </a:lnTo>
                    <a:lnTo>
                      <a:pt x="2017" y="2017"/>
                    </a:lnTo>
                    <a:lnTo>
                      <a:pt x="4064" y="977"/>
                    </a:lnTo>
                    <a:lnTo>
                      <a:pt x="201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388;p152">
                <a:extLst>
                  <a:ext uri="{FF2B5EF4-FFF2-40B4-BE49-F238E27FC236}">
                    <a16:creationId xmlns:a16="http://schemas.microsoft.com/office/drawing/2014/main" id="{D6F1D44A-E949-4341-BC47-E33A91809F82}"/>
                  </a:ext>
                </a:extLst>
              </p:cNvPr>
              <p:cNvSpPr/>
              <p:nvPr/>
            </p:nvSpPr>
            <p:spPr>
              <a:xfrm>
                <a:off x="-44885650" y="3929450"/>
                <a:ext cx="2441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3513" extrusionOk="0">
                    <a:moveTo>
                      <a:pt x="4832" y="0"/>
                    </a:moveTo>
                    <a:cubicBezTo>
                      <a:pt x="4781" y="0"/>
                      <a:pt x="4726" y="16"/>
                      <a:pt x="4663" y="47"/>
                    </a:cubicBezTo>
                    <a:lnTo>
                      <a:pt x="0" y="2410"/>
                    </a:lnTo>
                    <a:lnTo>
                      <a:pt x="2080" y="3513"/>
                    </a:lnTo>
                    <a:lnTo>
                      <a:pt x="4726" y="2158"/>
                    </a:lnTo>
                    <a:cubicBezTo>
                      <a:pt x="4758" y="2142"/>
                      <a:pt x="4805" y="2134"/>
                      <a:pt x="4852" y="2134"/>
                    </a:cubicBezTo>
                    <a:cubicBezTo>
                      <a:pt x="4899" y="2134"/>
                      <a:pt x="4947" y="2142"/>
                      <a:pt x="4978" y="2158"/>
                    </a:cubicBezTo>
                    <a:lnTo>
                      <a:pt x="7625" y="3513"/>
                    </a:lnTo>
                    <a:lnTo>
                      <a:pt x="9767" y="2442"/>
                    </a:lnTo>
                    <a:lnTo>
                      <a:pt x="4978" y="47"/>
                    </a:lnTo>
                    <a:cubicBezTo>
                      <a:pt x="4931" y="16"/>
                      <a:pt x="4884" y="0"/>
                      <a:pt x="4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389;p152">
                <a:extLst>
                  <a:ext uri="{FF2B5EF4-FFF2-40B4-BE49-F238E27FC236}">
                    <a16:creationId xmlns:a16="http://schemas.microsoft.com/office/drawing/2014/main" id="{80D77874-8F2A-4880-B492-2AA4BF1964F8}"/>
                  </a:ext>
                </a:extLst>
              </p:cNvPr>
              <p:cNvSpPr/>
              <p:nvPr/>
            </p:nvSpPr>
            <p:spPr>
              <a:xfrm>
                <a:off x="-44825000" y="4006225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2080" y="1"/>
                    </a:moveTo>
                    <a:lnTo>
                      <a:pt x="0" y="1009"/>
                    </a:lnTo>
                    <a:lnTo>
                      <a:pt x="0" y="4222"/>
                    </a:lnTo>
                    <a:lnTo>
                      <a:pt x="2080" y="3151"/>
                    </a:lnTo>
                    <a:lnTo>
                      <a:pt x="208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390;p152">
                <a:extLst>
                  <a:ext uri="{FF2B5EF4-FFF2-40B4-BE49-F238E27FC236}">
                    <a16:creationId xmlns:a16="http://schemas.microsoft.com/office/drawing/2014/main" id="{1A9B3CF2-05E6-4853-9E8F-A5A122E73F54}"/>
                  </a:ext>
                </a:extLst>
              </p:cNvPr>
              <p:cNvSpPr/>
              <p:nvPr/>
            </p:nvSpPr>
            <p:spPr>
              <a:xfrm>
                <a:off x="-44754900" y="4005450"/>
                <a:ext cx="122875" cy="22292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8917" extrusionOk="0">
                    <a:moveTo>
                      <a:pt x="4915" y="0"/>
                    </a:moveTo>
                    <a:lnTo>
                      <a:pt x="2804" y="1040"/>
                    </a:lnTo>
                    <a:lnTo>
                      <a:pt x="2804" y="4789"/>
                    </a:lnTo>
                    <a:cubicBezTo>
                      <a:pt x="2804" y="4915"/>
                      <a:pt x="2710" y="5041"/>
                      <a:pt x="2615" y="5104"/>
                    </a:cubicBezTo>
                    <a:lnTo>
                      <a:pt x="0" y="6396"/>
                    </a:lnTo>
                    <a:lnTo>
                      <a:pt x="0" y="8916"/>
                    </a:lnTo>
                    <a:lnTo>
                      <a:pt x="4726" y="6396"/>
                    </a:lnTo>
                    <a:cubicBezTo>
                      <a:pt x="4852" y="6333"/>
                      <a:pt x="4915" y="6207"/>
                      <a:pt x="4915" y="6081"/>
                    </a:cubicBezTo>
                    <a:lnTo>
                      <a:pt x="49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391;p152">
                <a:extLst>
                  <a:ext uri="{FF2B5EF4-FFF2-40B4-BE49-F238E27FC236}">
                    <a16:creationId xmlns:a16="http://schemas.microsoft.com/office/drawing/2014/main" id="{8C00C53E-9FDE-44CD-9023-1004BAA1A158}"/>
                  </a:ext>
                </a:extLst>
              </p:cNvPr>
              <p:cNvSpPr/>
              <p:nvPr/>
            </p:nvSpPr>
            <p:spPr>
              <a:xfrm>
                <a:off x="-44754900" y="4006225"/>
                <a:ext cx="5277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4223" extrusionOk="0">
                    <a:moveTo>
                      <a:pt x="0" y="1"/>
                    </a:moveTo>
                    <a:lnTo>
                      <a:pt x="0" y="3151"/>
                    </a:lnTo>
                    <a:lnTo>
                      <a:pt x="2111" y="4222"/>
                    </a:lnTo>
                    <a:lnTo>
                      <a:pt x="2111" y="100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92;p152">
                <a:extLst>
                  <a:ext uri="{FF2B5EF4-FFF2-40B4-BE49-F238E27FC236}">
                    <a16:creationId xmlns:a16="http://schemas.microsoft.com/office/drawing/2014/main" id="{591ECD58-F0BD-486C-8AA5-7DF3C15F79CB}"/>
                  </a:ext>
                </a:extLst>
              </p:cNvPr>
              <p:cNvSpPr/>
              <p:nvPr/>
            </p:nvSpPr>
            <p:spPr>
              <a:xfrm>
                <a:off x="-44895900" y="4006225"/>
                <a:ext cx="122900" cy="225300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9012" extrusionOk="0">
                    <a:moveTo>
                      <a:pt x="1" y="1"/>
                    </a:moveTo>
                    <a:lnTo>
                      <a:pt x="1" y="6176"/>
                    </a:lnTo>
                    <a:cubicBezTo>
                      <a:pt x="1" y="6302"/>
                      <a:pt x="95" y="6428"/>
                      <a:pt x="190" y="6491"/>
                    </a:cubicBezTo>
                    <a:lnTo>
                      <a:pt x="4916" y="9011"/>
                    </a:lnTo>
                    <a:lnTo>
                      <a:pt x="4916" y="6428"/>
                    </a:lnTo>
                    <a:lnTo>
                      <a:pt x="2332" y="5105"/>
                    </a:lnTo>
                    <a:lnTo>
                      <a:pt x="2301" y="5105"/>
                    </a:lnTo>
                    <a:cubicBezTo>
                      <a:pt x="2206" y="5073"/>
                      <a:pt x="2143" y="4947"/>
                      <a:pt x="2143" y="4853"/>
                    </a:cubicBezTo>
                    <a:lnTo>
                      <a:pt x="2143" y="110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B9DF45-CB58-4703-84B0-5AC5522B338C}"/>
              </a:ext>
            </a:extLst>
          </p:cNvPr>
          <p:cNvGrpSpPr/>
          <p:nvPr/>
        </p:nvGrpSpPr>
        <p:grpSpPr>
          <a:xfrm>
            <a:off x="1032120" y="2157631"/>
            <a:ext cx="7783701" cy="686600"/>
            <a:chOff x="1032120" y="2157631"/>
            <a:chExt cx="7783701" cy="686600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087BB173-DEDA-404A-826F-DA85B2CBE387}"/>
                </a:ext>
              </a:extLst>
            </p:cNvPr>
            <p:cNvSpPr txBox="1">
              <a:spLocks/>
            </p:cNvSpPr>
            <p:nvPr/>
          </p:nvSpPr>
          <p:spPr>
            <a:xfrm>
              <a:off x="1032120" y="2157631"/>
              <a:ext cx="7783701" cy="6866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Inria Sans Light"/>
                <a:buChar char="⬥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Inria Sans Light"/>
                <a:buChar char="⬦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Inria Sans Light"/>
                <a:buChar char="⬩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Saira SemiCondensed Medium" panose="020B0604020202020204" charset="0"/>
                  <a:cs typeface="Saira SemiCondensed Medium" panose="020B0604020202020204" charset="0"/>
                </a:rPr>
                <a:t>2.MỤC TIÊU</a:t>
              </a:r>
            </a:p>
            <a:p>
              <a:pPr marL="101600" indent="0" algn="just">
                <a:buFont typeface="Inria Sans Light"/>
                <a:buNone/>
              </a:pPr>
              <a:r>
                <a:rPr lang="en-US" dirty="0"/>
                <a:t>      </a:t>
              </a:r>
              <a:r>
                <a:rPr lang="en-US" dirty="0" err="1"/>
                <a:t>Hiểu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trình</a:t>
              </a:r>
              <a:r>
                <a:rPr lang="en-US" dirty="0"/>
                <a:t> </a:t>
              </a:r>
              <a:r>
                <a:rPr lang="en-US" dirty="0" err="1"/>
                <a:t>bày</a:t>
              </a:r>
              <a:r>
                <a:rPr lang="en-US" dirty="0"/>
                <a:t> </a:t>
              </a:r>
              <a:r>
                <a:rPr lang="en-US" dirty="0" err="1"/>
                <a:t>trình</a:t>
              </a:r>
              <a:r>
                <a:rPr lang="en-US" dirty="0"/>
                <a:t> </a:t>
              </a:r>
              <a:r>
                <a:rPr lang="en-US" dirty="0" err="1"/>
                <a:t>bày</a:t>
              </a:r>
              <a:r>
                <a:rPr lang="en-US" dirty="0"/>
                <a:t> </a:t>
              </a:r>
              <a:r>
                <a:rPr lang="en-US" dirty="0" err="1"/>
                <a:t>được</a:t>
              </a:r>
              <a:r>
                <a:rPr lang="en-US" dirty="0"/>
                <a:t> </a:t>
              </a:r>
              <a:r>
                <a:rPr lang="en-US" dirty="0" err="1"/>
                <a:t>thuật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</a:t>
              </a:r>
              <a:r>
                <a:rPr lang="en-US" dirty="0" err="1"/>
                <a:t>đồ</a:t>
              </a:r>
              <a:r>
                <a:rPr lang="en-US" dirty="0"/>
                <a:t> </a:t>
              </a:r>
              <a:r>
                <a:rPr lang="en-US" dirty="0" err="1"/>
                <a:t>án</a:t>
              </a:r>
              <a:endParaRPr lang="en-GB" dirty="0"/>
            </a:p>
          </p:txBody>
        </p:sp>
        <p:grpSp>
          <p:nvGrpSpPr>
            <p:cNvPr id="18" name="Google Shape;14386;p152">
              <a:extLst>
                <a:ext uri="{FF2B5EF4-FFF2-40B4-BE49-F238E27FC236}">
                  <a16:creationId xmlns:a16="http://schemas.microsoft.com/office/drawing/2014/main" id="{5DA9859C-6D9D-48B8-9FCF-88BCB4969CA5}"/>
                </a:ext>
              </a:extLst>
            </p:cNvPr>
            <p:cNvGrpSpPr/>
            <p:nvPr/>
          </p:nvGrpSpPr>
          <p:grpSpPr>
            <a:xfrm>
              <a:off x="1148674" y="2500931"/>
              <a:ext cx="194234" cy="222352"/>
              <a:chOff x="-44895900" y="3929450"/>
              <a:chExt cx="263875" cy="302075"/>
            </a:xfrm>
            <a:solidFill>
              <a:schemeClr val="bg2"/>
            </a:solidFill>
          </p:grpSpPr>
          <p:sp>
            <p:nvSpPr>
              <p:cNvPr id="19" name="Google Shape;14387;p152">
                <a:extLst>
                  <a:ext uri="{FF2B5EF4-FFF2-40B4-BE49-F238E27FC236}">
                    <a16:creationId xmlns:a16="http://schemas.microsoft.com/office/drawing/2014/main" id="{01B9787C-478E-4F8B-A846-843EBC9639A2}"/>
                  </a:ext>
                </a:extLst>
              </p:cNvPr>
              <p:cNvSpPr/>
              <p:nvPr/>
            </p:nvSpPr>
            <p:spPr>
              <a:xfrm>
                <a:off x="-44813975" y="4100750"/>
                <a:ext cx="1016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2017" extrusionOk="0">
                    <a:moveTo>
                      <a:pt x="2017" y="0"/>
                    </a:moveTo>
                    <a:lnTo>
                      <a:pt x="0" y="977"/>
                    </a:lnTo>
                    <a:lnTo>
                      <a:pt x="2017" y="2017"/>
                    </a:lnTo>
                    <a:lnTo>
                      <a:pt x="4064" y="977"/>
                    </a:lnTo>
                    <a:lnTo>
                      <a:pt x="201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388;p152">
                <a:extLst>
                  <a:ext uri="{FF2B5EF4-FFF2-40B4-BE49-F238E27FC236}">
                    <a16:creationId xmlns:a16="http://schemas.microsoft.com/office/drawing/2014/main" id="{DA8BCECC-5A0B-419B-A84C-44C71609F853}"/>
                  </a:ext>
                </a:extLst>
              </p:cNvPr>
              <p:cNvSpPr/>
              <p:nvPr/>
            </p:nvSpPr>
            <p:spPr>
              <a:xfrm>
                <a:off x="-44885650" y="3929450"/>
                <a:ext cx="2441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3513" extrusionOk="0">
                    <a:moveTo>
                      <a:pt x="4832" y="0"/>
                    </a:moveTo>
                    <a:cubicBezTo>
                      <a:pt x="4781" y="0"/>
                      <a:pt x="4726" y="16"/>
                      <a:pt x="4663" y="47"/>
                    </a:cubicBezTo>
                    <a:lnTo>
                      <a:pt x="0" y="2410"/>
                    </a:lnTo>
                    <a:lnTo>
                      <a:pt x="2080" y="3513"/>
                    </a:lnTo>
                    <a:lnTo>
                      <a:pt x="4726" y="2158"/>
                    </a:lnTo>
                    <a:cubicBezTo>
                      <a:pt x="4758" y="2142"/>
                      <a:pt x="4805" y="2134"/>
                      <a:pt x="4852" y="2134"/>
                    </a:cubicBezTo>
                    <a:cubicBezTo>
                      <a:pt x="4899" y="2134"/>
                      <a:pt x="4947" y="2142"/>
                      <a:pt x="4978" y="2158"/>
                    </a:cubicBezTo>
                    <a:lnTo>
                      <a:pt x="7625" y="3513"/>
                    </a:lnTo>
                    <a:lnTo>
                      <a:pt x="9767" y="2442"/>
                    </a:lnTo>
                    <a:lnTo>
                      <a:pt x="4978" y="47"/>
                    </a:lnTo>
                    <a:cubicBezTo>
                      <a:pt x="4931" y="16"/>
                      <a:pt x="4884" y="0"/>
                      <a:pt x="4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389;p152">
                <a:extLst>
                  <a:ext uri="{FF2B5EF4-FFF2-40B4-BE49-F238E27FC236}">
                    <a16:creationId xmlns:a16="http://schemas.microsoft.com/office/drawing/2014/main" id="{2421C2DE-3AD5-43F9-9DB7-A7DD082B0ADA}"/>
                  </a:ext>
                </a:extLst>
              </p:cNvPr>
              <p:cNvSpPr/>
              <p:nvPr/>
            </p:nvSpPr>
            <p:spPr>
              <a:xfrm>
                <a:off x="-44825000" y="4006225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2080" y="1"/>
                    </a:moveTo>
                    <a:lnTo>
                      <a:pt x="0" y="1009"/>
                    </a:lnTo>
                    <a:lnTo>
                      <a:pt x="0" y="4222"/>
                    </a:lnTo>
                    <a:lnTo>
                      <a:pt x="2080" y="3151"/>
                    </a:lnTo>
                    <a:lnTo>
                      <a:pt x="208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390;p152">
                <a:extLst>
                  <a:ext uri="{FF2B5EF4-FFF2-40B4-BE49-F238E27FC236}">
                    <a16:creationId xmlns:a16="http://schemas.microsoft.com/office/drawing/2014/main" id="{3AB845DA-ED85-4A33-9AE2-7F551315443F}"/>
                  </a:ext>
                </a:extLst>
              </p:cNvPr>
              <p:cNvSpPr/>
              <p:nvPr/>
            </p:nvSpPr>
            <p:spPr>
              <a:xfrm>
                <a:off x="-44754900" y="4005450"/>
                <a:ext cx="122875" cy="22292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8917" extrusionOk="0">
                    <a:moveTo>
                      <a:pt x="4915" y="0"/>
                    </a:moveTo>
                    <a:lnTo>
                      <a:pt x="2804" y="1040"/>
                    </a:lnTo>
                    <a:lnTo>
                      <a:pt x="2804" y="4789"/>
                    </a:lnTo>
                    <a:cubicBezTo>
                      <a:pt x="2804" y="4915"/>
                      <a:pt x="2710" y="5041"/>
                      <a:pt x="2615" y="5104"/>
                    </a:cubicBezTo>
                    <a:lnTo>
                      <a:pt x="0" y="6396"/>
                    </a:lnTo>
                    <a:lnTo>
                      <a:pt x="0" y="8916"/>
                    </a:lnTo>
                    <a:lnTo>
                      <a:pt x="4726" y="6396"/>
                    </a:lnTo>
                    <a:cubicBezTo>
                      <a:pt x="4852" y="6333"/>
                      <a:pt x="4915" y="6207"/>
                      <a:pt x="4915" y="6081"/>
                    </a:cubicBezTo>
                    <a:lnTo>
                      <a:pt x="49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91;p152">
                <a:extLst>
                  <a:ext uri="{FF2B5EF4-FFF2-40B4-BE49-F238E27FC236}">
                    <a16:creationId xmlns:a16="http://schemas.microsoft.com/office/drawing/2014/main" id="{D5215A52-B86F-456F-85EC-7630B5C8A305}"/>
                  </a:ext>
                </a:extLst>
              </p:cNvPr>
              <p:cNvSpPr/>
              <p:nvPr/>
            </p:nvSpPr>
            <p:spPr>
              <a:xfrm>
                <a:off x="-44754900" y="4006225"/>
                <a:ext cx="5277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4223" extrusionOk="0">
                    <a:moveTo>
                      <a:pt x="0" y="1"/>
                    </a:moveTo>
                    <a:lnTo>
                      <a:pt x="0" y="3151"/>
                    </a:lnTo>
                    <a:lnTo>
                      <a:pt x="2111" y="4222"/>
                    </a:lnTo>
                    <a:lnTo>
                      <a:pt x="2111" y="100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92;p152">
                <a:extLst>
                  <a:ext uri="{FF2B5EF4-FFF2-40B4-BE49-F238E27FC236}">
                    <a16:creationId xmlns:a16="http://schemas.microsoft.com/office/drawing/2014/main" id="{C309FD0B-22D8-44EC-B007-02F4385E644A}"/>
                  </a:ext>
                </a:extLst>
              </p:cNvPr>
              <p:cNvSpPr/>
              <p:nvPr/>
            </p:nvSpPr>
            <p:spPr>
              <a:xfrm>
                <a:off x="-44895900" y="4006225"/>
                <a:ext cx="122900" cy="225300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9012" extrusionOk="0">
                    <a:moveTo>
                      <a:pt x="1" y="1"/>
                    </a:moveTo>
                    <a:lnTo>
                      <a:pt x="1" y="6176"/>
                    </a:lnTo>
                    <a:cubicBezTo>
                      <a:pt x="1" y="6302"/>
                      <a:pt x="95" y="6428"/>
                      <a:pt x="190" y="6491"/>
                    </a:cubicBezTo>
                    <a:lnTo>
                      <a:pt x="4916" y="9011"/>
                    </a:lnTo>
                    <a:lnTo>
                      <a:pt x="4916" y="6428"/>
                    </a:lnTo>
                    <a:lnTo>
                      <a:pt x="2332" y="5105"/>
                    </a:lnTo>
                    <a:lnTo>
                      <a:pt x="2301" y="5105"/>
                    </a:lnTo>
                    <a:cubicBezTo>
                      <a:pt x="2206" y="5073"/>
                      <a:pt x="2143" y="4947"/>
                      <a:pt x="2143" y="4853"/>
                    </a:cubicBezTo>
                    <a:lnTo>
                      <a:pt x="2143" y="110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4DCF5D-85D4-4B85-BEC4-B7B2D80565A3}"/>
              </a:ext>
            </a:extLst>
          </p:cNvPr>
          <p:cNvGrpSpPr/>
          <p:nvPr/>
        </p:nvGrpSpPr>
        <p:grpSpPr>
          <a:xfrm>
            <a:off x="1032120" y="3770219"/>
            <a:ext cx="7783701" cy="1162700"/>
            <a:chOff x="1032120" y="3770219"/>
            <a:chExt cx="7783701" cy="1162700"/>
          </a:xfrm>
        </p:grpSpPr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85D15984-F0DC-440F-829B-9AE81115D2BB}"/>
                </a:ext>
              </a:extLst>
            </p:cNvPr>
            <p:cNvSpPr txBox="1">
              <a:spLocks/>
            </p:cNvSpPr>
            <p:nvPr/>
          </p:nvSpPr>
          <p:spPr>
            <a:xfrm>
              <a:off x="1032120" y="3770219"/>
              <a:ext cx="7783701" cy="11627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Inria Sans Light"/>
                <a:buChar char="⬥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Inria Sans Light"/>
                <a:buChar char="⬦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Inria Sans Light"/>
                <a:buChar char="⬩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nria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dk1"/>
                </a:buClr>
                <a:buSzPts val="2000"/>
                <a:buFont typeface="Inria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Saira SemiCondensed Medium" panose="020B0604020202020204" charset="0"/>
                  <a:cs typeface="Saira SemiCondensed Medium" panose="020B0604020202020204" charset="0"/>
                </a:rPr>
                <a:t>4 PHƯƠNG PHÁP NGHIÊN CỨU</a:t>
              </a:r>
            </a:p>
            <a:p>
              <a:pPr marL="101600" indent="0">
                <a:buFont typeface="Inria Sans Light"/>
                <a:buNone/>
              </a:pPr>
              <a:r>
                <a:rPr lang="en-US" dirty="0"/>
                <a:t>      </a:t>
              </a:r>
              <a:r>
                <a:rPr lang="en-US" dirty="0" err="1"/>
                <a:t>Kết</a:t>
              </a:r>
              <a:r>
                <a:rPr lang="en-US" dirty="0"/>
                <a:t> </a:t>
              </a:r>
              <a:r>
                <a:rPr lang="en-US" dirty="0" err="1"/>
                <a:t>hợp</a:t>
              </a:r>
              <a:r>
                <a:rPr lang="en-US" dirty="0"/>
                <a:t> </a:t>
              </a:r>
              <a:r>
                <a:rPr lang="en-US" dirty="0" err="1"/>
                <a:t>kiến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n-US" dirty="0" err="1"/>
                <a:t>môn</a:t>
              </a:r>
              <a:r>
                <a:rPr lang="en-US" dirty="0"/>
                <a:t> </a:t>
              </a:r>
              <a:r>
                <a:rPr lang="en-US" dirty="0" err="1"/>
                <a:t>cấu</a:t>
              </a:r>
              <a:r>
                <a:rPr lang="en-US" dirty="0"/>
                <a:t> </a:t>
              </a:r>
              <a:r>
                <a:rPr lang="en-US" dirty="0" err="1"/>
                <a:t>trúc</a:t>
              </a:r>
              <a:r>
                <a:rPr lang="en-US" dirty="0"/>
                <a:t> </a:t>
              </a:r>
              <a:r>
                <a:rPr lang="en-US" dirty="0" err="1"/>
                <a:t>dữ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r>
                <a:rPr lang="en-US" dirty="0"/>
                <a:t> </a:t>
              </a:r>
              <a:r>
                <a:rPr lang="en-US" dirty="0" err="1"/>
                <a:t>hiểu</a:t>
              </a:r>
              <a:r>
                <a:rPr lang="en-US" dirty="0"/>
                <a:t> </a:t>
              </a:r>
              <a:r>
                <a:rPr lang="en-US" dirty="0" err="1"/>
                <a:t>biết</a:t>
              </a:r>
              <a:r>
                <a:rPr lang="en-US" dirty="0"/>
                <a:t> </a:t>
              </a:r>
              <a:r>
                <a:rPr lang="en-US" dirty="0" err="1"/>
                <a:t>bản</a:t>
              </a:r>
              <a:r>
                <a:rPr lang="en-US" dirty="0"/>
                <a:t> than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tham</a:t>
              </a:r>
              <a:r>
                <a:rPr lang="en-US" dirty="0"/>
                <a:t> </a:t>
              </a:r>
              <a:r>
                <a:rPr lang="en-US" dirty="0" err="1"/>
                <a:t>khảo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tin </a:t>
              </a:r>
              <a:r>
                <a:rPr lang="en-US" dirty="0" err="1"/>
                <a:t>trên</a:t>
              </a:r>
              <a:r>
                <a:rPr lang="en-US" dirty="0"/>
                <a:t> internet</a:t>
              </a:r>
              <a:endParaRPr lang="en-GB" dirty="0"/>
            </a:p>
          </p:txBody>
        </p:sp>
        <p:grpSp>
          <p:nvGrpSpPr>
            <p:cNvPr id="25" name="Google Shape;14386;p152">
              <a:extLst>
                <a:ext uri="{FF2B5EF4-FFF2-40B4-BE49-F238E27FC236}">
                  <a16:creationId xmlns:a16="http://schemas.microsoft.com/office/drawing/2014/main" id="{F792D18A-CFF5-437B-ABCC-9D4DCE5C2B26}"/>
                </a:ext>
              </a:extLst>
            </p:cNvPr>
            <p:cNvGrpSpPr/>
            <p:nvPr/>
          </p:nvGrpSpPr>
          <p:grpSpPr>
            <a:xfrm>
              <a:off x="1139220" y="4076535"/>
              <a:ext cx="194234" cy="222352"/>
              <a:chOff x="-44895900" y="3929450"/>
              <a:chExt cx="263875" cy="302075"/>
            </a:xfrm>
            <a:solidFill>
              <a:schemeClr val="bg2"/>
            </a:solidFill>
          </p:grpSpPr>
          <p:sp>
            <p:nvSpPr>
              <p:cNvPr id="26" name="Google Shape;14387;p152">
                <a:extLst>
                  <a:ext uri="{FF2B5EF4-FFF2-40B4-BE49-F238E27FC236}">
                    <a16:creationId xmlns:a16="http://schemas.microsoft.com/office/drawing/2014/main" id="{EF4F30E9-E8ED-49D4-AF60-42B8AEA8D054}"/>
                  </a:ext>
                </a:extLst>
              </p:cNvPr>
              <p:cNvSpPr/>
              <p:nvPr/>
            </p:nvSpPr>
            <p:spPr>
              <a:xfrm>
                <a:off x="-44813975" y="4100750"/>
                <a:ext cx="1016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2017" extrusionOk="0">
                    <a:moveTo>
                      <a:pt x="2017" y="0"/>
                    </a:moveTo>
                    <a:lnTo>
                      <a:pt x="0" y="977"/>
                    </a:lnTo>
                    <a:lnTo>
                      <a:pt x="2017" y="2017"/>
                    </a:lnTo>
                    <a:lnTo>
                      <a:pt x="4064" y="977"/>
                    </a:lnTo>
                    <a:lnTo>
                      <a:pt x="201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88;p152">
                <a:extLst>
                  <a:ext uri="{FF2B5EF4-FFF2-40B4-BE49-F238E27FC236}">
                    <a16:creationId xmlns:a16="http://schemas.microsoft.com/office/drawing/2014/main" id="{D219937C-BB94-497C-9384-66D15F35999E}"/>
                  </a:ext>
                </a:extLst>
              </p:cNvPr>
              <p:cNvSpPr/>
              <p:nvPr/>
            </p:nvSpPr>
            <p:spPr>
              <a:xfrm>
                <a:off x="-44885650" y="3929450"/>
                <a:ext cx="2441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3513" extrusionOk="0">
                    <a:moveTo>
                      <a:pt x="4832" y="0"/>
                    </a:moveTo>
                    <a:cubicBezTo>
                      <a:pt x="4781" y="0"/>
                      <a:pt x="4726" y="16"/>
                      <a:pt x="4663" y="47"/>
                    </a:cubicBezTo>
                    <a:lnTo>
                      <a:pt x="0" y="2410"/>
                    </a:lnTo>
                    <a:lnTo>
                      <a:pt x="2080" y="3513"/>
                    </a:lnTo>
                    <a:lnTo>
                      <a:pt x="4726" y="2158"/>
                    </a:lnTo>
                    <a:cubicBezTo>
                      <a:pt x="4758" y="2142"/>
                      <a:pt x="4805" y="2134"/>
                      <a:pt x="4852" y="2134"/>
                    </a:cubicBezTo>
                    <a:cubicBezTo>
                      <a:pt x="4899" y="2134"/>
                      <a:pt x="4947" y="2142"/>
                      <a:pt x="4978" y="2158"/>
                    </a:cubicBezTo>
                    <a:lnTo>
                      <a:pt x="7625" y="3513"/>
                    </a:lnTo>
                    <a:lnTo>
                      <a:pt x="9767" y="2442"/>
                    </a:lnTo>
                    <a:lnTo>
                      <a:pt x="4978" y="47"/>
                    </a:lnTo>
                    <a:cubicBezTo>
                      <a:pt x="4931" y="16"/>
                      <a:pt x="4884" y="0"/>
                      <a:pt x="4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89;p152">
                <a:extLst>
                  <a:ext uri="{FF2B5EF4-FFF2-40B4-BE49-F238E27FC236}">
                    <a16:creationId xmlns:a16="http://schemas.microsoft.com/office/drawing/2014/main" id="{6D4AD5D1-072B-4E68-AEE4-020480F7B9B5}"/>
                  </a:ext>
                </a:extLst>
              </p:cNvPr>
              <p:cNvSpPr/>
              <p:nvPr/>
            </p:nvSpPr>
            <p:spPr>
              <a:xfrm>
                <a:off x="-44825000" y="4006225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2080" y="1"/>
                    </a:moveTo>
                    <a:lnTo>
                      <a:pt x="0" y="1009"/>
                    </a:lnTo>
                    <a:lnTo>
                      <a:pt x="0" y="4222"/>
                    </a:lnTo>
                    <a:lnTo>
                      <a:pt x="2080" y="3151"/>
                    </a:lnTo>
                    <a:lnTo>
                      <a:pt x="208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90;p152">
                <a:extLst>
                  <a:ext uri="{FF2B5EF4-FFF2-40B4-BE49-F238E27FC236}">
                    <a16:creationId xmlns:a16="http://schemas.microsoft.com/office/drawing/2014/main" id="{F4F0E05B-E306-4CC8-B86C-A7A1C032A32E}"/>
                  </a:ext>
                </a:extLst>
              </p:cNvPr>
              <p:cNvSpPr/>
              <p:nvPr/>
            </p:nvSpPr>
            <p:spPr>
              <a:xfrm>
                <a:off x="-44754900" y="4005450"/>
                <a:ext cx="122875" cy="22292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8917" extrusionOk="0">
                    <a:moveTo>
                      <a:pt x="4915" y="0"/>
                    </a:moveTo>
                    <a:lnTo>
                      <a:pt x="2804" y="1040"/>
                    </a:lnTo>
                    <a:lnTo>
                      <a:pt x="2804" y="4789"/>
                    </a:lnTo>
                    <a:cubicBezTo>
                      <a:pt x="2804" y="4915"/>
                      <a:pt x="2710" y="5041"/>
                      <a:pt x="2615" y="5104"/>
                    </a:cubicBezTo>
                    <a:lnTo>
                      <a:pt x="0" y="6396"/>
                    </a:lnTo>
                    <a:lnTo>
                      <a:pt x="0" y="8916"/>
                    </a:lnTo>
                    <a:lnTo>
                      <a:pt x="4726" y="6396"/>
                    </a:lnTo>
                    <a:cubicBezTo>
                      <a:pt x="4852" y="6333"/>
                      <a:pt x="4915" y="6207"/>
                      <a:pt x="4915" y="6081"/>
                    </a:cubicBezTo>
                    <a:lnTo>
                      <a:pt x="49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91;p152">
                <a:extLst>
                  <a:ext uri="{FF2B5EF4-FFF2-40B4-BE49-F238E27FC236}">
                    <a16:creationId xmlns:a16="http://schemas.microsoft.com/office/drawing/2014/main" id="{8FE9DE99-8907-4D5E-9BF0-64586B2C18C5}"/>
                  </a:ext>
                </a:extLst>
              </p:cNvPr>
              <p:cNvSpPr/>
              <p:nvPr/>
            </p:nvSpPr>
            <p:spPr>
              <a:xfrm>
                <a:off x="-44754900" y="4006225"/>
                <a:ext cx="5277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4223" extrusionOk="0">
                    <a:moveTo>
                      <a:pt x="0" y="1"/>
                    </a:moveTo>
                    <a:lnTo>
                      <a:pt x="0" y="3151"/>
                    </a:lnTo>
                    <a:lnTo>
                      <a:pt x="2111" y="4222"/>
                    </a:lnTo>
                    <a:lnTo>
                      <a:pt x="2111" y="100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92;p152">
                <a:extLst>
                  <a:ext uri="{FF2B5EF4-FFF2-40B4-BE49-F238E27FC236}">
                    <a16:creationId xmlns:a16="http://schemas.microsoft.com/office/drawing/2014/main" id="{696F4BC3-0EEB-42A0-8D1F-2F01B9B8CD18}"/>
                  </a:ext>
                </a:extLst>
              </p:cNvPr>
              <p:cNvSpPr/>
              <p:nvPr/>
            </p:nvSpPr>
            <p:spPr>
              <a:xfrm>
                <a:off x="-44895900" y="4006225"/>
                <a:ext cx="122900" cy="225300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9012" extrusionOk="0">
                    <a:moveTo>
                      <a:pt x="1" y="1"/>
                    </a:moveTo>
                    <a:lnTo>
                      <a:pt x="1" y="6176"/>
                    </a:lnTo>
                    <a:cubicBezTo>
                      <a:pt x="1" y="6302"/>
                      <a:pt x="95" y="6428"/>
                      <a:pt x="190" y="6491"/>
                    </a:cubicBezTo>
                    <a:lnTo>
                      <a:pt x="4916" y="9011"/>
                    </a:lnTo>
                    <a:lnTo>
                      <a:pt x="4916" y="6428"/>
                    </a:lnTo>
                    <a:lnTo>
                      <a:pt x="2332" y="5105"/>
                    </a:lnTo>
                    <a:lnTo>
                      <a:pt x="2301" y="5105"/>
                    </a:lnTo>
                    <a:cubicBezTo>
                      <a:pt x="2206" y="5073"/>
                      <a:pt x="2143" y="4947"/>
                      <a:pt x="2143" y="4853"/>
                    </a:cubicBezTo>
                    <a:lnTo>
                      <a:pt x="2143" y="110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14386;p152">
            <a:extLst>
              <a:ext uri="{FF2B5EF4-FFF2-40B4-BE49-F238E27FC236}">
                <a16:creationId xmlns:a16="http://schemas.microsoft.com/office/drawing/2014/main" id="{88251A7F-58D6-4C4F-9068-1189F5CF0897}"/>
              </a:ext>
            </a:extLst>
          </p:cNvPr>
          <p:cNvGrpSpPr/>
          <p:nvPr/>
        </p:nvGrpSpPr>
        <p:grpSpPr>
          <a:xfrm>
            <a:off x="1146840" y="1638135"/>
            <a:ext cx="194234" cy="222352"/>
            <a:chOff x="-44895900" y="3929450"/>
            <a:chExt cx="263875" cy="302075"/>
          </a:xfrm>
          <a:solidFill>
            <a:schemeClr val="bg2"/>
          </a:solidFill>
        </p:grpSpPr>
        <p:sp>
          <p:nvSpPr>
            <p:cNvPr id="33" name="Google Shape;14387;p152">
              <a:extLst>
                <a:ext uri="{FF2B5EF4-FFF2-40B4-BE49-F238E27FC236}">
                  <a16:creationId xmlns:a16="http://schemas.microsoft.com/office/drawing/2014/main" id="{A2944FB4-1417-4981-8A9E-2DC8F180A4A8}"/>
                </a:ext>
              </a:extLst>
            </p:cNvPr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388;p152">
              <a:extLst>
                <a:ext uri="{FF2B5EF4-FFF2-40B4-BE49-F238E27FC236}">
                  <a16:creationId xmlns:a16="http://schemas.microsoft.com/office/drawing/2014/main" id="{2D7893B4-62CC-4856-992A-8995E9FE40C2}"/>
                </a:ext>
              </a:extLst>
            </p:cNvPr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389;p152">
              <a:extLst>
                <a:ext uri="{FF2B5EF4-FFF2-40B4-BE49-F238E27FC236}">
                  <a16:creationId xmlns:a16="http://schemas.microsoft.com/office/drawing/2014/main" id="{B9C6ED66-7841-4E0B-ADB7-62D1DD27D988}"/>
                </a:ext>
              </a:extLst>
            </p:cNvPr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390;p152">
              <a:extLst>
                <a:ext uri="{FF2B5EF4-FFF2-40B4-BE49-F238E27FC236}">
                  <a16:creationId xmlns:a16="http://schemas.microsoft.com/office/drawing/2014/main" id="{AD434326-2466-47D6-AD48-59B7FFD91FEC}"/>
                </a:ext>
              </a:extLst>
            </p:cNvPr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391;p152">
              <a:extLst>
                <a:ext uri="{FF2B5EF4-FFF2-40B4-BE49-F238E27FC236}">
                  <a16:creationId xmlns:a16="http://schemas.microsoft.com/office/drawing/2014/main" id="{3AA8BE0E-1B9A-4B49-ACD7-0ACE37D2FC2A}"/>
                </a:ext>
              </a:extLst>
            </p:cNvPr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392;p152">
              <a:extLst>
                <a:ext uri="{FF2B5EF4-FFF2-40B4-BE49-F238E27FC236}">
                  <a16:creationId xmlns:a16="http://schemas.microsoft.com/office/drawing/2014/main" id="{C0E10C19-52BC-4FE6-8D7D-0FF83BC49C92}"/>
                </a:ext>
              </a:extLst>
            </p:cNvPr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067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169008"/>
            <a:ext cx="6634200" cy="80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TỔNG QUAN ĐỀ TÀI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17344" y="206044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E792F-22C5-4EAC-9893-C91BF1F0A67A}"/>
              </a:ext>
            </a:extLst>
          </p:cNvPr>
          <p:cNvSpPr txBox="1"/>
          <p:nvPr/>
        </p:nvSpPr>
        <p:spPr>
          <a:xfrm>
            <a:off x="1112403" y="3199021"/>
            <a:ext cx="5556529" cy="415498"/>
          </a:xfrm>
          <a:prstGeom prst="rect">
            <a:avLst/>
          </a:prstGeom>
          <a:solidFill>
            <a:srgbClr val="10E7D9"/>
          </a:solidFill>
          <a:ln>
            <a:solidFill>
              <a:srgbClr val="10E7D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         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Tìm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đối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tượng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phù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hợp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bạn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theo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các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yêu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cầu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mà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bạn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đề</a:t>
            </a:r>
            <a:r>
              <a:rPr lang="en-US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Inria Sans Light" charset="0"/>
              </a:rPr>
              <a:t>ra.</a:t>
            </a:r>
            <a:endParaRPr lang="en-US" b="1" dirty="0">
              <a:solidFill>
                <a:schemeClr val="tx1"/>
              </a:solidFill>
              <a:latin typeface="Inria Sans Light" charset="0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E8376FDF-F2DA-4015-98F1-304C79C9614D}"/>
              </a:ext>
            </a:extLst>
          </p:cNvPr>
          <p:cNvSpPr/>
          <p:nvPr/>
        </p:nvSpPr>
        <p:spPr>
          <a:xfrm>
            <a:off x="775636" y="3238387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9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169008"/>
            <a:ext cx="6634200" cy="80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Ý TƯỞNG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E792F-22C5-4EAC-9893-C91BF1F0A67A}"/>
              </a:ext>
            </a:extLst>
          </p:cNvPr>
          <p:cNvSpPr txBox="1"/>
          <p:nvPr/>
        </p:nvSpPr>
        <p:spPr>
          <a:xfrm>
            <a:off x="1704109" y="2836490"/>
            <a:ext cx="7439891" cy="698717"/>
          </a:xfrm>
          <a:prstGeom prst="rect">
            <a:avLst/>
          </a:prstGeom>
          <a:solidFill>
            <a:srgbClr val="10E7D9"/>
          </a:solidFill>
          <a:ln>
            <a:solidFill>
              <a:srgbClr val="10E7D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3.1 Ý TƯỞNG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3.2 CƠ SỞ LÍ THUYẾT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2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6C721-D29C-43DD-A471-F136AF43C085}"/>
              </a:ext>
            </a:extLst>
          </p:cNvPr>
          <p:cNvGrpSpPr/>
          <p:nvPr/>
        </p:nvGrpSpPr>
        <p:grpSpPr>
          <a:xfrm>
            <a:off x="239791" y="755710"/>
            <a:ext cx="3118065" cy="529937"/>
            <a:chOff x="302136" y="1202519"/>
            <a:chExt cx="3118065" cy="529937"/>
          </a:xfrm>
        </p:grpSpPr>
        <p:sp>
          <p:nvSpPr>
            <p:cNvPr id="2" name="Flowchart: Preparation 1">
              <a:extLst>
                <a:ext uri="{FF2B5EF4-FFF2-40B4-BE49-F238E27FC236}">
                  <a16:creationId xmlns:a16="http://schemas.microsoft.com/office/drawing/2014/main" id="{65164E26-4089-4081-91F7-19FEB9193584}"/>
                </a:ext>
              </a:extLst>
            </p:cNvPr>
            <p:cNvSpPr/>
            <p:nvPr/>
          </p:nvSpPr>
          <p:spPr>
            <a:xfrm>
              <a:off x="302136" y="1202519"/>
              <a:ext cx="729225" cy="529937"/>
            </a:xfrm>
            <a:prstGeom prst="flowChartPreparation">
              <a:avLst/>
            </a:prstGeom>
            <a:solidFill>
              <a:srgbClr val="10E7D9"/>
            </a:solidFill>
            <a:ln>
              <a:solidFill>
                <a:srgbClr val="10E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3.1</a:t>
              </a:r>
              <a:endParaRPr lang="en-GB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C2ADF8-4B59-48BE-9943-51FCA5A6F5E5}"/>
                </a:ext>
              </a:extLst>
            </p:cNvPr>
            <p:cNvSpPr txBox="1"/>
            <p:nvPr/>
          </p:nvSpPr>
          <p:spPr>
            <a:xfrm>
              <a:off x="1165374" y="1282822"/>
              <a:ext cx="2254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</a:rPr>
                <a:t>Ý TƯỞNG</a:t>
              </a:r>
              <a:endParaRPr lang="en-GB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1D0D4D-88B2-4B71-9A5E-3BF38359C708}"/>
              </a:ext>
            </a:extLst>
          </p:cNvPr>
          <p:cNvGrpSpPr/>
          <p:nvPr/>
        </p:nvGrpSpPr>
        <p:grpSpPr>
          <a:xfrm>
            <a:off x="775637" y="1625406"/>
            <a:ext cx="7696761" cy="369332"/>
            <a:chOff x="808094" y="1975463"/>
            <a:chExt cx="769676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914C07-6D24-4565-AC8B-2BCC20DEEF26}"/>
                </a:ext>
              </a:extLst>
            </p:cNvPr>
            <p:cNvSpPr txBox="1"/>
            <p:nvPr/>
          </p:nvSpPr>
          <p:spPr>
            <a:xfrm>
              <a:off x="1118780" y="1975463"/>
              <a:ext cx="738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Ban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đầu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ta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nhập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thông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tin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người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muốn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làm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mai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qua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máy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tính</a:t>
              </a:r>
              <a:endParaRPr lang="en-US" sz="1800" b="1" dirty="0">
                <a:solidFill>
                  <a:schemeClr val="tx1"/>
                </a:solidFill>
                <a:latin typeface="Inria Sans Light" panose="020B0604020202020204" charset="0"/>
                <a:cs typeface="Times New Roman" pitchFamily="18" charset="0"/>
              </a:endParaRPr>
            </a:p>
          </p:txBody>
        </p:sp>
        <p:sp>
          <p:nvSpPr>
            <p:cNvPr id="13" name="Google Shape;865;p47">
              <a:extLst>
                <a:ext uri="{FF2B5EF4-FFF2-40B4-BE49-F238E27FC236}">
                  <a16:creationId xmlns:a16="http://schemas.microsoft.com/office/drawing/2014/main" id="{E8376FDF-F2DA-4015-98F1-304C79C9614D}"/>
                </a:ext>
              </a:extLst>
            </p:cNvPr>
            <p:cNvSpPr/>
            <p:nvPr/>
          </p:nvSpPr>
          <p:spPr>
            <a:xfrm>
              <a:off x="808094" y="2006337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5B5227-980F-4955-B8B1-832CE5269EBC}"/>
              </a:ext>
            </a:extLst>
          </p:cNvPr>
          <p:cNvGrpSpPr/>
          <p:nvPr/>
        </p:nvGrpSpPr>
        <p:grpSpPr>
          <a:xfrm>
            <a:off x="783284" y="3154868"/>
            <a:ext cx="7764674" cy="646331"/>
            <a:chOff x="766262" y="3753489"/>
            <a:chExt cx="7764674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374C1-8490-4C24-B650-785EA86DB74B}"/>
                </a:ext>
              </a:extLst>
            </p:cNvPr>
            <p:cNvSpPr txBox="1"/>
            <p:nvPr/>
          </p:nvSpPr>
          <p:spPr>
            <a:xfrm>
              <a:off x="1144861" y="3753489"/>
              <a:ext cx="738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  <a:cs typeface="Times New Roman" pitchFamily="18" charset="0"/>
                </a:rPr>
                <a:t>Chương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trình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sẽ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đưa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ra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đối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tượng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phù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hợp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có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sở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thích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giống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nhau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từ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cao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đến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thấp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và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độ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tuổi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phù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hợp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15" name="Google Shape;865;p47">
              <a:extLst>
                <a:ext uri="{FF2B5EF4-FFF2-40B4-BE49-F238E27FC236}">
                  <a16:creationId xmlns:a16="http://schemas.microsoft.com/office/drawing/2014/main" id="{0AC5B421-1F5E-4654-9808-45F3BE0CCC30}"/>
                </a:ext>
              </a:extLst>
            </p:cNvPr>
            <p:cNvSpPr/>
            <p:nvPr/>
          </p:nvSpPr>
          <p:spPr>
            <a:xfrm>
              <a:off x="766262" y="3786054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5B5227-980F-4955-B8B1-832CE5269EBC}"/>
              </a:ext>
            </a:extLst>
          </p:cNvPr>
          <p:cNvGrpSpPr/>
          <p:nvPr/>
        </p:nvGrpSpPr>
        <p:grpSpPr>
          <a:xfrm>
            <a:off x="796397" y="4030513"/>
            <a:ext cx="7802453" cy="646331"/>
            <a:chOff x="728483" y="3837527"/>
            <a:chExt cx="7802453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1374C1-8490-4C24-B650-785EA86DB74B}"/>
                </a:ext>
              </a:extLst>
            </p:cNvPr>
            <p:cNvSpPr txBox="1"/>
            <p:nvPr/>
          </p:nvSpPr>
          <p:spPr>
            <a:xfrm>
              <a:off x="1144861" y="3837527"/>
              <a:ext cx="738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Bên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cạnh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đó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chương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trình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sẽ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đưa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ra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bài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test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vui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tỷ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lệ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ghép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đôi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thành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công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giữa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bạn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và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người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bạn</a:t>
              </a:r>
              <a:r>
                <a:rPr lang="en-US" sz="1800" b="1" dirty="0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panose="020B0604020202020204" charset="0"/>
                  <a:cs typeface="Times New Roman" pitchFamily="18" charset="0"/>
                </a:rPr>
                <a:t>chọn</a:t>
              </a:r>
              <a:endParaRPr lang="en-US" sz="1800" b="1" dirty="0">
                <a:solidFill>
                  <a:schemeClr val="tx1"/>
                </a:solidFill>
                <a:latin typeface="Inria Sans Light" panose="020B0604020202020204" charset="0"/>
                <a:cs typeface="Times New Roman" pitchFamily="18" charset="0"/>
              </a:endParaRPr>
            </a:p>
          </p:txBody>
        </p:sp>
        <p:sp>
          <p:nvSpPr>
            <p:cNvPr id="21" name="Google Shape;865;p47">
              <a:extLst>
                <a:ext uri="{FF2B5EF4-FFF2-40B4-BE49-F238E27FC236}">
                  <a16:creationId xmlns:a16="http://schemas.microsoft.com/office/drawing/2014/main" id="{0AC5B421-1F5E-4654-9808-45F3BE0CCC30}"/>
                </a:ext>
              </a:extLst>
            </p:cNvPr>
            <p:cNvSpPr/>
            <p:nvPr/>
          </p:nvSpPr>
          <p:spPr>
            <a:xfrm>
              <a:off x="728483" y="3940835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1D0D4D-88B2-4B71-9A5E-3BF38359C708}"/>
              </a:ext>
            </a:extLst>
          </p:cNvPr>
          <p:cNvGrpSpPr/>
          <p:nvPr/>
        </p:nvGrpSpPr>
        <p:grpSpPr>
          <a:xfrm>
            <a:off x="775637" y="2263174"/>
            <a:ext cx="7722842" cy="646331"/>
            <a:chOff x="808094" y="1851554"/>
            <a:chExt cx="7722842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914C07-6D24-4565-AC8B-2BCC20DEEF26}"/>
                </a:ext>
              </a:extLst>
            </p:cNvPr>
            <p:cNvSpPr txBox="1"/>
            <p:nvPr/>
          </p:nvSpPr>
          <p:spPr>
            <a:xfrm>
              <a:off x="1144861" y="1851554"/>
              <a:ext cx="738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Từ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đó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chương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trình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sẽ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bắt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đầu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nhập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thông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tin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đối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tượng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khác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và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bắt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đầu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so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sánh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giới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tính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sở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thích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độ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Inria Sans Light" charset="0"/>
                </a:rPr>
                <a:t>tuổi</a:t>
              </a:r>
              <a:r>
                <a:rPr lang="en-US" sz="1800" b="1" dirty="0">
                  <a:solidFill>
                    <a:schemeClr val="tx1"/>
                  </a:solidFill>
                  <a:latin typeface="Inria Sans Light" charset="0"/>
                </a:rPr>
                <a:t>.</a:t>
              </a:r>
              <a:endParaRPr lang="en-US" sz="1800" b="1" dirty="0">
                <a:solidFill>
                  <a:schemeClr val="tx1"/>
                </a:solidFill>
                <a:latin typeface="Inria Sans Light" panose="020B0604020202020204" charset="0"/>
                <a:cs typeface="Times New Roman" pitchFamily="18" charset="0"/>
              </a:endParaRPr>
            </a:p>
          </p:txBody>
        </p:sp>
        <p:sp>
          <p:nvSpPr>
            <p:cNvPr id="23" name="Google Shape;865;p47">
              <a:extLst>
                <a:ext uri="{FF2B5EF4-FFF2-40B4-BE49-F238E27FC236}">
                  <a16:creationId xmlns:a16="http://schemas.microsoft.com/office/drawing/2014/main" id="{E8376FDF-F2DA-4015-98F1-304C79C9614D}"/>
                </a:ext>
              </a:extLst>
            </p:cNvPr>
            <p:cNvSpPr/>
            <p:nvPr/>
          </p:nvSpPr>
          <p:spPr>
            <a:xfrm>
              <a:off x="808094" y="2006337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6C721-D29C-43DD-A471-F136AF43C085}"/>
              </a:ext>
            </a:extLst>
          </p:cNvPr>
          <p:cNvGrpSpPr/>
          <p:nvPr/>
        </p:nvGrpSpPr>
        <p:grpSpPr>
          <a:xfrm>
            <a:off x="415636" y="1205345"/>
            <a:ext cx="2984053" cy="529937"/>
            <a:chOff x="477981" y="1652154"/>
            <a:chExt cx="2984053" cy="529937"/>
          </a:xfrm>
        </p:grpSpPr>
        <p:sp>
          <p:nvSpPr>
            <p:cNvPr id="2" name="Flowchart: Preparation 1">
              <a:extLst>
                <a:ext uri="{FF2B5EF4-FFF2-40B4-BE49-F238E27FC236}">
                  <a16:creationId xmlns:a16="http://schemas.microsoft.com/office/drawing/2014/main" id="{65164E26-4089-4081-91F7-19FEB9193584}"/>
                </a:ext>
              </a:extLst>
            </p:cNvPr>
            <p:cNvSpPr/>
            <p:nvPr/>
          </p:nvSpPr>
          <p:spPr>
            <a:xfrm>
              <a:off x="477981" y="1652154"/>
              <a:ext cx="729225" cy="529937"/>
            </a:xfrm>
            <a:prstGeom prst="flowChartPreparation">
              <a:avLst/>
            </a:prstGeom>
            <a:solidFill>
              <a:srgbClr val="10E7D9"/>
            </a:solidFill>
            <a:ln>
              <a:solidFill>
                <a:srgbClr val="10E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3.2</a:t>
              </a:r>
              <a:endParaRPr lang="en-GB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C2ADF8-4B59-48BE-9943-51FCA5A6F5E5}"/>
                </a:ext>
              </a:extLst>
            </p:cNvPr>
            <p:cNvSpPr txBox="1"/>
            <p:nvPr/>
          </p:nvSpPr>
          <p:spPr>
            <a:xfrm>
              <a:off x="1207207" y="1768428"/>
              <a:ext cx="2254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</a:rPr>
                <a:t>CƠ SỞ LÍ THUYẾT</a:t>
              </a:r>
              <a:endParaRPr lang="en-GB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Google Shape;865;p47">
            <a:extLst>
              <a:ext uri="{FF2B5EF4-FFF2-40B4-BE49-F238E27FC236}">
                <a16:creationId xmlns:a16="http://schemas.microsoft.com/office/drawing/2014/main" id="{E8376FDF-F2DA-4015-98F1-304C79C9614D}"/>
              </a:ext>
            </a:extLst>
          </p:cNvPr>
          <p:cNvSpPr/>
          <p:nvPr/>
        </p:nvSpPr>
        <p:spPr>
          <a:xfrm>
            <a:off x="771987" y="241875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49386" y="1986973"/>
            <a:ext cx="7280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Sử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dụng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để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quản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lí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nhiều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dữ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liệu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một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cách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hiệu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quả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. Chia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các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bước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giải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quyết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vấn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đề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thành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từng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hàm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nhỏ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để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chương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trình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thực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hiện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một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cách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rõ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ràng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.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Kết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hợp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với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thư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viện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đồ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họa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và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âm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thanh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để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chương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trình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sống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động</a:t>
            </a:r>
            <a:r>
              <a:rPr lang="en-US" sz="1800" b="1" dirty="0">
                <a:solidFill>
                  <a:schemeClr val="tx1"/>
                </a:solidFill>
                <a:latin typeface="Inria Sans Light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Inria Sans Light" charset="0"/>
              </a:rPr>
              <a:t>hơn</a:t>
            </a:r>
            <a:endParaRPr lang="en-US" sz="1800" b="1" dirty="0">
              <a:solidFill>
                <a:schemeClr val="tx1"/>
              </a:solidFill>
              <a:latin typeface="Inri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28712" y="1992361"/>
            <a:ext cx="7103559" cy="80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TỔ CHỨC CẤU TRÚC DỮ LIỆU VÀ BÀI TOÁN</a:t>
            </a:r>
            <a:endParaRPr sz="32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E792F-22C5-4EAC-9893-C91BF1F0A67A}"/>
              </a:ext>
            </a:extLst>
          </p:cNvPr>
          <p:cNvSpPr txBox="1"/>
          <p:nvPr/>
        </p:nvSpPr>
        <p:spPr>
          <a:xfrm>
            <a:off x="1704109" y="2836490"/>
            <a:ext cx="7523018" cy="1021883"/>
          </a:xfrm>
          <a:prstGeom prst="rect">
            <a:avLst/>
          </a:prstGeom>
          <a:solidFill>
            <a:srgbClr val="10E7D9"/>
          </a:solidFill>
          <a:ln>
            <a:solidFill>
              <a:srgbClr val="10E7D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4.1 PHÁT BIỂU BÀI TOÁN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4.2 CẤU TRÚC DỮ LIỆU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ira SemiCondensed Medium" panose="020B0604020202020204" charset="0"/>
                <a:cs typeface="Saira SemiCondensed Medium" panose="020B0604020202020204" charset="0"/>
              </a:rPr>
              <a:t>4.3 THUẬT TOÁN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" grpId="0" animBg="1"/>
    </p:bld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77D1B149CCC4385BADD8B9EDF10DE" ma:contentTypeVersion="4" ma:contentTypeDescription="Create a new document." ma:contentTypeScope="" ma:versionID="c557b23f78134d4166ffcd7d40084471">
  <xsd:schema xmlns:xsd="http://www.w3.org/2001/XMLSchema" xmlns:xs="http://www.w3.org/2001/XMLSchema" xmlns:p="http://schemas.microsoft.com/office/2006/metadata/properties" xmlns:ns2="5931ca0c-9cdc-40c3-a3a5-2fc9fad41dc7" targetNamespace="http://schemas.microsoft.com/office/2006/metadata/properties" ma:root="true" ma:fieldsID="6ed60708b350f98bbd20f8a41452a990" ns2:_="">
    <xsd:import namespace="5931ca0c-9cdc-40c3-a3a5-2fc9fad4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1ca0c-9cdc-40c3-a3a5-2fc9fad4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BD517D-314D-4FEF-882C-04D02064F8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76D544-6E34-482E-AB73-9B45668834C4}"/>
</file>

<file path=customXml/itemProps3.xml><?xml version="1.0" encoding="utf-8"?>
<ds:datastoreItem xmlns:ds="http://schemas.openxmlformats.org/officeDocument/2006/customXml" ds:itemID="{055C6DCB-C38C-4988-853D-21218623639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936</Words>
  <Application>Microsoft Office PowerPoint</Application>
  <PresentationFormat>Trình chiếu Trên màn hình (16:9)</PresentationFormat>
  <Paragraphs>127</Paragraphs>
  <Slides>22</Slides>
  <Notes>17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3" baseType="lpstr">
      <vt:lpstr>Gurney template</vt:lpstr>
      <vt:lpstr>TRƯỜNG ĐẠI HỌC BÁCH KHOA-ĐẠI HỌC ĐÀ NẴNG KHOA CÔNG NGHỆ THÔNG TIN</vt:lpstr>
      <vt:lpstr>PBL1:ĐỒ ÁN LẬP TRÌNH TÍNH TOÁN</vt:lpstr>
      <vt:lpstr>MỞ ĐẦU</vt:lpstr>
      <vt:lpstr>PHẦN 1:Mở đầu</vt:lpstr>
      <vt:lpstr>TỔNG QUAN ĐỀ TÀI</vt:lpstr>
      <vt:lpstr>Ý TƯỞNG</vt:lpstr>
      <vt:lpstr>Bản trình bày PowerPoint</vt:lpstr>
      <vt:lpstr>Bản trình bày PowerPoint</vt:lpstr>
      <vt:lpstr>TỔ CHỨC CẤU TRÚC DỮ LIỆU VÀ BÀI TOÁN</vt:lpstr>
      <vt:lpstr>4.1 PHÁT BIỂU BÀI TOÁN</vt:lpstr>
      <vt:lpstr>4.2 Cấu trúc dữ liệu </vt:lpstr>
      <vt:lpstr>4.3 Thuật toán</vt:lpstr>
      <vt:lpstr>5</vt:lpstr>
      <vt:lpstr>5.1 Tổ chức chương trình </vt:lpstr>
      <vt:lpstr>Bản trình bày PowerPoint</vt:lpstr>
      <vt:lpstr>DEMO KẾT QUẢ CHƯƠNG TRÌNH</vt:lpstr>
      <vt:lpstr>Demo 1</vt:lpstr>
      <vt:lpstr>Bản trình bày PowerPoint</vt:lpstr>
      <vt:lpstr>KẾT LUẬN VÀ HƯỚNG PHÁT TRIỂN</vt:lpstr>
      <vt:lpstr>6.1 Kết luận</vt:lpstr>
      <vt:lpstr>6.2 Hướng phát triển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KHOA-ĐẠI HỌC ĐÀ NẴNG KHOA CÔNG NGHỆ THÔNG TIN</dc:title>
  <dc:creator>ACER</dc:creator>
  <cp:lastModifiedBy>ACER</cp:lastModifiedBy>
  <cp:revision>78</cp:revision>
  <dcterms:modified xsi:type="dcterms:W3CDTF">2021-08-24T14:48:29Z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0x010100EF577D1B149CCC4385BADD8B9EDF10DE</vt:lpwstr>
  </property>
</Properties>
</file>