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D626-83F1-467D-8041-B4FE83B82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F0E0D-BD9B-4BE8-A615-B808A0A94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BDB4B-5D17-4DC9-AAC6-B93DEB5A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3712-0C14-4412-8ABA-24C0D068736F}" type="datetimeFigureOut">
              <a:rPr lang="en-US" smtClean="0"/>
              <a:t>01/05/2023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A1443-0AF2-454E-8530-CCAA0299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20F9B-3EFD-4CDD-9C39-C79DCD5D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50E4-D786-4D22-AAEF-42684DEC1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2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0B66D-8381-45AC-9DBE-2306CAFE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04736-4BB0-485B-B026-29DA604B0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1A2FC-0A38-4462-8453-6142F5149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3712-0C14-4412-8ABA-24C0D068736F}" type="datetimeFigureOut">
              <a:rPr lang="en-US" smtClean="0"/>
              <a:t>01/05/2023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502D1-5034-4604-8F63-0F79EE557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818AC-388D-4EA2-995D-F571C7EB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50E4-D786-4D22-AAEF-42684DEC1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5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300D80-7974-4417-B4AE-504160353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A1407-21AE-42FA-A517-E06D1A703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081E1-5758-41ED-AFF3-A2B8C306F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3712-0C14-4412-8ABA-24C0D068736F}" type="datetimeFigureOut">
              <a:rPr lang="en-US" smtClean="0"/>
              <a:t>01/05/2023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A699E-B9C5-44DC-B506-4BF6541C5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27817-A106-473A-9935-0030E4B5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50E4-D786-4D22-AAEF-42684DEC1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6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260E-AF3B-474A-9851-FBADBDE69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8B80F-0E90-42A4-A30E-46D14823B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D1901-04A3-4A61-B40F-24B5BB30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3712-0C14-4412-8ABA-24C0D068736F}" type="datetimeFigureOut">
              <a:rPr lang="en-US" smtClean="0"/>
              <a:t>01/05/2023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80396-205C-4779-A052-8454EA5D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B3FBB-F331-41F4-ADFF-A095927C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50E4-D786-4D22-AAEF-42684DEC1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4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CBCB7-A187-4395-8C52-1D96609F5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4A726-254C-47F1-813E-7DDB9EED4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9CBC2-A32B-4914-A952-60EA0440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3712-0C14-4412-8ABA-24C0D068736F}" type="datetimeFigureOut">
              <a:rPr lang="en-US" smtClean="0"/>
              <a:t>01/05/2023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3B921-5F72-4B08-8C8F-946655258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A8150-A3BD-4D22-B43A-00BB0349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50E4-D786-4D22-AAEF-42684DEC1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6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BBB97-82E2-4716-9E4E-E2F1FDC3F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ED2F6-6104-407C-BD06-6488616B1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6A0A2-3BC1-4132-AC74-185F1D386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05A24-9B3E-4845-AC7B-A28827CD5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3712-0C14-4412-8ABA-24C0D068736F}" type="datetimeFigureOut">
              <a:rPr lang="en-US" smtClean="0"/>
              <a:t>01/05/2023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9E979-B190-4774-BF85-85259E73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B37EE-1C6F-41B6-A488-A0975EE0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50E4-D786-4D22-AAEF-42684DEC1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ECB15-1C5E-42B5-9296-C5273733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3E962-4AE1-43FB-9C9C-E6CA49AD8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FB013-51C9-48A2-ACE3-55D016774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E67AF-C9C0-467A-9838-E6E836AA5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3FFAD-4DFE-4D02-B045-9860159AA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4F293-071E-4DBB-9A87-8D145697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3712-0C14-4412-8ABA-24C0D068736F}" type="datetimeFigureOut">
              <a:rPr lang="en-US" smtClean="0"/>
              <a:t>01/05/2023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30873-609D-458C-BCE6-80BB64ADD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A397A6-227E-4E09-A01E-5FDF836D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50E4-D786-4D22-AAEF-42684DEC1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48373-B9AD-4C06-9FA7-66DA4D65D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6FF2B8-890B-420C-9B60-9188CB888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3712-0C14-4412-8ABA-24C0D068736F}" type="datetimeFigureOut">
              <a:rPr lang="en-US" smtClean="0"/>
              <a:t>01/05/2023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1E8C3-8DE3-40F2-A28E-AF8B6F40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348157-05FD-4586-A47F-5777FC14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50E4-D786-4D22-AAEF-42684DEC1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0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C7D0C-B758-410D-BBA0-65FDF5F6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3712-0C14-4412-8ABA-24C0D068736F}" type="datetimeFigureOut">
              <a:rPr lang="en-US" smtClean="0"/>
              <a:t>01/05/2023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71999-05AF-4C84-B060-3F4AC7A94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FE285-9F12-43A4-AFCE-47BC2638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50E4-D786-4D22-AAEF-42684DEC1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3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522EB-776B-4A50-B71C-C7644A74A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48267-79B4-4C0C-98F0-EE5226CDB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A1AD2-E6CA-46A2-85CC-DBCC02B56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ED814-1F79-4ED0-8EC5-190BBF45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3712-0C14-4412-8ABA-24C0D068736F}" type="datetimeFigureOut">
              <a:rPr lang="en-US" smtClean="0"/>
              <a:t>01/05/2023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74D6E-B31D-4318-A70E-5BF93BEF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0D06E-B44F-4AF5-BE56-2D7D06FE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50E4-D786-4D22-AAEF-42684DEC1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0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12D0-9AF1-420E-8271-BA7447D6C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96CE16-AD2A-4047-BBC1-0F136044F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FFB8A-AB9D-40F9-90C6-F39E44121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E2052-9A4C-4E68-B300-98DDC7016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3712-0C14-4412-8ABA-24C0D068736F}" type="datetimeFigureOut">
              <a:rPr lang="en-US" smtClean="0"/>
              <a:t>01/05/2023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129A0-76C2-4B6F-B798-0D83008A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70432-EBCB-4ACE-AA41-438BB874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50E4-D786-4D22-AAEF-42684DEC1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4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5F31A7-237C-43F2-B607-1DC9572F0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5864D-D8F9-43E4-AB0A-55DA8C1DB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D94E7-B91A-4AA9-9428-2CE4E51CE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43712-0C14-4412-8ABA-24C0D068736F}" type="datetimeFigureOut">
              <a:rPr lang="en-US" smtClean="0"/>
              <a:t>01/05/2023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92800-5B65-477C-8248-48FA80EAB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8A319-AEEA-4B0A-956E-15664EA63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350E4-D786-4D22-AAEF-42684DEC1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1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B467-DBA1-481C-8595-5098B9106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tickets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A8BBC-6509-41E3-872B-6384AA663C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90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DFF0D-8F93-45BD-8E69-C209D802B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created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8FDD6D-A1DB-4949-96BD-8316FA728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1599" y="3563083"/>
            <a:ext cx="8068801" cy="8764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468FBA-A222-4A66-AE0F-DE4430EA5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599" y="4706205"/>
            <a:ext cx="7544853" cy="8478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FCE8E4-79CA-4203-90BA-C98926F95D88}"/>
              </a:ext>
            </a:extLst>
          </p:cNvPr>
          <p:cNvSpPr txBox="1"/>
          <p:nvPr/>
        </p:nvSpPr>
        <p:spPr>
          <a:xfrm>
            <a:off x="2324100" y="1590675"/>
            <a:ext cx="6219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Ticket with a </a:t>
            </a:r>
            <a:r>
              <a:rPr lang="en-US" dirty="0" err="1"/>
              <a:t>runID</a:t>
            </a:r>
            <a:r>
              <a:rPr lang="en-US" dirty="0"/>
              <a:t> (from a job)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Ticket without a </a:t>
            </a:r>
            <a:r>
              <a:rPr lang="en-US" dirty="0" err="1"/>
              <a:t>runID</a:t>
            </a:r>
            <a:r>
              <a:rPr lang="en-US" dirty="0"/>
              <a:t> (agent unavailable)</a:t>
            </a:r>
          </a:p>
        </p:txBody>
      </p:sp>
    </p:spTree>
    <p:extLst>
      <p:ext uri="{BB962C8B-B14F-4D97-AF65-F5344CB8AC3E}">
        <p14:creationId xmlns:p14="http://schemas.microsoft.com/office/powerpoint/2010/main" val="160000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A3F92-6DBF-4126-95ED-28D9F624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with a </a:t>
            </a:r>
            <a:r>
              <a:rPr lang="en-US" dirty="0" err="1"/>
              <a:t>runID</a:t>
            </a:r>
            <a:r>
              <a:rPr lang="en-US" dirty="0"/>
              <a:t> </a:t>
            </a:r>
            <a:br>
              <a:rPr lang="en-US" dirty="0"/>
            </a:br>
            <a:r>
              <a:rPr lang="en-US" sz="2400" dirty="0"/>
              <a:t>Notice log and output attached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C13C94-FB69-42EC-A067-150661CC7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21621"/>
            <a:ext cx="10515600" cy="335934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4066C3-832E-4B34-B51C-FD8569564398}"/>
              </a:ext>
            </a:extLst>
          </p:cNvPr>
          <p:cNvSpPr/>
          <p:nvPr/>
        </p:nvSpPr>
        <p:spPr>
          <a:xfrm>
            <a:off x="838200" y="2674834"/>
            <a:ext cx="5460050" cy="282011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00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F4BA5-7207-4CA3-BFE6-9FB5A033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with a </a:t>
            </a:r>
            <a:r>
              <a:rPr lang="en-US" dirty="0" err="1"/>
              <a:t>runID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0EEEF5-7ABC-40DD-AB9A-3709D712D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0948" y="1825625"/>
            <a:ext cx="7490103" cy="4351338"/>
          </a:xfrm>
        </p:spPr>
      </p:pic>
    </p:spTree>
    <p:extLst>
      <p:ext uri="{BB962C8B-B14F-4D97-AF65-F5344CB8AC3E}">
        <p14:creationId xmlns:p14="http://schemas.microsoft.com/office/powerpoint/2010/main" val="279041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D1387-C3D8-4066-A995-438FAD1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without a </a:t>
            </a:r>
            <a:r>
              <a:rPr lang="en-US" dirty="0" err="1"/>
              <a:t>runID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243070-E047-45E2-B6C8-81AEC0539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389" y="1934080"/>
            <a:ext cx="7497221" cy="4134427"/>
          </a:xfrm>
        </p:spPr>
      </p:pic>
    </p:spTree>
    <p:extLst>
      <p:ext uri="{BB962C8B-B14F-4D97-AF65-F5344CB8AC3E}">
        <p14:creationId xmlns:p14="http://schemas.microsoft.com/office/powerpoint/2010/main" val="207239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3DFB-B5C3-4C77-A8C3-0D3CA7BF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without a </a:t>
            </a:r>
            <a:r>
              <a:rPr lang="en-US" dirty="0" err="1"/>
              <a:t>runID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2B31A0E-8EAC-45F1-B908-13F0C6117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2991"/>
            <a:ext cx="10515600" cy="3956606"/>
          </a:xfrm>
        </p:spPr>
      </p:pic>
    </p:spTree>
    <p:extLst>
      <p:ext uri="{BB962C8B-B14F-4D97-AF65-F5344CB8AC3E}">
        <p14:creationId xmlns:p14="http://schemas.microsoft.com/office/powerpoint/2010/main" val="1794907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4502-B3AF-4502-97F3-78307F76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705CD6-EBC3-4544-AE7F-72E3A75C7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7366"/>
            <a:ext cx="10515600" cy="3967855"/>
          </a:xfrm>
        </p:spPr>
      </p:pic>
    </p:spTree>
    <p:extLst>
      <p:ext uri="{BB962C8B-B14F-4D97-AF65-F5344CB8AC3E}">
        <p14:creationId xmlns:p14="http://schemas.microsoft.com/office/powerpoint/2010/main" val="3475600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F953-E63C-43E7-9841-9EAA21A7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CD6F05-CEA4-4741-A0A7-309460FDE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2332" y="1825625"/>
            <a:ext cx="5847335" cy="4351338"/>
          </a:xfrm>
        </p:spPr>
      </p:pic>
    </p:spTree>
    <p:extLst>
      <p:ext uri="{BB962C8B-B14F-4D97-AF65-F5344CB8AC3E}">
        <p14:creationId xmlns:p14="http://schemas.microsoft.com/office/powerpoint/2010/main" val="511862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45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Creating tickets</vt:lpstr>
      <vt:lpstr>Ticket created</vt:lpstr>
      <vt:lpstr>Ticket with a runID  Notice log and output attached</vt:lpstr>
      <vt:lpstr>Ticket with a runID</vt:lpstr>
      <vt:lpstr>Ticket without a runID</vt:lpstr>
      <vt:lpstr>Ticket without a runID</vt:lpstr>
      <vt:lpstr>User</vt:lpstr>
      <vt:lpstr>Roles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tickets</dc:title>
  <dc:creator>Companeetz, Daniel</dc:creator>
  <cp:lastModifiedBy>Companeetz, Daniel</cp:lastModifiedBy>
  <cp:revision>2</cp:revision>
  <dcterms:created xsi:type="dcterms:W3CDTF">2022-12-23T23:31:19Z</dcterms:created>
  <dcterms:modified xsi:type="dcterms:W3CDTF">2023-01-05T17:05:33Z</dcterms:modified>
</cp:coreProperties>
</file>