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ompaneetz" userId="c4cc306e7f845daa" providerId="LiveId" clId="{A46BA6CC-6C65-4270-9430-C9EB39F4C94C}"/>
    <pc:docChg chg="delSld modSld">
      <pc:chgData name="Daniel Companeetz" userId="c4cc306e7f845daa" providerId="LiveId" clId="{A46BA6CC-6C65-4270-9430-C9EB39F4C94C}" dt="2023-10-04T18:57:59.943" v="1" actId="14100"/>
      <pc:docMkLst>
        <pc:docMk/>
      </pc:docMkLst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1600007269" sldId="257"/>
        </pc:sldMkLst>
      </pc:sldChg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1785800293" sldId="258"/>
        </pc:sldMkLst>
      </pc:sldChg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2790412408" sldId="259"/>
        </pc:sldMkLst>
      </pc:sldChg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511862247" sldId="260"/>
        </pc:sldMkLst>
      </pc:sldChg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3475600899" sldId="261"/>
        </pc:sldMkLst>
      </pc:sldChg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2072398318" sldId="262"/>
        </pc:sldMkLst>
      </pc:sldChg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1794907743" sldId="263"/>
        </pc:sldMkLst>
      </pc:sldChg>
      <pc:sldChg chg="del">
        <pc:chgData name="Daniel Companeetz" userId="c4cc306e7f845daa" providerId="LiveId" clId="{A46BA6CC-6C65-4270-9430-C9EB39F4C94C}" dt="2023-10-04T18:56:56.514" v="0" actId="47"/>
        <pc:sldMkLst>
          <pc:docMk/>
          <pc:sldMk cId="426527810" sldId="265"/>
        </pc:sldMkLst>
      </pc:sldChg>
      <pc:sldChg chg="modSp mod">
        <pc:chgData name="Daniel Companeetz" userId="c4cc306e7f845daa" providerId="LiveId" clId="{A46BA6CC-6C65-4270-9430-C9EB39F4C94C}" dt="2023-10-04T18:57:59.943" v="1" actId="14100"/>
        <pc:sldMkLst>
          <pc:docMk/>
          <pc:sldMk cId="1260997242" sldId="271"/>
        </pc:sldMkLst>
        <pc:picChg chg="mod">
          <ac:chgData name="Daniel Companeetz" userId="c4cc306e7f845daa" providerId="LiveId" clId="{A46BA6CC-6C65-4270-9430-C9EB39F4C94C}" dt="2023-10-04T18:57:59.943" v="1" actId="14100"/>
          <ac:picMkLst>
            <pc:docMk/>
            <pc:sldMk cId="1260997242" sldId="271"/>
            <ac:picMk id="5" creationId="{4372E602-F581-48AB-885E-3BAFE0F42B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D626-83F1-467D-8041-B4FE83B8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0E0D-BD9B-4BE8-A615-B808A0A9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DB4B-5D17-4DC9-AAC6-B93DEB5A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1443-0AF2-454E-8530-CCAA0299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0F9B-3EFD-4CDD-9C39-C79DCD5D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B66D-8381-45AC-9DBE-2306CAFE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04736-4BB0-485B-B026-29DA604B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A2FC-0A38-4462-8453-6142F514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02D1-5034-4604-8F63-0F79EE55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18AC-388D-4EA2-995D-F571C7EB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00D80-7974-4417-B4AE-50416035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1407-21AE-42FA-A517-E06D1A70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81E1-5758-41ED-AFF3-A2B8C306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699E-B9C5-44DC-B506-4BF6541C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7817-A106-473A-9935-0030E4B5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260E-AF3B-474A-9851-FBADBDE6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B80F-0E90-42A4-A30E-46D14823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1901-04A3-4A61-B40F-24B5BB30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0396-205C-4779-A052-8454EA5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3FBB-F331-41F4-ADFF-A095927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BCB7-A187-4395-8C52-1D96609F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A726-254C-47F1-813E-7DDB9EED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CBC2-A32B-4914-A952-60EA0440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B921-5F72-4B08-8C8F-94665525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8150-A3BD-4D22-B43A-00BB0349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BB97-82E2-4716-9E4E-E2F1FDC3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D2F6-6104-407C-BD06-6488616B1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6A0A2-3BC1-4132-AC74-185F1D38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5A24-9B3E-4845-AC7B-A28827CD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979-B190-4774-BF85-85259E73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37EE-1C6F-41B6-A488-A0975EE0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CB15-1C5E-42B5-9296-C5273733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3E962-4AE1-43FB-9C9C-E6CA49AD8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FB013-51C9-48A2-ACE3-55D01677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67AF-C9C0-467A-9838-E6E836AA5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3FFAD-4DFE-4D02-B045-9860159AA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4F293-071E-4DBB-9A87-8D145697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30873-609D-458C-BCE6-80BB64A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397A6-227E-4E09-A01E-5FDF836D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8373-B9AD-4C06-9FA7-66DA4D65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FF2B8-890B-420C-9B60-9188CB88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1E8C3-8DE3-40F2-A28E-AF8B6F40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48157-05FD-4586-A47F-5777FC14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C7D0C-B758-410D-BBA0-65FDF5F6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1999-05AF-4C84-B060-3F4AC7A9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E285-9F12-43A4-AFCE-47BC2638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22EB-776B-4A50-B71C-C7644A74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8267-79B4-4C0C-98F0-EE5226CD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A1AD2-E6CA-46A2-85CC-DBCC02B5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D814-1F79-4ED0-8EC5-190BBF45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4D6E-B31D-4318-A70E-5BF93BEF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0D06E-B44F-4AF5-BE56-2D7D06F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12D0-9AF1-420E-8271-BA7447D6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6CE16-AD2A-4047-BBC1-0F136044F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FFB8A-AB9D-40F9-90C6-F39E4412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2052-9A4C-4E68-B300-98DDC701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29A0-76C2-4B6F-B798-0D83008A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70432-EBCB-4ACE-AA41-438BB874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F31A7-237C-43F2-B607-1DC9572F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5864D-D8F9-43E4-AB0A-55DA8C1D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94E7-B91A-4AA9-9428-2CE4E51CE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3712-0C14-4412-8ABA-24C0D068736F}" type="datetimeFigureOut">
              <a:rPr lang="en-US" smtClean="0"/>
              <a:t>10/04/2023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2800-5B65-477C-8248-48FA80EAB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A319-AEEA-4B0A-956E-15664EA63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B467-DBA1-481C-8595-5098B910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tickets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A8BBC-6509-41E3-872B-6384AA663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FCB76-8CE3-4378-855E-0EF1934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Remedy ITSM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A37D3-4A5B-4482-87F8-5FFD4772B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4AD39E-940C-4BC3-8985-E6891F62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(using Helix ITSM)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25932D-0B96-440F-AF08-871296915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57" y="2181765"/>
            <a:ext cx="8859486" cy="3639058"/>
          </a:xfrm>
        </p:spPr>
      </p:pic>
    </p:spTree>
    <p:extLst>
      <p:ext uri="{BB962C8B-B14F-4D97-AF65-F5344CB8AC3E}">
        <p14:creationId xmlns:p14="http://schemas.microsoft.com/office/powerpoint/2010/main" val="21262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C7E20EB-158C-4A27-B902-F113E2AF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notifications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A74677-C206-49AB-ACD4-419C048400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4181" y="2281791"/>
            <a:ext cx="4029637" cy="343900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C6A0AC4-DCF5-46C3-A46D-1C8737AF4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1997" y="2753345"/>
            <a:ext cx="3982006" cy="2495898"/>
          </a:xfrm>
        </p:spPr>
      </p:pic>
    </p:spTree>
    <p:extLst>
      <p:ext uri="{BB962C8B-B14F-4D97-AF65-F5344CB8AC3E}">
        <p14:creationId xmlns:p14="http://schemas.microsoft.com/office/powerpoint/2010/main" val="62235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E4D9B-F50F-453C-9E2B-B88BC81F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 ticket with output and log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1CFC02-ACFB-4E01-8324-1D6B430F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807" y="1825625"/>
            <a:ext cx="9852386" cy="4351338"/>
          </a:xfrm>
        </p:spPr>
      </p:pic>
    </p:spTree>
    <p:extLst>
      <p:ext uri="{BB962C8B-B14F-4D97-AF65-F5344CB8AC3E}">
        <p14:creationId xmlns:p14="http://schemas.microsoft.com/office/powerpoint/2010/main" val="4792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E4D9B-F50F-453C-9E2B-B88BC81F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in the case with URL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36D32D-B996-4E30-9C04-241BF1A88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339" y="1910264"/>
            <a:ext cx="3915321" cy="4182059"/>
          </a:xfrm>
        </p:spPr>
      </p:pic>
    </p:spTree>
    <p:extLst>
      <p:ext uri="{BB962C8B-B14F-4D97-AF65-F5344CB8AC3E}">
        <p14:creationId xmlns:p14="http://schemas.microsoft.com/office/powerpoint/2010/main" val="24457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6CD-5D4F-4F92-AF43-61080322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Mid-Tier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55F8D-F396-4BE0-8D57-4840D499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47" y="2786687"/>
            <a:ext cx="7563906" cy="2429214"/>
          </a:xfrm>
        </p:spPr>
      </p:pic>
    </p:spTree>
    <p:extLst>
      <p:ext uri="{BB962C8B-B14F-4D97-AF65-F5344CB8AC3E}">
        <p14:creationId xmlns:p14="http://schemas.microsoft.com/office/powerpoint/2010/main" val="42204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6503-607A-4ABE-AF33-8D696E52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2E602-F581-48AB-885E-3BAFE0F42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690688"/>
            <a:ext cx="7085033" cy="4351338"/>
          </a:xfrm>
        </p:spPr>
      </p:pic>
    </p:spTree>
    <p:extLst>
      <p:ext uri="{BB962C8B-B14F-4D97-AF65-F5344CB8AC3E}">
        <p14:creationId xmlns:p14="http://schemas.microsoft.com/office/powerpoint/2010/main" val="126099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BA7F-649D-4B17-AE29-9C274735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details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14686E-8B83-4DE7-95D3-40FDB18B5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1946" y="1825625"/>
            <a:ext cx="3755142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3CEEB-F946-4F8B-B770-37252121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88" y="1281500"/>
            <a:ext cx="6020640" cy="1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FA0EF-3ABD-4BC3-9582-3F31D838B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088" y="4224065"/>
            <a:ext cx="4363059" cy="1952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7502E2-36E1-4ABD-8502-7E8044440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088" y="3072450"/>
            <a:ext cx="4324954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C3927C-71D3-4CBC-83D9-7AA0FBBE6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443" y="3247313"/>
            <a:ext cx="335326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Creating tickets</vt:lpstr>
      <vt:lpstr>Remedy ITSM</vt:lpstr>
      <vt:lpstr>Menu (using Helix ITSM)</vt:lpstr>
      <vt:lpstr>Different types of notifications</vt:lpstr>
      <vt:lpstr>Display a ticket with output and log</vt:lpstr>
      <vt:lpstr>Note in the case with URL</vt:lpstr>
      <vt:lpstr>Using Mid-Tier</vt:lpstr>
      <vt:lpstr>All incidents</vt:lpstr>
      <vt:lpstr>Incident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tickets</dc:title>
  <dc:creator>Companeetz, Daniel</dc:creator>
  <cp:lastModifiedBy>Companeetz, Daniel</cp:lastModifiedBy>
  <cp:revision>3</cp:revision>
  <dcterms:created xsi:type="dcterms:W3CDTF">2022-12-23T23:31:19Z</dcterms:created>
  <dcterms:modified xsi:type="dcterms:W3CDTF">2023-10-04T18:58:10Z</dcterms:modified>
</cp:coreProperties>
</file>