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>
        <p:scale>
          <a:sx n="100" d="100"/>
          <a:sy n="100" d="100"/>
        </p:scale>
        <p:origin x="212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B59A1C3A-B6DF-4CE9-9D8C-57B3FE79E1E4}"/>
              </a:ext>
            </a:extLst>
          </p:cNvPr>
          <p:cNvGrpSpPr/>
          <p:nvPr/>
        </p:nvGrpSpPr>
        <p:grpSpPr>
          <a:xfrm>
            <a:off x="203005" y="202157"/>
            <a:ext cx="8749552" cy="5438991"/>
            <a:chOff x="203005" y="202157"/>
            <a:chExt cx="8749552" cy="54389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4E58B09F-60E9-44E0-814B-26D8DF12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924944"/>
              <a:ext cx="3320309" cy="271620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xmlns="" id="{F0EEE7BD-737D-4F23-A7AB-476FC61C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5" y="202157"/>
              <a:ext cx="3721456" cy="25368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BD3AFA10-8BC6-408A-AC04-5776EFDC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299" y="534815"/>
              <a:ext cx="1800733" cy="148322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xmlns="" id="{7C2B32FD-AB9E-4222-97B6-CE259858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94" y="507200"/>
              <a:ext cx="2654563" cy="163040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xmlns="" id="{21F2F573-8AFF-46B8-9B9B-ECD77A8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377" y="3509896"/>
              <a:ext cx="2345180" cy="152638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xmlns="" id="{22A81E76-6800-4D99-ABD1-B6A27055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7944" y="3501008"/>
              <a:ext cx="2365623" cy="161858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49448" y="1086330"/>
            <a:ext cx="4787047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96" y="1086331"/>
            <a:ext cx="4104456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2522"/>
          <a:stretch/>
        </p:blipFill>
        <p:spPr>
          <a:xfrm>
            <a:off x="1331640" y="2060848"/>
            <a:ext cx="2523299" cy="20122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" y="1772816"/>
            <a:ext cx="1047896" cy="21624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125" y="1086331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Laser </a:t>
            </a:r>
            <a:r>
              <a:rPr lang="fr-FR" dirty="0" err="1" smtClean="0"/>
              <a:t>Intensity</a:t>
            </a:r>
            <a:r>
              <a:rPr lang="fr-FR" dirty="0" smtClean="0"/>
              <a:t> (versus time)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72386" y="118746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Laser </a:t>
            </a:r>
            <a:r>
              <a:rPr lang="fr-FR" dirty="0" err="1" smtClean="0"/>
              <a:t>Spectra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52003" y="5589240"/>
            <a:ext cx="397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by default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value if no file)</a:t>
            </a:r>
          </a:p>
          <a:p>
            <a:r>
              <a:rPr lang="fr-FR" dirty="0" smtClean="0"/>
              <a:t>0	1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51" y="1991679"/>
            <a:ext cx="1257475" cy="9716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80659" y="1674298"/>
            <a:ext cx="13869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</a:rPr>
              <a:t>Transmission points in file</a:t>
            </a:r>
          </a:p>
          <a:p>
            <a:r>
              <a:rPr lang="fr-FR" sz="800" dirty="0" smtClean="0"/>
              <a:t>Transmission </a:t>
            </a:r>
            <a:r>
              <a:rPr lang="fr-FR" sz="800" dirty="0" err="1" smtClean="0"/>
              <a:t>see</a:t>
            </a:r>
            <a:r>
              <a:rPr lang="fr-FR" sz="800" dirty="0" smtClean="0"/>
              <a:t> in the code</a:t>
            </a:r>
            <a:endParaRPr lang="fr-FR" sz="8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88" y="1754803"/>
            <a:ext cx="253214" cy="210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563" y="1694116"/>
            <a:ext cx="3055931" cy="246593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 rot="16200000">
            <a:off x="880808" y="2730653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Intensity</a:t>
            </a:r>
            <a:r>
              <a:rPr lang="fr-FR" sz="800" dirty="0" smtClean="0"/>
              <a:t> (relative)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408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If </a:t>
            </a:r>
            <a:r>
              <a:rPr lang="fr-FR" sz="1400" dirty="0" err="1"/>
              <a:t>needed</a:t>
            </a:r>
            <a:r>
              <a:rPr lang="fr-FR" sz="1400" dirty="0"/>
              <a:t> </a:t>
            </a:r>
            <a:r>
              <a:rPr lang="fr-FR" sz="1400" dirty="0" err="1"/>
              <a:t>Create</a:t>
            </a:r>
            <a:r>
              <a:rPr lang="fr-FR" sz="1400" dirty="0"/>
              <a:t> new Levels (</a:t>
            </a:r>
            <a:r>
              <a:rPr lang="fr-FR" sz="1400" dirty="0" err="1"/>
              <a:t>from</a:t>
            </a:r>
            <a:r>
              <a:rPr lang="fr-FR" sz="1400" dirty="0"/>
              <a:t> Franck-Condon)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>
                <a:sym typeface="Wingdings" panose="05000000000000000000" pitchFamily="2" charset="2"/>
              </a:rPr>
              <a:t>evolves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</a:t>
            </a:r>
            <a:r>
              <a:rPr lang="fr-FR" dirty="0" err="1"/>
              <a:t>Energy</a:t>
            </a:r>
            <a:r>
              <a:rPr lang="fr-FR" dirty="0"/>
              <a:t> (0 </a:t>
            </a:r>
            <a:r>
              <a:rPr lang="fr-FR" dirty="0" err="1"/>
              <a:t>field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baseline="-25000" dirty="0"/>
              <a:t> </a:t>
            </a:r>
            <a:r>
              <a:rPr lang="fr-FR" sz="1400" dirty="0"/>
              <a:t>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dirty="0"/>
              <a:t> 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</a:t>
            </a:r>
            <a:r>
              <a:rPr lang="fr-FR" sz="1400" dirty="0" err="1"/>
              <a:t>e’</a:t>
            </a:r>
            <a:r>
              <a:rPr lang="fr-FR" sz="1400" baseline="-25000" dirty="0" err="1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1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x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y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z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 </a:t>
            </a:r>
          </a:p>
          <a:p>
            <a:r>
              <a:rPr lang="fr-FR" dirty="0">
                <a:solidFill>
                  <a:srgbClr val="FF0000"/>
                </a:solidFill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26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9584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Polarization</a:t>
            </a:r>
            <a:endParaRPr lang="fr-FR" sz="1400" dirty="0">
              <a:solidFill>
                <a:srgbClr val="00B050"/>
              </a:solidFill>
            </a:endParaRPr>
          </a:p>
          <a:p>
            <a:r>
              <a:rPr lang="fr-FR" sz="1400" dirty="0" err="1">
                <a:solidFill>
                  <a:srgbClr val="00B050"/>
                </a:solidFill>
              </a:rPr>
              <a:t>vector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9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 axis </a:t>
            </a:r>
          </a:p>
          <a:p>
            <a:r>
              <a:rPr lang="fr-FR" dirty="0"/>
              <a:t>(</a:t>
            </a:r>
            <a:r>
              <a:rPr lang="fr-FR" dirty="0" err="1"/>
              <a:t>Oxyz</a:t>
            </a:r>
            <a:r>
              <a:rPr lang="fr-FR" dirty="0"/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</a:t>
            </a:r>
            <a:r>
              <a:rPr lang="fr-FR" sz="2000" i="1" dirty="0" err="1"/>
              <a:t>vector</a:t>
            </a:r>
            <a:r>
              <a:rPr lang="fr-FR" sz="2000" i="1" dirty="0"/>
              <a:t>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63294" y="2525284"/>
            <a:ext cx="29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060"/>
                </a:solidFill>
              </a:rPr>
              <a:t>Quantization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field</a:t>
            </a:r>
            <a:r>
              <a:rPr lang="fr-FR" dirty="0">
                <a:solidFill>
                  <a:srgbClr val="002060"/>
                </a:solidFill>
              </a:rPr>
              <a:t> axis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67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Field</a:t>
            </a:r>
          </a:p>
          <a:p>
            <a:r>
              <a:rPr lang="fr-FR" dirty="0">
                <a:solidFill>
                  <a:srgbClr val="00B0F0"/>
                </a:solidFill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xmlns="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xmlns="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xmlns="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xmlns="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xmlns="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xmlns="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xmlns="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xmlns="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xmlns="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xmlns="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q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xmlns="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</a:t>
            </a:r>
            <a:r>
              <a:rPr lang="fr-FR" dirty="0" err="1">
                <a:solidFill>
                  <a:srgbClr val="00B0F0"/>
                </a:solidFill>
              </a:rPr>
              <a:t>field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xmlns="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xmlns="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xmlns="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xmlns="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xmlns="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xmlns="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xmlns="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xmlns="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xmlns="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xmlns="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xmlns="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xmlns="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xmlns="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xmlns="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xmlns="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xmlns="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xmlns="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xmlns="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xmlns="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xmlns="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xmlns="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xmlns="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xmlns="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xmlns="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xmlns="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xmlns="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xmlns="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xmlns="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xmlns="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xmlns="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xmlns="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xmlns="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</a:t>
            </a:r>
            <a:r>
              <a:rPr lang="fr-FR" dirty="0" err="1">
                <a:solidFill>
                  <a:srgbClr val="FF0000"/>
                </a:solidFill>
              </a:rPr>
              <a:t>vector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xmlns="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xmlns="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xmlns="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xmlns="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xmlns="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xmlns="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</a:t>
            </a:r>
            <a:r>
              <a:rPr lang="fr-FR" sz="2400" i="1" dirty="0" err="1"/>
              <a:t>vector</a:t>
            </a:r>
            <a:r>
              <a:rPr lang="fr-FR" sz="2400" i="1" dirty="0"/>
              <a:t>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Lab</a:t>
            </a:r>
            <a:r>
              <a:rPr lang="fr-FR" dirty="0">
                <a:solidFill>
                  <a:srgbClr val="00B0F0"/>
                </a:solidFill>
              </a:rPr>
              <a:t>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Polarization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vector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1033</Words>
  <Application>Microsoft Office PowerPoint</Application>
  <PresentationFormat>Affichage à l'écran (4:3)</PresentationFormat>
  <Paragraphs>233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</cp:lastModifiedBy>
  <cp:revision>101</cp:revision>
  <cp:lastPrinted>2014-07-23T08:05:00Z</cp:lastPrinted>
  <dcterms:created xsi:type="dcterms:W3CDTF">2014-07-08T13:50:20Z</dcterms:created>
  <dcterms:modified xsi:type="dcterms:W3CDTF">2020-10-23T14:16:32Z</dcterms:modified>
</cp:coreProperties>
</file>