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a99acb7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a99acb7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a99acb7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a99acb7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738d5c1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738d5c1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a99acb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a99acb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738d5c1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738d5c1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99acb7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99acb7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not test them on Cycle machines due to hyper-threading issues.  Will run into results like c++ para is lower than c++ seq etc.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738d5c10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738d5c1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a738d5c1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a738d5c1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a738d5c10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a738d5c10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738d5c10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a738d5c10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PLUSS SAMPLER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7975" y="3720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Shaotong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825" y="3681313"/>
            <a:ext cx="949199" cy="99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216625" y="3720175"/>
            <a:ext cx="280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Jionghao 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599" y="3758625"/>
            <a:ext cx="1118326" cy="8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 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Fangzhou Liu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Prof. Chen Ding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737100" y="2100600"/>
            <a:ext cx="1669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Q&amp;A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 Kernel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#pragma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omp parallel for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c0 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c0 &lt; _PB_NI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c0 +=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c1 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c1 &lt; _PB_NJ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c1 +=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C[c0][c1] *= beta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c2 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c2 &lt; _PB_NK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c2 += </a:t>
            </a:r>
            <a:r>
              <a:rPr lang="en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C[c0][c1] += ((alpha * A[c0][c2]) * B[c2][c1])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25" y="1718450"/>
            <a:ext cx="5274951" cy="17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609425" y="4478750"/>
            <a:ext cx="739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This figure came from Dr.Fangzhou Liu’s Thesis Presentation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 title="图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651" y="1521100"/>
            <a:ext cx="3781749" cy="23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title="图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47" y="1543050"/>
            <a:ext cx="3710751" cy="22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Results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668900" y="3968550"/>
            <a:ext cx="58062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All </a:t>
            </a:r>
            <a:r>
              <a:rPr lang="en" sz="1425"/>
              <a:t>results</a:t>
            </a:r>
            <a:r>
              <a:rPr lang="en" sz="1425"/>
              <a:t> are tested on this MacBook Pro with 8 core M1 Pro chip. </a:t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  <p:pic>
        <p:nvPicPr>
          <p:cNvPr id="167" name="Google Shape;167;p17" title="图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5" y="1284025"/>
            <a:ext cx="4165149" cy="25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 title="图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4025"/>
            <a:ext cx="4165149" cy="257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Rust vs CPP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Mutex: Safe but overhead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edge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Cover uninitialized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3944800" y="1567550"/>
            <a:ext cx="54627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lazy_static!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_NoSharePRI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&lt;[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Histogram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THREAD_NUM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]&gt;&gt; =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_RIHist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Histogram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Histogram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_MRC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u64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=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_SharePRI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&lt;[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i64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Histogram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&gt;;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THREAD_NUM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]&gt;&gt; = </a:t>
            </a:r>
            <a:r>
              <a:rPr lang="en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Rust vs CPP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Mutex: Safe but overhead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edge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Cover uninitialized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202825" y="1890400"/>
            <a:ext cx="5852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avail_chunk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trip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trip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endParaRPr sz="11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trip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10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Rust vs CPP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Mutex: Safe but overhead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edge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Cover uninitialized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3829800" y="1475100"/>
            <a:ext cx="4898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is_in_parallel_region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ivs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parallel_iter_idx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(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THREAD_NUM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ivs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parallel_iter_idx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THREAD_NUM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ivs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parallel_iter_idx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% </a:t>
            </a:r>
            <a:r>
              <a:rPr lang="en" sz="11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Rust Parallel Implementation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Rayon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THREAD_NUM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into_par_iter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for_each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par_iter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std::thread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spawn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3763000" y="1814700"/>
            <a:ext cx="50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