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9FFF-C590-4841-B220-08B0A298522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7C163-C68A-FE4B-A7B6-4F82C07D9B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7C163-C68A-FE4B-A7B6-4F82C07D9B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34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5A964-9F0B-E846-A87C-EDB171EB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35411-521E-1F40-9822-99A66FAFA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F6D3-BF21-6A44-8929-E4BF4A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C598E-A3A6-E84A-AF53-A65B4897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56DA2-4E2A-C84E-8B7E-758116B1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80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2BF8-3278-5C48-AA68-666A6072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E08CC-B08A-754B-AB80-2C04B269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7A674-7DDB-4444-AC65-D3DA3FB6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A2AA5-56DF-8545-830D-56086B96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7254B-AF4D-7548-8679-A50AF87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80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1CA18-90E8-B34D-90A7-8B367128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E9D24-E283-514C-B01C-1825FF01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8B030-122B-B141-9D2E-93564C9F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349C8-6D8D-D142-9E0A-E3FE8371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25E42-0A94-894C-A383-FB5ECE8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5C915-E289-2141-94F1-DF81EE60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8024A-A078-C746-8227-F38DAA0D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A74F3-DC8D-A24D-8C99-3B175B6A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BC118-6D50-644F-AFB7-D9861FD2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FA33B-AB7B-4442-832F-35665710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71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BF226-2047-0D4D-A066-1FC760F4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72BD6-7FBD-B14D-BA1B-C30F148E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074F7-53AE-7D4D-B6B5-3857E963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454A9-CBC5-D64E-A50D-1CBBE14D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828E3-DCF6-7948-AF25-F1B9DB5F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6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9881-B378-4241-B4BE-0865FD93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28EBE-586D-B548-8918-CA894C79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448D8-46AD-8A43-AC44-070BA241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B8C00-87F8-EC42-83AD-E00656F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09BFF-4278-3F4C-B4ED-979EBC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6A01F-29A2-3F43-A33E-50CF8DA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7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5A5B7-0D95-5546-A8C3-59E8FC27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DB49D-9ECD-A943-9F24-6515FE25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CB19E-BABC-4E4A-858C-0C06F1EA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63B27-AD90-B840-9DFD-D3E36B0DE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91206-7C28-CA4C-B6C3-135ABD45B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1ADED-0BE2-B84F-A0C8-AD411239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3D88-092C-7A4E-BCE7-6F7606E4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3C723-2F91-8C4E-A063-657313A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13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96EDC-83FB-2C49-BB1C-FA85F542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93735-124B-794C-ACC8-00EA6B26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277DC-1F99-6040-9572-0D77BF8F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0BD40-4F6D-FB48-A687-4062A8F3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7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93E6C-248B-8B43-BC09-E0F71B5A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B21DC-1398-BE40-BD54-18B6B3F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D0895-B3A0-D644-B07A-7FE6C565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2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2D739-0E8C-B841-AA67-D951AFD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C2006-99A0-BD4F-A257-0EB25F56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B9841-24E9-A24A-BBA1-1B60E852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096B1-21F0-E44F-832F-CAF24E0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49040-35F7-714E-B18B-3647B5C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7F44C-1A80-4C42-B059-02DC33CD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3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19B-C384-604F-8034-5ED6F526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A94B1-4B60-D746-A108-6AE0DE45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6EAAF-3831-C44A-90E9-7D9B2584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088DB-5435-F445-91BB-809549DD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38DAE-00DC-B649-9E73-DBC4E46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C75A3-AD98-7043-877A-6B366F95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83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5EDB4-8FAF-3C4B-AA57-EBA75655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30CE2-65FB-3347-AD40-F885CC437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EDB72-3A09-5C46-8C0D-72E347406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52D9-FAA7-7E44-B5F8-53F9E1FADCA6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E226C-3A78-B148-8FEB-48FC78B42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670F0-452F-7240-88D6-FF3833E55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B891-0159-F44A-B08D-F0958EFDF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86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E89B46-0FDE-8F4E-A84E-7D3036D13C64}"/>
              </a:ext>
            </a:extLst>
          </p:cNvPr>
          <p:cNvSpPr txBox="1"/>
          <p:nvPr/>
        </p:nvSpPr>
        <p:spPr>
          <a:xfrm>
            <a:off x="707571" y="1817915"/>
            <a:ext cx="1047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Parallel Tensor Computation for Classical Simulation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Quantum Circuits </a:t>
            </a:r>
            <a:r>
              <a:rPr kumimoji="1" lang="es-E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GPUs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25CC5-7DD0-FB4F-8B2A-15FE0217DB9E}"/>
              </a:ext>
            </a:extLst>
          </p:cNvPr>
          <p:cNvSpPr txBox="1"/>
          <p:nvPr/>
        </p:nvSpPr>
        <p:spPr>
          <a:xfrm>
            <a:off x="620486" y="3378092"/>
            <a:ext cx="10472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CSC.458 Parallel and Distributed System</a:t>
            </a:r>
          </a:p>
          <a:p>
            <a:pPr algn="ctr"/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Luchuan Song (lsong11@UR.Rochester.edu)</a:t>
            </a:r>
            <a:endParaRPr kumimoji="1" lang="es-E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4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7"/>
    </mc:Choice>
    <mc:Fallback xmlns="">
      <p:transition spd="slow" advTm="7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E89B46-0FDE-8F4E-A84E-7D3036D13C64}"/>
              </a:ext>
            </a:extLst>
          </p:cNvPr>
          <p:cNvSpPr txBox="1"/>
          <p:nvPr/>
        </p:nvSpPr>
        <p:spPr>
          <a:xfrm>
            <a:off x="119742" y="206829"/>
            <a:ext cx="1047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we do for the Tensor Contraction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C4DF94-AEE9-6F47-93AD-51872272403C}"/>
              </a:ext>
            </a:extLst>
          </p:cNvPr>
          <p:cNvSpPr txBox="1"/>
          <p:nvPr/>
        </p:nvSpPr>
        <p:spPr>
          <a:xfrm>
            <a:off x="631369" y="925995"/>
            <a:ext cx="104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kumimoji="1" lang="es-E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Tensor Contraction Orders Using Reinforcement Learning</a:t>
            </a:r>
          </a:p>
          <a:p>
            <a:r>
              <a:rPr kumimoji="1" lang="es-E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 paths will lead a significant difference in the number of multiplication</a:t>
            </a:r>
            <a:endParaRPr kumimoji="1" lang="es-E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1A2E32-604E-1B48-8322-D0DEAD92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72" y="1706716"/>
            <a:ext cx="5791200" cy="1905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77376B-7B38-4949-8022-7F61A1444A19}"/>
              </a:ext>
            </a:extLst>
          </p:cNvPr>
          <p:cNvSpPr txBox="1"/>
          <p:nvPr/>
        </p:nvSpPr>
        <p:spPr>
          <a:xfrm>
            <a:off x="979713" y="3684551"/>
            <a:ext cx="951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s-E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paths order is listed in the figure, we can see different contraction paths will lead different multiplication number, so , it is necessary to find a best conctraction paths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625529-68D4-954B-AB41-D8BE3B3F494C}"/>
              </a:ext>
            </a:extLst>
          </p:cNvPr>
          <p:cNvSpPr txBox="1"/>
          <p:nvPr/>
        </p:nvSpPr>
        <p:spPr>
          <a:xfrm>
            <a:off x="631369" y="4207771"/>
            <a:ext cx="1047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RL network for contraction order:</a:t>
            </a:r>
            <a:endParaRPr kumimoji="1" lang="es-E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3C96BD-8EE3-ED4E-807A-750322FC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1" y="4721919"/>
            <a:ext cx="4452258" cy="1963472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C4CEDF0-AB2F-3E4D-8F43-88AD99DF115B}"/>
              </a:ext>
            </a:extLst>
          </p:cNvPr>
          <p:cNvCxnSpPr/>
          <p:nvPr/>
        </p:nvCxnSpPr>
        <p:spPr>
          <a:xfrm flipV="1">
            <a:off x="5050971" y="5421086"/>
            <a:ext cx="947058" cy="4354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D550262-4F24-CC42-8E77-09DE169619EE}"/>
              </a:ext>
            </a:extLst>
          </p:cNvPr>
          <p:cNvSpPr txBox="1"/>
          <p:nvPr/>
        </p:nvSpPr>
        <p:spPr>
          <a:xfrm>
            <a:off x="5954486" y="4999205"/>
            <a:ext cx="3200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s-E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set the number of multiplication as the objective function, now the RL is work on sequential, it is very slow.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7"/>
    </mc:Choice>
    <mc:Fallback xmlns="">
      <p:transition spd="slow" advTm="20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E89B46-0FDE-8F4E-A84E-7D3036D13C64}"/>
              </a:ext>
            </a:extLst>
          </p:cNvPr>
          <p:cNvSpPr txBox="1"/>
          <p:nvPr/>
        </p:nvSpPr>
        <p:spPr>
          <a:xfrm>
            <a:off x="119742" y="206829"/>
            <a:ext cx="1047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we do for the Tensor Contraction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625529-68D4-954B-AB41-D8BE3B3F494C}"/>
              </a:ext>
            </a:extLst>
          </p:cNvPr>
          <p:cNvSpPr txBox="1"/>
          <p:nvPr/>
        </p:nvSpPr>
        <p:spPr>
          <a:xfrm>
            <a:off x="631368" y="925995"/>
            <a:ext cx="10472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vectorized environments for speed up the RL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key for the speed of RL is sample in the Replay Buffer, it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sampling from each buffer, so we design a method to vectorize this process. 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ii) On each sampling step, we give an GPU thread for that, than, we can parallelize this sampling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by using multiple GPU processes. </a:t>
            </a:r>
            <a:endParaRPr kumimoji="1" lang="es-E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C370B1-C013-0244-988A-E04CC40A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54" y="2972905"/>
            <a:ext cx="4089400" cy="295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B28AE5-AF9B-3149-97BF-404C2DB27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86" y="2557211"/>
            <a:ext cx="3200400" cy="135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CA3738-9B6F-9D45-96BD-05EA87146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286" y="4581979"/>
            <a:ext cx="3276600" cy="1612900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2276320-1B40-0F4F-A884-128E49E0CECA}"/>
              </a:ext>
            </a:extLst>
          </p:cNvPr>
          <p:cNvCxnSpPr>
            <a:cxnSpLocks/>
          </p:cNvCxnSpPr>
          <p:nvPr/>
        </p:nvCxnSpPr>
        <p:spPr>
          <a:xfrm>
            <a:off x="6433458" y="3883453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9B7FEE4-73AA-E647-AB55-80FDEF5953A2}"/>
              </a:ext>
            </a:extLst>
          </p:cNvPr>
          <p:cNvCxnSpPr>
            <a:cxnSpLocks/>
          </p:cNvCxnSpPr>
          <p:nvPr/>
        </p:nvCxnSpPr>
        <p:spPr>
          <a:xfrm>
            <a:off x="6912430" y="5538081"/>
            <a:ext cx="1785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5FD9E8A-DD48-3E44-8230-B76C177CA51A}"/>
              </a:ext>
            </a:extLst>
          </p:cNvPr>
          <p:cNvSpPr txBox="1"/>
          <p:nvPr/>
        </p:nvSpPr>
        <p:spPr>
          <a:xfrm>
            <a:off x="8302174" y="5356104"/>
            <a:ext cx="381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learning primitives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Fold/Unfold, Einsum, mode_dot/contraction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DF3EE5-9A81-AB45-8FE7-9C7E18096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299" y="3990712"/>
            <a:ext cx="1143003" cy="4617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36F4A-2DDA-ED4E-8B18-F704E0EF2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9299" y="4554910"/>
            <a:ext cx="1579844" cy="6716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25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7"/>
    </mc:Choice>
    <mc:Fallback xmlns="">
      <p:transition spd="slow" advTm="20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E89B46-0FDE-8F4E-A84E-7D3036D13C64}"/>
              </a:ext>
            </a:extLst>
          </p:cNvPr>
          <p:cNvSpPr txBox="1"/>
          <p:nvPr/>
        </p:nvSpPr>
        <p:spPr>
          <a:xfrm>
            <a:off x="119742" y="206829"/>
            <a:ext cx="1047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51733-0D6A-3C4B-995F-7EE654A1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3" y="1128602"/>
            <a:ext cx="9699173" cy="27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F894A02-5425-9B4E-BBBD-C7BF09AC6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63" y="4003531"/>
            <a:ext cx="9242357" cy="1994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41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80"/>
    </mc:Choice>
    <mc:Fallback xmlns="">
      <p:transition spd="slow" advTm="19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E89B46-0FDE-8F4E-A84E-7D3036D13C64}"/>
              </a:ext>
            </a:extLst>
          </p:cNvPr>
          <p:cNvSpPr txBox="1"/>
          <p:nvPr/>
        </p:nvSpPr>
        <p:spPr>
          <a:xfrm>
            <a:off x="119742" y="206829"/>
            <a:ext cx="1047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s-E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B868E-366A-A144-819E-40F2ADC5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21" y="967014"/>
            <a:ext cx="4301426" cy="3452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A39738-F248-2A4F-978B-CA83C179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28" y="967014"/>
            <a:ext cx="3403600" cy="439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F32D27-E7A4-564B-B2F9-1D92D9C15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109" y="967014"/>
            <a:ext cx="3352800" cy="439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80"/>
    </mc:Choice>
    <mc:Fallback xmlns="">
      <p:transition spd="slow" advTm="19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4.6|5.9|1.7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4.6|5.9|1.7|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3.4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3.4|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231</Words>
  <Application>Microsoft Macintosh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k592</dc:creator>
  <cp:lastModifiedBy>k592</cp:lastModifiedBy>
  <cp:revision>83</cp:revision>
  <dcterms:created xsi:type="dcterms:W3CDTF">2023-04-09T23:45:08Z</dcterms:created>
  <dcterms:modified xsi:type="dcterms:W3CDTF">2023-04-26T19:26:57Z</dcterms:modified>
</cp:coreProperties>
</file>