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aaef02a4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aaef02a4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aaef02a4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aaef02a4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aaef02a4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aaef02a4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aaef02a4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aaef02a4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aaef02a4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aaef02a4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aaef02a4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aaef02a4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aaef02a4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aaef02a4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aaef02a4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aaef02a4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3aaef02a4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3aaef02a4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RAFT-based key-value storage implementation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Donovan Zhong &amp; Muhammad Qasim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974" y="300450"/>
            <a:ext cx="1569301" cy="209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975" y="2571744"/>
            <a:ext cx="1569300" cy="209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 1 request, 19ms-32ms (very close to optimal)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Performs better than etcd (although less complicated storage algorithm)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Scales almost linearly in number of requests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Scales exponentially as number of nodes increases.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implementation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Implementation built using gRPC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Request/Response system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requests, server responds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Problem: any server needs to have the capability to request as well as respond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possible with 1 gRPC connection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&amp; Structure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54725" y="3283675"/>
            <a:ext cx="70305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gRPC connection allows client to only talk to one single server.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n gRPC servers &amp; n gRPC clients all in their own threads.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RaftNode class contains mains server and references to all threads (n clients) through the concurrent hashmap.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Seamless and, abstractly, as if every node can request and respond through one channel.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62788"/>
            <a:ext cx="53721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(continued)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Shared values: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gRPC client and servers need to have shared values between threads: thread safe data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AtomicIntegers to keep tracks of term, Concurrent Hashmap to keep track of Client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25" y="1267024"/>
            <a:ext cx="7123650" cy="37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(Continued)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This is how different Raft Server would communicate with each other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This is an example of the leader sending out heartbeat to its followers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It finds every client that it has access to, and make the clients send a request to their respective server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Server responds to client, client gets the response to Node, and Node save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and criteria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0.5-20ms per heartbeat (optimal RAFT time)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ETCD implementation is much more complicated algorithms that include recursive gets and a tree structure.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So, 100ms per heartbeat in etcd.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Metrics: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Impact of increasing number of nodes: 4, 6, 8, and 10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Impact of increasing number of client put requests: 1, 5, 10, 20, and 50 requests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24" y="1212875"/>
            <a:ext cx="7154848" cy="39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	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6847"/>
            <a:ext cx="9144001" cy="176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