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introduces the project to the class and everyone introduces themselves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4d749d6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4d749d6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4d749d6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4d749d6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4d749d6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4d749d6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Key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4d749d6f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4d749d6f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does this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4d749d6f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4d749d6f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2ca33c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2ca33c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does this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d7469f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d7469f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does this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4d7469f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4d7469f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 does this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Points-- This </a:t>
            </a:r>
            <a:r>
              <a:rPr lang="en"/>
              <a:t>relational</a:t>
            </a:r>
            <a:r>
              <a:rPr lang="en"/>
              <a:t> diagram was built in MySQL workbench and is a good representation of the entities and relationships of our model.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4d7469f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4d7469f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 does this 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4d7469f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4d7469f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d7469f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d7469f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d7469f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d7469f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d7469f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d7469f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4402: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31206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 Compton, Adam Kardorff, Jared Key, Justin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Examples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0" y="1456650"/>
            <a:ext cx="90288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Q1: Find all teachers in the Algebra or Calculus or Physics or Chemistry department that sponsor a club and a Sport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distinct(t.tid), T.fname, T.lname, C.name, A.sport from Teachers as T, Clubs as C, Sports as A where T.tid = C.sponsor and T.tid = A.head_coach and (T.subject='Algebra' or T.subject = 'Calculus' or T.subject = 'Physics' or T.subject = 'Chemistry');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Find teachers that are eligible for STEM teacher of the year award.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925075" y="3102900"/>
            <a:ext cx="6831000" cy="2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1007|Rachel|Davis|Science|Baseball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1013|Michelle|Taylor|FCA|Soccer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1019|James|Thompson|Debate|Gymnastics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1031|Laura|Young|DECA|Dance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1037|Todd|Green|Newspaper|Basketball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1046|James|Carter|Drama|Bowling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1052|Josh|Collins|4-H|Swim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1061|Clare|Rogers|Chess|Bowling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Examples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0" y="1456650"/>
            <a:ext cx="65646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Q2: Find the sid, fname, and lname, all 2nd year or greater students in a sport and a club with a GPA &lt; 2.0, sort in descending order by GPA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distinct(S.sid), S.fname, S.lname, S.GPA from Students as S, Players as P where S.sid = P.sid and S.year &gt; 2 and S.GPA &lt; 2.0 and S.club IS NOT NULL order by GPA desc;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Need to meet with these students in order for them to focus on academics and graduate on time.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6838400" y="0"/>
            <a:ext cx="2457000" cy="5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225240|Elaine|Klein|1.98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225164|Kirsteen|Gordon|1.94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225188|Henry|Harrington|1.92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225342|Kathleen|Parks|1.92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225172|Eric|Griffin|1.87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225234|William|Keller|1.87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225214|Fiona|Howell|1.85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225295|Nicholas|Miles|1.84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225178|Zoe|Hale|1.76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225351|Alasdair|Perez|1.76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225189|Justin|Harris|1.75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225006|Susan|Alvarado|1.74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225186|Samuel|Harmon|1.73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225143|Melanie|Frazier|1.65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225343|Patricia|Parsons|1.65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225360|Calum|Porter|1.64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225287|Stewart|Mcguire|1.62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225301|Jonathan|Montgomery|1.62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225253|Barry|Lewis|1.56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225419|Scott|Simmons|1.56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225282|Simon|Mccormick|1.55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225413|James|Scott|1.53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225047|Margaret|Bryant|1.48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225323|Marie|Nichols|1.43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225101|Helen|Davis|1.41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225244|Elizabeth|Lane|1.39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225168|Cheryl|Gray|1.35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225235|Kevin|Kelley|1.34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225331|Jamie|Olson|1.31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225446|Alison|Thornton|1.31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225239|Alison|King|1.29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225150|Greig|Garner|1.27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225131|Paula|Fleming|1.25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225109|Samantha|Dixon|1.23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225222|Jennifer|Jacobs|1.21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225163|Murray|Goodwin|1.19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225170|Dean|Greene|1.07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225278|Allan|Maxwell|1.07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225324|Philip|Norman|1</a:t>
            </a:r>
            <a:endParaRPr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5587450" y="340425"/>
            <a:ext cx="1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b="1" i="1" lang="en"/>
              <a:t>: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Examples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0" y="1456650"/>
            <a:ext cx="91440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Q3: Find the average GPA of each sports team that has at least 20 students, order by average GPA in descending order: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avg(S.GPA) as AVG_GPA, P.sport from Students as S, Players as P where S.sid = P.sid group by P.sport  having count(P.sid) &gt; 20 ORDER BY AVG_GPA desc;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want to compare the academic achievements of the different sports teams at the school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5977300" y="2283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2.81769230769231|Basketball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2.66192307692308|Swim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2.56583333333333|Gymnastics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2.50260869565217|Track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2.48714285714286|Bowling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2.47933333333333|Soccer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2.38111111111111|Football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2.37888888888889|Tennis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2.34136363636364|Cross Country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2.32818181818182|Golf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5231225" y="928700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Output: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Examples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0" y="884150"/>
            <a:ext cx="91440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Q4: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students who are on at least 2 sports team, in a club, and have a GPA &gt; 3.5 and return their id, first and last name, number of teams, and GPA and order them by gpa in descending order: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s.sid, s.fname, s.lname, count(p.sport), s.gpa from students s, players p where s.sid=p.sid and gpa&gt;3.5 and club not null group by s.sid having count(p.sport)&gt;1 order by s.gpa desc;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Want to give a special award to students who are active in extracurricular activities, while maintaining a high GPA</a:t>
            </a:r>
            <a:endParaRPr i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output:</a:t>
            </a:r>
            <a:endParaRPr i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 b="57433" l="0" r="0" t="17088"/>
          <a:stretch/>
        </p:blipFill>
        <p:spPr>
          <a:xfrm>
            <a:off x="2514600" y="4061125"/>
            <a:ext cx="6629400" cy="1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3944850" y="0"/>
            <a:ext cx="51993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59075" y="1417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Often, we see that public schools are behind the curve when it comes to the implementation of technology.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Software is often outsourced to third parties and restricted to administrative purposes.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School databases often lack support for sports and club activities.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88775" y="1354925"/>
            <a:ext cx="764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created a database system that allows for greater control,  analysis, and management of extracurricular activities.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We divided the database into different tables with each table holding relevant information to the clubs and individuals related to the club.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tables are divided into 5 tables: students, clubs, sports,     teachers, and players.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0" y="-25225"/>
            <a:ext cx="47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Relational Diagram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75" y="540275"/>
            <a:ext cx="7737599" cy="46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33120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to Players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35375"/>
            <a:ext cx="33120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to Many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student can play on multiple sports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player is only one student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75" y="645463"/>
            <a:ext cx="4223400" cy="38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to Sp</a:t>
            </a:r>
            <a:r>
              <a:rPr lang="en"/>
              <a:t>orts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sport can have many 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player record matches one sport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112981"/>
            <a:ext cx="4528201" cy="234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to Teachers 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teacher can be the coach of many sports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sport only has one head_coach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00" y="662513"/>
            <a:ext cx="4223399" cy="381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Clubs to Teachers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teacher can </a:t>
            </a:r>
            <a:r>
              <a:rPr lang="en"/>
              <a:t>sponsor multiple clubs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club can have one sponsor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00" y="1104675"/>
            <a:ext cx="4223401" cy="293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to Clubs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club can house multiple students at a time.  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50" y="1369850"/>
            <a:ext cx="4367251" cy="24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