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b52ffd1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b52ffd1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3657600"/>
            <a:ext cx="4551000" cy="1485900"/>
          </a:xfrm>
          <a:prstGeom prst="rect">
            <a:avLst/>
          </a:prstGeom>
          <a:solidFill>
            <a:srgbClr val="D2D2D2">
              <a:alpha val="508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9.Cost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main costs will be the price of running our server, paying employees, and rent out space.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828800" y="7400"/>
            <a:ext cx="1828800" cy="1825200"/>
          </a:xfrm>
          <a:prstGeom prst="rect">
            <a:avLst/>
          </a:prstGeom>
          <a:solidFill>
            <a:srgbClr val="D2D2D2">
              <a:alpha val="508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Key activities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user portal for renters that streamlines the process for owners.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657600" y="7400"/>
            <a:ext cx="1828800" cy="3650100"/>
          </a:xfrm>
          <a:prstGeom prst="rect">
            <a:avLst/>
          </a:prstGeom>
          <a:solidFill>
            <a:srgbClr val="D2D2D2">
              <a:alpha val="508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1.Value Proposition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Dispark is high value because it is an affordable and highly customizable website, and relieves park owners of the burden it is to manually enter reservation information.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315200" y="7500"/>
            <a:ext cx="1828800" cy="3650100"/>
          </a:xfrm>
          <a:prstGeom prst="rect">
            <a:avLst/>
          </a:prstGeom>
          <a:solidFill>
            <a:srgbClr val="D2D2D2">
              <a:alpha val="508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Customer segments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two main customer segments will be park owners looking to more easily rent their parks, and park-goers looking to more easily rent out a park.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551000" y="3657600"/>
            <a:ext cx="4593000" cy="1485900"/>
          </a:xfrm>
          <a:prstGeom prst="rect">
            <a:avLst/>
          </a:prstGeom>
          <a:solidFill>
            <a:srgbClr val="D2D2D2">
              <a:alpha val="508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Revenue Streams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startup fee and small percentage rental fee per transaction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486400" y="0"/>
            <a:ext cx="1848600" cy="1838100"/>
          </a:xfrm>
          <a:prstGeom prst="rect">
            <a:avLst/>
          </a:prstGeom>
          <a:solidFill>
            <a:srgbClr val="D2D2D2">
              <a:alpha val="508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Customer relationships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the agile development framework to receive and adapt from user feedback.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828800" y="1832600"/>
            <a:ext cx="1828800" cy="1825200"/>
          </a:xfrm>
          <a:prstGeom prst="rect">
            <a:avLst/>
          </a:prstGeom>
          <a:solidFill>
            <a:srgbClr val="D2D2D2">
              <a:alpha val="508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Key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facing portal, and easy transition between different park services.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486400" y="1827050"/>
            <a:ext cx="1848600" cy="1825200"/>
          </a:xfrm>
          <a:prstGeom prst="rect">
            <a:avLst/>
          </a:prstGeom>
          <a:solidFill>
            <a:srgbClr val="D2D2D2">
              <a:alpha val="508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Dispark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Ads, links on social media, and word of mouth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0" y="1111550"/>
            <a:ext cx="1828800" cy="2545800"/>
          </a:xfrm>
          <a:prstGeom prst="rect">
            <a:avLst/>
          </a:prstGeom>
          <a:solidFill>
            <a:srgbClr val="D2D2D2">
              <a:alpha val="508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7. Key partners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Park owners and park users who would benefit from our software.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0" y="7300"/>
            <a:ext cx="1828800" cy="1104000"/>
          </a:xfrm>
          <a:prstGeom prst="rect">
            <a:avLst/>
          </a:prstGeom>
          <a:solidFill>
            <a:srgbClr val="D2D2D2">
              <a:alpha val="508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Dean Compton Kendall Comeaux Braylon Frederic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Vaughn Ohlerking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