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74" r:id="rId12"/>
    <p:sldId id="273" r:id="rId13"/>
    <p:sldId id="271" r:id="rId14"/>
    <p:sldId id="275" r:id="rId15"/>
    <p:sldId id="268" r:id="rId16"/>
    <p:sldId id="269" r:id="rId17"/>
    <p:sldId id="265" r:id="rId18"/>
    <p:sldId id="267"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C3593B-3FB2-41CA-A545-06DBC0A1DEA1}" type="datetimeFigureOut">
              <a:rPr lang="en-US" smtClean="0"/>
              <a:t>10/12/2014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09887-A1EA-4919-BBB7-4612DDBA755E}" type="slidenum">
              <a:rPr lang="en-US" smtClean="0"/>
              <a:t>‹#›</a:t>
            </a:fld>
            <a:endParaRPr lang="en-US"/>
          </a:p>
        </p:txBody>
      </p:sp>
    </p:spTree>
    <p:extLst>
      <p:ext uri="{BB962C8B-B14F-4D97-AF65-F5344CB8AC3E}">
        <p14:creationId xmlns:p14="http://schemas.microsoft.com/office/powerpoint/2010/main" val="2165179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C3593B-3FB2-41CA-A545-06DBC0A1DEA1}" type="datetimeFigureOut">
              <a:rPr lang="en-US" smtClean="0"/>
              <a:t>10/12/2014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09887-A1EA-4919-BBB7-4612DDBA755E}" type="slidenum">
              <a:rPr lang="en-US" smtClean="0"/>
              <a:t>‹#›</a:t>
            </a:fld>
            <a:endParaRPr lang="en-US"/>
          </a:p>
        </p:txBody>
      </p:sp>
    </p:spTree>
    <p:extLst>
      <p:ext uri="{BB962C8B-B14F-4D97-AF65-F5344CB8AC3E}">
        <p14:creationId xmlns:p14="http://schemas.microsoft.com/office/powerpoint/2010/main" val="3252617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C3593B-3FB2-41CA-A545-06DBC0A1DEA1}" type="datetimeFigureOut">
              <a:rPr lang="en-US" smtClean="0"/>
              <a:t>10/12/2014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09887-A1EA-4919-BBB7-4612DDBA755E}" type="slidenum">
              <a:rPr lang="en-US" smtClean="0"/>
              <a:t>‹#›</a:t>
            </a:fld>
            <a:endParaRPr lang="en-US"/>
          </a:p>
        </p:txBody>
      </p:sp>
    </p:spTree>
    <p:extLst>
      <p:ext uri="{BB962C8B-B14F-4D97-AF65-F5344CB8AC3E}">
        <p14:creationId xmlns:p14="http://schemas.microsoft.com/office/powerpoint/2010/main" val="139281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C3593B-3FB2-41CA-A545-06DBC0A1DEA1}" type="datetimeFigureOut">
              <a:rPr lang="en-US" smtClean="0"/>
              <a:t>10/12/2014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09887-A1EA-4919-BBB7-4612DDBA755E}" type="slidenum">
              <a:rPr lang="en-US" smtClean="0"/>
              <a:t>‹#›</a:t>
            </a:fld>
            <a:endParaRPr lang="en-US"/>
          </a:p>
        </p:txBody>
      </p:sp>
    </p:spTree>
    <p:extLst>
      <p:ext uri="{BB962C8B-B14F-4D97-AF65-F5344CB8AC3E}">
        <p14:creationId xmlns:p14="http://schemas.microsoft.com/office/powerpoint/2010/main" val="243707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3593B-3FB2-41CA-A545-06DBC0A1DEA1}" type="datetimeFigureOut">
              <a:rPr lang="en-US" smtClean="0"/>
              <a:t>10/12/2014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09887-A1EA-4919-BBB7-4612DDBA755E}" type="slidenum">
              <a:rPr lang="en-US" smtClean="0"/>
              <a:t>‹#›</a:t>
            </a:fld>
            <a:endParaRPr lang="en-US"/>
          </a:p>
        </p:txBody>
      </p:sp>
    </p:spTree>
    <p:extLst>
      <p:ext uri="{BB962C8B-B14F-4D97-AF65-F5344CB8AC3E}">
        <p14:creationId xmlns:p14="http://schemas.microsoft.com/office/powerpoint/2010/main" val="304304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C3593B-3FB2-41CA-A545-06DBC0A1DEA1}" type="datetimeFigureOut">
              <a:rPr lang="en-US" smtClean="0"/>
              <a:t>10/12/2014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09887-A1EA-4919-BBB7-4612DDBA755E}" type="slidenum">
              <a:rPr lang="en-US" smtClean="0"/>
              <a:t>‹#›</a:t>
            </a:fld>
            <a:endParaRPr lang="en-US"/>
          </a:p>
        </p:txBody>
      </p:sp>
    </p:spTree>
    <p:extLst>
      <p:ext uri="{BB962C8B-B14F-4D97-AF65-F5344CB8AC3E}">
        <p14:creationId xmlns:p14="http://schemas.microsoft.com/office/powerpoint/2010/main" val="307046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C3593B-3FB2-41CA-A545-06DBC0A1DEA1}" type="datetimeFigureOut">
              <a:rPr lang="en-US" smtClean="0"/>
              <a:t>10/12/2014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909887-A1EA-4919-BBB7-4612DDBA755E}" type="slidenum">
              <a:rPr lang="en-US" smtClean="0"/>
              <a:t>‹#›</a:t>
            </a:fld>
            <a:endParaRPr lang="en-US"/>
          </a:p>
        </p:txBody>
      </p:sp>
    </p:spTree>
    <p:extLst>
      <p:ext uri="{BB962C8B-B14F-4D97-AF65-F5344CB8AC3E}">
        <p14:creationId xmlns:p14="http://schemas.microsoft.com/office/powerpoint/2010/main" val="905617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C3593B-3FB2-41CA-A545-06DBC0A1DEA1}" type="datetimeFigureOut">
              <a:rPr lang="en-US" smtClean="0"/>
              <a:t>10/12/2014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09887-A1EA-4919-BBB7-4612DDBA755E}" type="slidenum">
              <a:rPr lang="en-US" smtClean="0"/>
              <a:t>‹#›</a:t>
            </a:fld>
            <a:endParaRPr lang="en-US"/>
          </a:p>
        </p:txBody>
      </p:sp>
    </p:spTree>
    <p:extLst>
      <p:ext uri="{BB962C8B-B14F-4D97-AF65-F5344CB8AC3E}">
        <p14:creationId xmlns:p14="http://schemas.microsoft.com/office/powerpoint/2010/main" val="346656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3593B-3FB2-41CA-A545-06DBC0A1DEA1}" type="datetimeFigureOut">
              <a:rPr lang="en-US" smtClean="0"/>
              <a:t>10/12/2014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909887-A1EA-4919-BBB7-4612DDBA755E}" type="slidenum">
              <a:rPr lang="en-US" smtClean="0"/>
              <a:t>‹#›</a:t>
            </a:fld>
            <a:endParaRPr lang="en-US"/>
          </a:p>
        </p:txBody>
      </p:sp>
    </p:spTree>
    <p:extLst>
      <p:ext uri="{BB962C8B-B14F-4D97-AF65-F5344CB8AC3E}">
        <p14:creationId xmlns:p14="http://schemas.microsoft.com/office/powerpoint/2010/main" val="39233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3593B-3FB2-41CA-A545-06DBC0A1DEA1}" type="datetimeFigureOut">
              <a:rPr lang="en-US" smtClean="0"/>
              <a:t>10/12/2014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09887-A1EA-4919-BBB7-4612DDBA755E}" type="slidenum">
              <a:rPr lang="en-US" smtClean="0"/>
              <a:t>‹#›</a:t>
            </a:fld>
            <a:endParaRPr lang="en-US"/>
          </a:p>
        </p:txBody>
      </p:sp>
    </p:spTree>
    <p:extLst>
      <p:ext uri="{BB962C8B-B14F-4D97-AF65-F5344CB8AC3E}">
        <p14:creationId xmlns:p14="http://schemas.microsoft.com/office/powerpoint/2010/main" val="3208738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3593B-3FB2-41CA-A545-06DBC0A1DEA1}" type="datetimeFigureOut">
              <a:rPr lang="en-US" smtClean="0"/>
              <a:t>10/12/2014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09887-A1EA-4919-BBB7-4612DDBA755E}" type="slidenum">
              <a:rPr lang="en-US" smtClean="0"/>
              <a:t>‹#›</a:t>
            </a:fld>
            <a:endParaRPr lang="en-US"/>
          </a:p>
        </p:txBody>
      </p:sp>
    </p:spTree>
    <p:extLst>
      <p:ext uri="{BB962C8B-B14F-4D97-AF65-F5344CB8AC3E}">
        <p14:creationId xmlns:p14="http://schemas.microsoft.com/office/powerpoint/2010/main" val="4261233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3593B-3FB2-41CA-A545-06DBC0A1DEA1}" type="datetimeFigureOut">
              <a:rPr lang="en-US" smtClean="0"/>
              <a:t>10/12/2014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09887-A1EA-4919-BBB7-4612DDBA755E}" type="slidenum">
              <a:rPr lang="en-US" smtClean="0"/>
              <a:t>‹#›</a:t>
            </a:fld>
            <a:endParaRPr lang="en-US"/>
          </a:p>
        </p:txBody>
      </p:sp>
    </p:spTree>
    <p:extLst>
      <p:ext uri="{BB962C8B-B14F-4D97-AF65-F5344CB8AC3E}">
        <p14:creationId xmlns:p14="http://schemas.microsoft.com/office/powerpoint/2010/main" val="93764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Kids</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Steven </a:t>
            </a:r>
            <a:r>
              <a:rPr lang="en-US" dirty="0"/>
              <a:t>		</a:t>
            </a:r>
            <a:r>
              <a:rPr lang="en-US" dirty="0" smtClean="0"/>
              <a:t>121110235 </a:t>
            </a:r>
            <a:r>
              <a:rPr lang="en-US" dirty="0"/>
              <a:t>		</a:t>
            </a:r>
            <a:r>
              <a:rPr lang="en-US" dirty="0" smtClean="0"/>
              <a:t>2012</a:t>
            </a:r>
          </a:p>
          <a:p>
            <a:r>
              <a:rPr lang="en-US" dirty="0" smtClean="0"/>
              <a:t>Edward </a:t>
            </a:r>
            <a:r>
              <a:rPr lang="en-US" dirty="0" err="1" smtClean="0"/>
              <a:t>Yangfer</a:t>
            </a:r>
            <a:r>
              <a:rPr lang="en-US" dirty="0" smtClean="0"/>
              <a:t> 	121110731		2012</a:t>
            </a:r>
          </a:p>
          <a:p>
            <a:r>
              <a:rPr lang="en-US" dirty="0" smtClean="0"/>
              <a:t>Andy </a:t>
            </a:r>
            <a:r>
              <a:rPr lang="en-US" dirty="0" err="1"/>
              <a:t>Syahputra</a:t>
            </a:r>
            <a:r>
              <a:rPr lang="en-US" dirty="0"/>
              <a:t> 	121111427		2012</a:t>
            </a:r>
          </a:p>
          <a:p>
            <a:r>
              <a:rPr lang="en-US" dirty="0" err="1"/>
              <a:t>Irwan</a:t>
            </a:r>
            <a:r>
              <a:rPr lang="en-US" dirty="0"/>
              <a:t> </a:t>
            </a:r>
            <a:r>
              <a:rPr lang="en-US" dirty="0" err="1"/>
              <a:t>Taniwan</a:t>
            </a:r>
            <a:r>
              <a:rPr lang="en-US" dirty="0"/>
              <a:t> 	121110375		</a:t>
            </a:r>
            <a:r>
              <a:rPr lang="en-US" dirty="0" smtClean="0"/>
              <a:t>2012</a:t>
            </a:r>
          </a:p>
          <a:p>
            <a:r>
              <a:rPr lang="en-US" dirty="0" smtClean="0"/>
              <a:t>Riken		131110097		2013</a:t>
            </a:r>
          </a:p>
          <a:p>
            <a:endParaRPr lang="en-US" dirty="0"/>
          </a:p>
        </p:txBody>
      </p:sp>
    </p:spTree>
    <p:extLst>
      <p:ext uri="{BB962C8B-B14F-4D97-AF65-F5344CB8AC3E}">
        <p14:creationId xmlns:p14="http://schemas.microsoft.com/office/powerpoint/2010/main" val="258202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81000"/>
            <a:ext cx="8128000" cy="6096000"/>
          </a:xfrm>
          <a:prstGeom prst="rect">
            <a:avLst/>
          </a:prstGeom>
        </p:spPr>
      </p:pic>
    </p:spTree>
    <p:extLst>
      <p:ext uri="{BB962C8B-B14F-4D97-AF65-F5344CB8AC3E}">
        <p14:creationId xmlns:p14="http://schemas.microsoft.com/office/powerpoint/2010/main" val="2589234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157" y="244699"/>
            <a:ext cx="7909685" cy="5932264"/>
          </a:xfrm>
        </p:spPr>
      </p:pic>
    </p:spTree>
    <p:extLst>
      <p:ext uri="{BB962C8B-B14F-4D97-AF65-F5344CB8AC3E}">
        <p14:creationId xmlns:p14="http://schemas.microsoft.com/office/powerpoint/2010/main" val="3135901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81000"/>
            <a:ext cx="8128000" cy="6096000"/>
          </a:xfrm>
          <a:prstGeom prst="rect">
            <a:avLst/>
          </a:prstGeom>
        </p:spPr>
      </p:pic>
    </p:spTree>
    <p:extLst>
      <p:ext uri="{BB962C8B-B14F-4D97-AF65-F5344CB8AC3E}">
        <p14:creationId xmlns:p14="http://schemas.microsoft.com/office/powerpoint/2010/main" val="192856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81000"/>
            <a:ext cx="8128000" cy="6096000"/>
          </a:xfrm>
          <a:prstGeom prst="rect">
            <a:avLst/>
          </a:prstGeom>
        </p:spPr>
      </p:pic>
    </p:spTree>
    <p:extLst>
      <p:ext uri="{BB962C8B-B14F-4D97-AF65-F5344CB8AC3E}">
        <p14:creationId xmlns:p14="http://schemas.microsoft.com/office/powerpoint/2010/main" val="2115434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441" y="365125"/>
            <a:ext cx="7749117" cy="5811838"/>
          </a:xfrm>
        </p:spPr>
      </p:pic>
    </p:spTree>
    <p:extLst>
      <p:ext uri="{BB962C8B-B14F-4D97-AF65-F5344CB8AC3E}">
        <p14:creationId xmlns:p14="http://schemas.microsoft.com/office/powerpoint/2010/main" val="2801819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81000"/>
            <a:ext cx="8128000" cy="6096000"/>
          </a:xfrm>
          <a:prstGeom prst="rect">
            <a:avLst/>
          </a:prstGeom>
        </p:spPr>
      </p:pic>
    </p:spTree>
    <p:extLst>
      <p:ext uri="{BB962C8B-B14F-4D97-AF65-F5344CB8AC3E}">
        <p14:creationId xmlns:p14="http://schemas.microsoft.com/office/powerpoint/2010/main" val="3578914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81000"/>
            <a:ext cx="8128000" cy="6096000"/>
          </a:xfrm>
          <a:prstGeom prst="rect">
            <a:avLst/>
          </a:prstGeom>
        </p:spPr>
      </p:pic>
    </p:spTree>
    <p:extLst>
      <p:ext uri="{BB962C8B-B14F-4D97-AF65-F5344CB8AC3E}">
        <p14:creationId xmlns:p14="http://schemas.microsoft.com/office/powerpoint/2010/main" val="1320452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81000"/>
            <a:ext cx="8128000" cy="6096000"/>
          </a:xfrm>
          <a:prstGeom prst="rect">
            <a:avLst/>
          </a:prstGeom>
        </p:spPr>
      </p:pic>
    </p:spTree>
    <p:extLst>
      <p:ext uri="{BB962C8B-B14F-4D97-AF65-F5344CB8AC3E}">
        <p14:creationId xmlns:p14="http://schemas.microsoft.com/office/powerpoint/2010/main" val="2104177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81000"/>
            <a:ext cx="8128000" cy="6096000"/>
          </a:xfrm>
          <a:prstGeom prst="rect">
            <a:avLst/>
          </a:prstGeom>
        </p:spPr>
      </p:pic>
    </p:spTree>
    <p:extLst>
      <p:ext uri="{BB962C8B-B14F-4D97-AF65-F5344CB8AC3E}">
        <p14:creationId xmlns:p14="http://schemas.microsoft.com/office/powerpoint/2010/main" val="3991215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381000"/>
            <a:ext cx="8128000" cy="6096000"/>
          </a:xfrm>
          <a:prstGeom prst="rect">
            <a:avLst/>
          </a:prstGeom>
        </p:spPr>
      </p:pic>
    </p:spTree>
    <p:extLst>
      <p:ext uri="{BB962C8B-B14F-4D97-AF65-F5344CB8AC3E}">
        <p14:creationId xmlns:p14="http://schemas.microsoft.com/office/powerpoint/2010/main" val="341077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BAB I</a:t>
            </a:r>
            <a:endParaRPr lang="en-US" dirty="0"/>
          </a:p>
        </p:txBody>
      </p:sp>
      <p:sp>
        <p:nvSpPr>
          <p:cNvPr id="3" name="Content Placeholder 2"/>
          <p:cNvSpPr>
            <a:spLocks noGrp="1"/>
          </p:cNvSpPr>
          <p:nvPr>
            <p:ph idx="1"/>
          </p:nvPr>
        </p:nvSpPr>
        <p:spPr/>
        <p:txBody>
          <a:bodyPr>
            <a:normAutofit fontScale="92500" lnSpcReduction="20000"/>
          </a:bodyPr>
          <a:lstStyle/>
          <a:p>
            <a:pPr lvl="0"/>
            <a:r>
              <a:rPr lang="en-US" b="1" dirty="0"/>
              <a:t>LATAR BELAKANG</a:t>
            </a:r>
          </a:p>
          <a:p>
            <a:r>
              <a:rPr lang="id-ID" dirty="0"/>
              <a:t>Pada zaman sekarang ini banyak sekali orang tua yang kurang perhatian terhadap kecerdasan anaknya yang dapat disebabkan oleh beberapa faktor pendukung diantaranya seperti sistem pendidikan yang kurang tegas, game yang dimainkan anak tidak berbobot dll. Jadi hal itu yang mengakibatkan banyak anak – anak cenderung tidak diasah kemampuan otaknya sehingga ketika anak bertambah usianya anak akan cendurung kurang cerdas. </a:t>
            </a:r>
            <a:r>
              <a:rPr lang="en-US" dirty="0" err="1"/>
              <a:t>Dengan</a:t>
            </a:r>
            <a:r>
              <a:rPr lang="en-US" dirty="0"/>
              <a:t> </a:t>
            </a:r>
            <a:r>
              <a:rPr lang="en-US" dirty="0" err="1"/>
              <a:t>adanya</a:t>
            </a:r>
            <a:r>
              <a:rPr lang="en-US" dirty="0"/>
              <a:t> </a:t>
            </a:r>
            <a:r>
              <a:rPr lang="en-US" dirty="0" err="1"/>
              <a:t>faktor</a:t>
            </a:r>
            <a:r>
              <a:rPr lang="en-US" dirty="0"/>
              <a:t> – </a:t>
            </a:r>
            <a:r>
              <a:rPr lang="en-US" dirty="0" err="1"/>
              <a:t>faktor</a:t>
            </a:r>
            <a:r>
              <a:rPr lang="en-US" dirty="0"/>
              <a:t> </a:t>
            </a:r>
            <a:r>
              <a:rPr lang="en-US" dirty="0" err="1"/>
              <a:t>tersebut</a:t>
            </a:r>
            <a:r>
              <a:rPr lang="en-US" dirty="0"/>
              <a:t> </a:t>
            </a:r>
            <a:r>
              <a:rPr lang="en-US" dirty="0" err="1"/>
              <a:t>seharusnya</a:t>
            </a:r>
            <a:r>
              <a:rPr lang="en-US" dirty="0"/>
              <a:t> para orang </a:t>
            </a:r>
            <a:r>
              <a:rPr lang="en-US" dirty="0" err="1"/>
              <a:t>tua</a:t>
            </a:r>
            <a:r>
              <a:rPr lang="en-US" dirty="0"/>
              <a:t> </a:t>
            </a:r>
            <a:r>
              <a:rPr lang="en-US" dirty="0" err="1"/>
              <a:t>lebih</a:t>
            </a:r>
            <a:r>
              <a:rPr lang="en-US" dirty="0"/>
              <a:t> </a:t>
            </a:r>
            <a:r>
              <a:rPr lang="en-US" dirty="0" err="1"/>
              <a:t>cerdas</a:t>
            </a:r>
            <a:r>
              <a:rPr lang="en-US" dirty="0"/>
              <a:t> </a:t>
            </a:r>
            <a:r>
              <a:rPr lang="en-US" dirty="0" err="1"/>
              <a:t>dalam</a:t>
            </a:r>
            <a:r>
              <a:rPr lang="en-US" dirty="0"/>
              <a:t> </a:t>
            </a:r>
            <a:r>
              <a:rPr lang="en-US" dirty="0" err="1"/>
              <a:t>menangani</a:t>
            </a:r>
            <a:r>
              <a:rPr lang="en-US" dirty="0"/>
              <a:t> </a:t>
            </a:r>
            <a:r>
              <a:rPr lang="en-US" dirty="0" err="1"/>
              <a:t>masalah</a:t>
            </a:r>
            <a:r>
              <a:rPr lang="en-US" dirty="0"/>
              <a:t> </a:t>
            </a:r>
            <a:r>
              <a:rPr lang="en-US" dirty="0" err="1"/>
              <a:t>ini</a:t>
            </a:r>
            <a:r>
              <a:rPr lang="en-US" dirty="0"/>
              <a:t> </a:t>
            </a:r>
            <a:r>
              <a:rPr lang="en-US" dirty="0" err="1"/>
              <a:t>sesuai</a:t>
            </a:r>
            <a:r>
              <a:rPr lang="en-US" dirty="0"/>
              <a:t> </a:t>
            </a:r>
            <a:r>
              <a:rPr lang="en-US" dirty="0" err="1"/>
              <a:t>dengan</a:t>
            </a:r>
            <a:r>
              <a:rPr lang="en-US" dirty="0"/>
              <a:t> </a:t>
            </a:r>
            <a:r>
              <a:rPr lang="en-US" dirty="0" err="1"/>
              <a:t>kemajuan</a:t>
            </a:r>
            <a:r>
              <a:rPr lang="en-US" dirty="0"/>
              <a:t> </a:t>
            </a:r>
            <a:r>
              <a:rPr lang="en-US" dirty="0" err="1"/>
              <a:t>zaman</a:t>
            </a:r>
            <a:r>
              <a:rPr lang="en-US" dirty="0"/>
              <a:t> </a:t>
            </a:r>
            <a:r>
              <a:rPr lang="en-US" dirty="0" err="1"/>
              <a:t>ini</a:t>
            </a:r>
            <a:r>
              <a:rPr lang="en-US" dirty="0"/>
              <a:t>.</a:t>
            </a:r>
          </a:p>
          <a:p>
            <a:r>
              <a:rPr lang="en-US" dirty="0"/>
              <a:t>Di </a:t>
            </a:r>
            <a:r>
              <a:rPr lang="en-US" dirty="0" err="1"/>
              <a:t>generasi</a:t>
            </a:r>
            <a:r>
              <a:rPr lang="en-US" dirty="0"/>
              <a:t> </a:t>
            </a:r>
            <a:r>
              <a:rPr lang="en-US" dirty="0" err="1"/>
              <a:t>ini</a:t>
            </a:r>
            <a:r>
              <a:rPr lang="en-US" dirty="0"/>
              <a:t> </a:t>
            </a:r>
            <a:r>
              <a:rPr lang="en-US" dirty="0" err="1"/>
              <a:t>teknologi</a:t>
            </a:r>
            <a:r>
              <a:rPr lang="en-US" dirty="0"/>
              <a:t> </a:t>
            </a:r>
            <a:r>
              <a:rPr lang="en-US" dirty="0" err="1"/>
              <a:t>terutama</a:t>
            </a:r>
            <a:r>
              <a:rPr lang="en-US" dirty="0"/>
              <a:t> di </a:t>
            </a:r>
            <a:r>
              <a:rPr lang="en-US" dirty="0" err="1"/>
              <a:t>bidang</a:t>
            </a:r>
            <a:r>
              <a:rPr lang="en-US" dirty="0"/>
              <a:t> </a:t>
            </a:r>
            <a:r>
              <a:rPr lang="en-US" dirty="0" err="1"/>
              <a:t>teknologi</a:t>
            </a:r>
            <a:r>
              <a:rPr lang="en-US" dirty="0"/>
              <a:t> </a:t>
            </a:r>
            <a:r>
              <a:rPr lang="en-US" dirty="0" err="1"/>
              <a:t>informasi</a:t>
            </a:r>
            <a:r>
              <a:rPr lang="en-US" dirty="0"/>
              <a:t> </a:t>
            </a:r>
            <a:r>
              <a:rPr lang="en-US" dirty="0" err="1"/>
              <a:t>sudah</a:t>
            </a:r>
            <a:r>
              <a:rPr lang="en-US" dirty="0"/>
              <a:t> </a:t>
            </a:r>
            <a:r>
              <a:rPr lang="en-US" dirty="0" err="1"/>
              <a:t>masuk</a:t>
            </a:r>
            <a:r>
              <a:rPr lang="en-US" dirty="0"/>
              <a:t> </a:t>
            </a:r>
            <a:r>
              <a:rPr lang="en-US" dirty="0" err="1"/>
              <a:t>ke</a:t>
            </a:r>
            <a:r>
              <a:rPr lang="en-US" dirty="0"/>
              <a:t> </a:t>
            </a:r>
            <a:r>
              <a:rPr lang="en-US" dirty="0" err="1"/>
              <a:t>sumsum</a:t>
            </a:r>
            <a:r>
              <a:rPr lang="en-US" dirty="0"/>
              <a:t> </a:t>
            </a:r>
            <a:r>
              <a:rPr lang="en-US" dirty="0" err="1"/>
              <a:t>tulang</a:t>
            </a:r>
            <a:r>
              <a:rPr lang="en-US" dirty="0"/>
              <a:t> </a:t>
            </a:r>
            <a:r>
              <a:rPr lang="en-US" dirty="0" err="1"/>
              <a:t>kehidupan</a:t>
            </a:r>
            <a:r>
              <a:rPr lang="en-US" dirty="0"/>
              <a:t> </a:t>
            </a:r>
            <a:r>
              <a:rPr lang="en-US" dirty="0" err="1"/>
              <a:t>manusia</a:t>
            </a:r>
            <a:r>
              <a:rPr lang="en-US" dirty="0"/>
              <a:t> yang </a:t>
            </a:r>
            <a:r>
              <a:rPr lang="en-US" dirty="0" err="1"/>
              <a:t>sudah</a:t>
            </a:r>
            <a:r>
              <a:rPr lang="en-US" dirty="0"/>
              <a:t> </a:t>
            </a:r>
            <a:r>
              <a:rPr lang="en-US" dirty="0" err="1"/>
              <a:t>tidak</a:t>
            </a:r>
            <a:r>
              <a:rPr lang="en-US" dirty="0"/>
              <a:t> </a:t>
            </a:r>
            <a:r>
              <a:rPr lang="en-US" dirty="0" err="1"/>
              <a:t>dapat</a:t>
            </a:r>
            <a:r>
              <a:rPr lang="en-US" dirty="0"/>
              <a:t> </a:t>
            </a:r>
            <a:r>
              <a:rPr lang="en-US" dirty="0" err="1"/>
              <a:t>dipisahkan</a:t>
            </a:r>
            <a:r>
              <a:rPr lang="en-US" dirty="0"/>
              <a:t> </a:t>
            </a:r>
            <a:r>
              <a:rPr lang="en-US" dirty="0" err="1"/>
              <a:t>lagi</a:t>
            </a:r>
            <a:r>
              <a:rPr lang="en-US" dirty="0"/>
              <a:t>. </a:t>
            </a:r>
            <a:r>
              <a:rPr lang="en-US" dirty="0" err="1"/>
              <a:t>Dengan</a:t>
            </a:r>
            <a:r>
              <a:rPr lang="en-US" dirty="0"/>
              <a:t> </a:t>
            </a:r>
            <a:r>
              <a:rPr lang="en-US" dirty="0" err="1"/>
              <a:t>adanya</a:t>
            </a:r>
            <a:r>
              <a:rPr lang="en-US" dirty="0"/>
              <a:t> </a:t>
            </a:r>
            <a:r>
              <a:rPr lang="en-US" dirty="0" err="1"/>
              <a:t>aplikasi</a:t>
            </a:r>
            <a:r>
              <a:rPr lang="en-US" dirty="0"/>
              <a:t> </a:t>
            </a:r>
            <a:r>
              <a:rPr lang="en-US" dirty="0" err="1"/>
              <a:t>ini</a:t>
            </a:r>
            <a:r>
              <a:rPr lang="en-US" dirty="0"/>
              <a:t> </a:t>
            </a:r>
            <a:r>
              <a:rPr lang="en-US" dirty="0" err="1"/>
              <a:t>diharapkan</a:t>
            </a:r>
            <a:r>
              <a:rPr lang="en-US" dirty="0"/>
              <a:t> </a:t>
            </a:r>
            <a:r>
              <a:rPr lang="en-US" dirty="0" err="1"/>
              <a:t>membantu</a:t>
            </a:r>
            <a:r>
              <a:rPr lang="en-US" dirty="0"/>
              <a:t> para orang </a:t>
            </a:r>
            <a:r>
              <a:rPr lang="en-US" dirty="0" err="1"/>
              <a:t>tua</a:t>
            </a:r>
            <a:r>
              <a:rPr lang="en-US" dirty="0"/>
              <a:t> </a:t>
            </a:r>
            <a:r>
              <a:rPr lang="en-US" dirty="0" err="1"/>
              <a:t>dalam</a:t>
            </a:r>
            <a:r>
              <a:rPr lang="en-US" dirty="0"/>
              <a:t> </a:t>
            </a:r>
            <a:r>
              <a:rPr lang="en-US" dirty="0" err="1"/>
              <a:t>melatih</a:t>
            </a:r>
            <a:r>
              <a:rPr lang="en-US" dirty="0"/>
              <a:t> </a:t>
            </a:r>
            <a:r>
              <a:rPr lang="en-US" dirty="0" err="1"/>
              <a:t>anaknya</a:t>
            </a:r>
            <a:endParaRPr lang="en-US" dirty="0"/>
          </a:p>
        </p:txBody>
      </p:sp>
    </p:spTree>
    <p:extLst>
      <p:ext uri="{BB962C8B-B14F-4D97-AF65-F5344CB8AC3E}">
        <p14:creationId xmlns:p14="http://schemas.microsoft.com/office/powerpoint/2010/main" val="329930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a:t>
            </a:r>
            <a:r>
              <a:rPr lang="en-US" dirty="0" err="1" smtClean="0"/>
              <a:t>dari</a:t>
            </a:r>
            <a:r>
              <a:rPr lang="en-US" dirty="0" smtClean="0"/>
              <a:t> </a:t>
            </a:r>
            <a:r>
              <a:rPr lang="en-US" dirty="0" err="1" smtClean="0"/>
              <a:t>applikasi</a:t>
            </a:r>
            <a:r>
              <a:rPr lang="en-US" dirty="0" smtClean="0"/>
              <a:t> </a:t>
            </a:r>
            <a:r>
              <a:rPr lang="en-US" dirty="0" err="1" smtClean="0"/>
              <a:t>ini</a:t>
            </a:r>
            <a:r>
              <a:rPr lang="en-US" dirty="0" smtClean="0"/>
              <a:t> </a:t>
            </a:r>
            <a:r>
              <a:rPr lang="en-US" dirty="0" err="1" smtClean="0"/>
              <a:t>adalah</a:t>
            </a:r>
            <a:r>
              <a:rPr lang="en-US" dirty="0" smtClean="0"/>
              <a:t> </a:t>
            </a:r>
            <a:r>
              <a:rPr lang="en-US" dirty="0" err="1" smtClean="0"/>
              <a:t>sebagai</a:t>
            </a:r>
            <a:r>
              <a:rPr lang="en-US" dirty="0" smtClean="0"/>
              <a:t> </a:t>
            </a:r>
            <a:r>
              <a:rPr lang="en-US" dirty="0" err="1" smtClean="0"/>
              <a:t>berikut</a:t>
            </a:r>
            <a:r>
              <a:rPr lang="en-US" dirty="0" smtClean="0"/>
              <a:t>:</a:t>
            </a:r>
            <a:endParaRPr lang="en-US" sz="4000" dirty="0"/>
          </a:p>
        </p:txBody>
      </p:sp>
      <p:sp>
        <p:nvSpPr>
          <p:cNvPr id="3" name="Content Placeholder 2"/>
          <p:cNvSpPr>
            <a:spLocks noGrp="1"/>
          </p:cNvSpPr>
          <p:nvPr>
            <p:ph idx="1"/>
          </p:nvPr>
        </p:nvSpPr>
        <p:spPr/>
        <p:txBody>
          <a:bodyPr/>
          <a:lstStyle/>
          <a:p>
            <a:pPr lvl="1"/>
            <a:r>
              <a:rPr lang="en-US" dirty="0" err="1" smtClean="0"/>
              <a:t>Mengasah</a:t>
            </a:r>
            <a:r>
              <a:rPr lang="en-US" dirty="0" smtClean="0"/>
              <a:t> </a:t>
            </a:r>
            <a:r>
              <a:rPr lang="en-US" dirty="0" err="1"/>
              <a:t>otak</a:t>
            </a:r>
            <a:r>
              <a:rPr lang="en-US" dirty="0"/>
              <a:t> </a:t>
            </a:r>
            <a:r>
              <a:rPr lang="en-US" dirty="0" err="1"/>
              <a:t>anak</a:t>
            </a:r>
            <a:r>
              <a:rPr lang="en-US" dirty="0"/>
              <a:t> </a:t>
            </a:r>
            <a:r>
              <a:rPr lang="en-US" dirty="0" err="1"/>
              <a:t>untuk</a:t>
            </a:r>
            <a:r>
              <a:rPr lang="en-US" dirty="0"/>
              <a:t> </a:t>
            </a:r>
            <a:r>
              <a:rPr lang="en-US" dirty="0" err="1"/>
              <a:t>berpikir</a:t>
            </a:r>
            <a:r>
              <a:rPr lang="en-US" dirty="0"/>
              <a:t> </a:t>
            </a:r>
            <a:r>
              <a:rPr lang="en-US" dirty="0" err="1"/>
              <a:t>dan</a:t>
            </a:r>
            <a:r>
              <a:rPr lang="en-US" dirty="0"/>
              <a:t> </a:t>
            </a:r>
            <a:r>
              <a:rPr lang="en-US" dirty="0" err="1"/>
              <a:t>cara</a:t>
            </a:r>
            <a:r>
              <a:rPr lang="en-US" dirty="0"/>
              <a:t> </a:t>
            </a:r>
            <a:r>
              <a:rPr lang="en-US" dirty="0" err="1"/>
              <a:t>untuk</a:t>
            </a:r>
            <a:r>
              <a:rPr lang="en-US" dirty="0"/>
              <a:t> </a:t>
            </a:r>
            <a:r>
              <a:rPr lang="en-US" dirty="0" err="1"/>
              <a:t>menyelesaikan</a:t>
            </a:r>
            <a:r>
              <a:rPr lang="en-US" dirty="0"/>
              <a:t> </a:t>
            </a:r>
            <a:r>
              <a:rPr lang="en-US" dirty="0" err="1"/>
              <a:t>masalah</a:t>
            </a:r>
            <a:r>
              <a:rPr lang="en-US" dirty="0"/>
              <a:t> yang </a:t>
            </a:r>
            <a:r>
              <a:rPr lang="en-US" dirty="0" err="1"/>
              <a:t>ditempuh</a:t>
            </a:r>
            <a:r>
              <a:rPr lang="en-US" dirty="0"/>
              <a:t> di </a:t>
            </a:r>
            <a:r>
              <a:rPr lang="en-US" dirty="0" err="1"/>
              <a:t>dalam</a:t>
            </a:r>
            <a:r>
              <a:rPr lang="en-US" dirty="0"/>
              <a:t> </a:t>
            </a:r>
            <a:r>
              <a:rPr lang="en-US" dirty="0" err="1"/>
              <a:t>aplikasi</a:t>
            </a:r>
            <a:r>
              <a:rPr lang="en-US" dirty="0"/>
              <a:t> </a:t>
            </a:r>
            <a:r>
              <a:rPr lang="en-US" dirty="0" err="1"/>
              <a:t>ini</a:t>
            </a:r>
            <a:r>
              <a:rPr lang="en-US" dirty="0"/>
              <a:t>.</a:t>
            </a:r>
            <a:endParaRPr lang="en-US" sz="2000" dirty="0"/>
          </a:p>
          <a:p>
            <a:pPr lvl="1"/>
            <a:r>
              <a:rPr lang="en-US" dirty="0" err="1"/>
              <a:t>Melatih</a:t>
            </a:r>
            <a:r>
              <a:rPr lang="en-US" dirty="0"/>
              <a:t> </a:t>
            </a:r>
            <a:r>
              <a:rPr lang="en-US" dirty="0" err="1"/>
              <a:t>kecepatan</a:t>
            </a:r>
            <a:r>
              <a:rPr lang="en-US" dirty="0"/>
              <a:t> </a:t>
            </a:r>
            <a:r>
              <a:rPr lang="en-US" dirty="0" err="1"/>
              <a:t>dan</a:t>
            </a:r>
            <a:r>
              <a:rPr lang="en-US" dirty="0"/>
              <a:t> </a:t>
            </a:r>
            <a:r>
              <a:rPr lang="en-US" dirty="0" err="1"/>
              <a:t>ketepatan</a:t>
            </a:r>
            <a:r>
              <a:rPr lang="en-US" dirty="0"/>
              <a:t> </a:t>
            </a:r>
            <a:r>
              <a:rPr lang="en-US" dirty="0" err="1"/>
              <a:t>anak</a:t>
            </a:r>
            <a:r>
              <a:rPr lang="en-US" dirty="0"/>
              <a:t> </a:t>
            </a:r>
            <a:r>
              <a:rPr lang="en-US" dirty="0" err="1"/>
              <a:t>dalam</a:t>
            </a:r>
            <a:r>
              <a:rPr lang="en-US" dirty="0"/>
              <a:t> </a:t>
            </a:r>
            <a:r>
              <a:rPr lang="en-US" dirty="0" err="1"/>
              <a:t>menyelesaikan</a:t>
            </a:r>
            <a:r>
              <a:rPr lang="en-US" dirty="0"/>
              <a:t> </a:t>
            </a:r>
            <a:r>
              <a:rPr lang="en-US" dirty="0" err="1"/>
              <a:t>atau</a:t>
            </a:r>
            <a:r>
              <a:rPr lang="en-US" dirty="0"/>
              <a:t> </a:t>
            </a:r>
            <a:r>
              <a:rPr lang="en-US" dirty="0" err="1"/>
              <a:t>memecahkan</a:t>
            </a:r>
            <a:r>
              <a:rPr lang="en-US" dirty="0"/>
              <a:t> </a:t>
            </a:r>
            <a:r>
              <a:rPr lang="en-US" dirty="0" err="1"/>
              <a:t>masalah</a:t>
            </a:r>
            <a:r>
              <a:rPr lang="en-US" dirty="0"/>
              <a:t>.</a:t>
            </a:r>
            <a:endParaRPr lang="en-US" sz="2000" dirty="0"/>
          </a:p>
          <a:p>
            <a:pPr lvl="1"/>
            <a:r>
              <a:rPr lang="en-US" dirty="0" err="1"/>
              <a:t>Memperlancar</a:t>
            </a:r>
            <a:r>
              <a:rPr lang="en-US" dirty="0"/>
              <a:t> </a:t>
            </a:r>
            <a:r>
              <a:rPr lang="en-US" dirty="0" err="1"/>
              <a:t>daya</a:t>
            </a:r>
            <a:r>
              <a:rPr lang="en-US" dirty="0"/>
              <a:t> </a:t>
            </a:r>
            <a:r>
              <a:rPr lang="en-US" dirty="0" err="1"/>
              <a:t>ingat</a:t>
            </a:r>
            <a:r>
              <a:rPr lang="en-US" dirty="0"/>
              <a:t> </a:t>
            </a:r>
            <a:r>
              <a:rPr lang="en-US" dirty="0" err="1"/>
              <a:t>anak</a:t>
            </a:r>
            <a:r>
              <a:rPr lang="en-US" dirty="0"/>
              <a:t>.</a:t>
            </a:r>
            <a:endParaRPr lang="en-US" sz="2000" dirty="0"/>
          </a:p>
          <a:p>
            <a:pPr lvl="1"/>
            <a:r>
              <a:rPr lang="en-US" dirty="0" err="1"/>
              <a:t>Meningkatkan</a:t>
            </a:r>
            <a:r>
              <a:rPr lang="en-US" dirty="0"/>
              <a:t> </a:t>
            </a:r>
            <a:r>
              <a:rPr lang="en-US" dirty="0" err="1"/>
              <a:t>keingintahuan</a:t>
            </a:r>
            <a:r>
              <a:rPr lang="en-US" dirty="0"/>
              <a:t> </a:t>
            </a:r>
            <a:r>
              <a:rPr lang="en-US" dirty="0" err="1"/>
              <a:t>anak</a:t>
            </a:r>
            <a:r>
              <a:rPr lang="en-US" dirty="0"/>
              <a:t> </a:t>
            </a:r>
            <a:r>
              <a:rPr lang="en-US" dirty="0" err="1"/>
              <a:t>semakin</a:t>
            </a:r>
            <a:r>
              <a:rPr lang="en-US" dirty="0"/>
              <a:t> </a:t>
            </a:r>
            <a:r>
              <a:rPr lang="en-US" dirty="0" err="1"/>
              <a:t>besar</a:t>
            </a:r>
            <a:endParaRPr lang="en-US" sz="2000" dirty="0"/>
          </a:p>
          <a:p>
            <a:pPr lvl="1"/>
            <a:r>
              <a:rPr lang="en-US" dirty="0" err="1"/>
              <a:t>Menambah</a:t>
            </a:r>
            <a:r>
              <a:rPr lang="en-US" dirty="0"/>
              <a:t> </a:t>
            </a:r>
            <a:r>
              <a:rPr lang="en-US" dirty="0" err="1"/>
              <a:t>wawasan</a:t>
            </a:r>
            <a:r>
              <a:rPr lang="en-US" dirty="0"/>
              <a:t> </a:t>
            </a:r>
            <a:r>
              <a:rPr lang="en-US" dirty="0" err="1"/>
              <a:t>anak</a:t>
            </a:r>
            <a:r>
              <a:rPr lang="en-US" dirty="0"/>
              <a:t> </a:t>
            </a:r>
            <a:r>
              <a:rPr lang="en-US" dirty="0" err="1"/>
              <a:t>menjadi</a:t>
            </a:r>
            <a:r>
              <a:rPr lang="en-US" dirty="0"/>
              <a:t> </a:t>
            </a:r>
            <a:r>
              <a:rPr lang="en-US" dirty="0" err="1"/>
              <a:t>semakin</a:t>
            </a:r>
            <a:r>
              <a:rPr lang="en-US" dirty="0"/>
              <a:t> </a:t>
            </a:r>
            <a:r>
              <a:rPr lang="en-US" dirty="0" err="1"/>
              <a:t>luas</a:t>
            </a:r>
            <a:r>
              <a:rPr lang="en-US" dirty="0"/>
              <a:t>.</a:t>
            </a:r>
            <a:endParaRPr lang="en-US" sz="2000" dirty="0"/>
          </a:p>
        </p:txBody>
      </p:sp>
    </p:spTree>
    <p:extLst>
      <p:ext uri="{BB962C8B-B14F-4D97-AF65-F5344CB8AC3E}">
        <p14:creationId xmlns:p14="http://schemas.microsoft.com/office/powerpoint/2010/main" val="3665498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id-ID" dirty="0"/>
              <a:t>Keluaran yang kami harapkan dari PKM-KC ini adalah aplikasi sederhana yang dapat mengasah otak anak yang dapat menghasilkan anak-anak yang memiliki pola pikir yang luas, serta tepat dan cepat dalam memutuskan keputusan, dan juga memiliki daya ingat yang baik sebagai penerus bangsa.</a:t>
            </a:r>
            <a:endParaRPr lang="en-US" dirty="0"/>
          </a:p>
        </p:txBody>
      </p:sp>
    </p:spTree>
    <p:extLst>
      <p:ext uri="{BB962C8B-B14F-4D97-AF65-F5344CB8AC3E}">
        <p14:creationId xmlns:p14="http://schemas.microsoft.com/office/powerpoint/2010/main" val="3075737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Cards / Features</a:t>
            </a:r>
            <a:endParaRPr lang="en-US" dirty="0"/>
          </a:p>
        </p:txBody>
      </p:sp>
      <p:sp>
        <p:nvSpPr>
          <p:cNvPr id="3" name="Content Placeholder 2"/>
          <p:cNvSpPr>
            <a:spLocks noGrp="1"/>
          </p:cNvSpPr>
          <p:nvPr>
            <p:ph idx="1"/>
          </p:nvPr>
        </p:nvSpPr>
        <p:spPr/>
        <p:txBody>
          <a:bodyPr>
            <a:normAutofit/>
          </a:bodyPr>
          <a:lstStyle/>
          <a:p>
            <a:r>
              <a:rPr lang="en-US" dirty="0" smtClean="0"/>
              <a:t>Design UI yang Familiar</a:t>
            </a:r>
          </a:p>
          <a:p>
            <a:pPr marL="457200" lvl="1" indent="0">
              <a:buNone/>
            </a:pPr>
            <a:r>
              <a:rPr lang="en-US" dirty="0" err="1" smtClean="0"/>
              <a:t>Fitur</a:t>
            </a:r>
            <a:r>
              <a:rPr lang="en-US" dirty="0" smtClean="0"/>
              <a:t> </a:t>
            </a:r>
            <a:r>
              <a:rPr lang="en-US" dirty="0" err="1" smtClean="0"/>
              <a:t>ini</a:t>
            </a:r>
            <a:r>
              <a:rPr lang="en-US" dirty="0" smtClean="0"/>
              <a:t> </a:t>
            </a:r>
            <a:r>
              <a:rPr lang="en-US" dirty="0" err="1" smtClean="0"/>
              <a:t>akan</a:t>
            </a:r>
            <a:r>
              <a:rPr lang="en-US" dirty="0" smtClean="0"/>
              <a:t> </a:t>
            </a:r>
            <a:r>
              <a:rPr lang="en-US" dirty="0" err="1" smtClean="0"/>
              <a:t>sangat</a:t>
            </a:r>
            <a:r>
              <a:rPr lang="en-US" dirty="0" smtClean="0"/>
              <a:t> </a:t>
            </a:r>
            <a:r>
              <a:rPr lang="en-US" dirty="0" err="1" smtClean="0"/>
              <a:t>membantu</a:t>
            </a:r>
            <a:r>
              <a:rPr lang="en-US" dirty="0" smtClean="0"/>
              <a:t> user </a:t>
            </a:r>
            <a:r>
              <a:rPr lang="en-US" dirty="0" err="1" smtClean="0"/>
              <a:t>dalam</a:t>
            </a:r>
            <a:r>
              <a:rPr lang="en-US" dirty="0" smtClean="0"/>
              <a:t> </a:t>
            </a:r>
            <a:r>
              <a:rPr lang="en-US" dirty="0" err="1" smtClean="0"/>
              <a:t>permainan</a:t>
            </a:r>
            <a:r>
              <a:rPr lang="en-US" dirty="0" smtClean="0"/>
              <a:t> </a:t>
            </a:r>
            <a:r>
              <a:rPr lang="en-US" dirty="0" err="1" smtClean="0"/>
              <a:t>dimana</a:t>
            </a:r>
            <a:r>
              <a:rPr lang="en-US" dirty="0" smtClean="0"/>
              <a:t> </a:t>
            </a:r>
            <a:r>
              <a:rPr lang="en-US" dirty="0" err="1" smtClean="0"/>
              <a:t>memiliki</a:t>
            </a:r>
            <a:r>
              <a:rPr lang="en-US" dirty="0" smtClean="0"/>
              <a:t> </a:t>
            </a:r>
            <a:r>
              <a:rPr lang="en-US" dirty="0" err="1" smtClean="0"/>
              <a:t>tampilan</a:t>
            </a:r>
            <a:r>
              <a:rPr lang="en-US" dirty="0" smtClean="0"/>
              <a:t> yang </a:t>
            </a:r>
            <a:r>
              <a:rPr lang="en-US" dirty="0" err="1" smtClean="0"/>
              <a:t>mudah</a:t>
            </a:r>
            <a:r>
              <a:rPr lang="en-US" dirty="0" smtClean="0"/>
              <a:t> </a:t>
            </a:r>
            <a:r>
              <a:rPr lang="en-US" dirty="0" err="1" smtClean="0"/>
              <a:t>dimengerti</a:t>
            </a:r>
            <a:r>
              <a:rPr lang="en-US" dirty="0" smtClean="0"/>
              <a:t> </a:t>
            </a:r>
            <a:r>
              <a:rPr lang="en-US" dirty="0" err="1" smtClean="0"/>
              <a:t>dan</a:t>
            </a:r>
            <a:r>
              <a:rPr lang="en-US" dirty="0" smtClean="0"/>
              <a:t> familiar </a:t>
            </a:r>
            <a:r>
              <a:rPr lang="en-US" dirty="0" err="1" smtClean="0"/>
              <a:t>contoh</a:t>
            </a:r>
            <a:r>
              <a:rPr lang="en-US" dirty="0" smtClean="0"/>
              <a:t>: </a:t>
            </a:r>
            <a:r>
              <a:rPr lang="en-US" dirty="0" err="1" smtClean="0"/>
              <a:t>dalam</a:t>
            </a:r>
            <a:r>
              <a:rPr lang="en-US" dirty="0" smtClean="0"/>
              <a:t> </a:t>
            </a:r>
            <a:r>
              <a:rPr lang="en-US" dirty="0" err="1" smtClean="0"/>
              <a:t>permainan</a:t>
            </a:r>
            <a:r>
              <a:rPr lang="en-US" dirty="0" smtClean="0"/>
              <a:t> </a:t>
            </a:r>
            <a:r>
              <a:rPr lang="en-US" dirty="0" err="1" smtClean="0"/>
              <a:t>angka</a:t>
            </a:r>
            <a:r>
              <a:rPr lang="en-US" dirty="0" smtClean="0"/>
              <a:t> user </a:t>
            </a:r>
            <a:r>
              <a:rPr lang="en-US" dirty="0" err="1" smtClean="0"/>
              <a:t>tidak</a:t>
            </a:r>
            <a:r>
              <a:rPr lang="en-US" dirty="0" smtClean="0"/>
              <a:t> </a:t>
            </a:r>
            <a:r>
              <a:rPr lang="en-US" dirty="0" err="1" smtClean="0"/>
              <a:t>perlu</a:t>
            </a:r>
            <a:r>
              <a:rPr lang="en-US" dirty="0" smtClean="0"/>
              <a:t> </a:t>
            </a:r>
            <a:r>
              <a:rPr lang="en-US" dirty="0" err="1" smtClean="0"/>
              <a:t>mengunakan</a:t>
            </a:r>
            <a:r>
              <a:rPr lang="en-US" dirty="0" smtClean="0"/>
              <a:t> keyboard </a:t>
            </a:r>
            <a:r>
              <a:rPr lang="en-US" dirty="0" err="1" smtClean="0"/>
              <a:t>pada</a:t>
            </a:r>
            <a:r>
              <a:rPr lang="en-US" dirty="0" smtClean="0"/>
              <a:t> </a:t>
            </a:r>
            <a:r>
              <a:rPr lang="en-US" dirty="0" err="1" smtClean="0"/>
              <a:t>bawaan</a:t>
            </a:r>
            <a:r>
              <a:rPr lang="en-US" dirty="0" smtClean="0"/>
              <a:t> phone </a:t>
            </a:r>
            <a:r>
              <a:rPr lang="en-US" dirty="0" err="1" smtClean="0"/>
              <a:t>seperti</a:t>
            </a:r>
            <a:r>
              <a:rPr lang="en-US" dirty="0" smtClean="0"/>
              <a:t> android keyboard </a:t>
            </a:r>
            <a:r>
              <a:rPr lang="en-US" dirty="0" err="1" smtClean="0"/>
              <a:t>karena</a:t>
            </a:r>
            <a:r>
              <a:rPr lang="en-US" dirty="0" smtClean="0"/>
              <a:t> kami </a:t>
            </a:r>
            <a:r>
              <a:rPr lang="en-US" dirty="0" err="1" smtClean="0"/>
              <a:t>sudah</a:t>
            </a:r>
            <a:r>
              <a:rPr lang="en-US" dirty="0" smtClean="0"/>
              <a:t> </a:t>
            </a:r>
            <a:r>
              <a:rPr lang="en-US" dirty="0" err="1" smtClean="0"/>
              <a:t>menyediakan</a:t>
            </a:r>
            <a:r>
              <a:rPr lang="en-US" dirty="0" smtClean="0"/>
              <a:t> </a:t>
            </a:r>
            <a:r>
              <a:rPr lang="en-US" dirty="0" err="1" smtClean="0"/>
              <a:t>angka</a:t>
            </a:r>
            <a:r>
              <a:rPr lang="en-US" dirty="0" smtClean="0"/>
              <a:t> </a:t>
            </a:r>
            <a:r>
              <a:rPr lang="en-US" dirty="0" err="1" smtClean="0"/>
              <a:t>pada</a:t>
            </a:r>
            <a:r>
              <a:rPr lang="en-US" dirty="0" smtClean="0"/>
              <a:t> screen.</a:t>
            </a:r>
          </a:p>
          <a:p>
            <a:r>
              <a:rPr lang="en-US" dirty="0" smtClean="0"/>
              <a:t>Mode Game</a:t>
            </a:r>
          </a:p>
          <a:p>
            <a:pPr marL="457200" lvl="1" indent="0">
              <a:buNone/>
            </a:pPr>
            <a:r>
              <a:rPr lang="en-US" dirty="0" err="1" smtClean="0"/>
              <a:t>Disini</a:t>
            </a:r>
            <a:r>
              <a:rPr lang="en-US" dirty="0" smtClean="0"/>
              <a:t> user </a:t>
            </a:r>
            <a:r>
              <a:rPr lang="en-US" dirty="0" err="1" smtClean="0"/>
              <a:t>dapat</a:t>
            </a:r>
            <a:r>
              <a:rPr lang="en-US" dirty="0" smtClean="0"/>
              <a:t> </a:t>
            </a:r>
            <a:r>
              <a:rPr lang="en-US" dirty="0" err="1" smtClean="0"/>
              <a:t>memilih</a:t>
            </a:r>
            <a:r>
              <a:rPr lang="en-US" dirty="0" smtClean="0"/>
              <a:t> mode </a:t>
            </a:r>
            <a:r>
              <a:rPr lang="en-US" dirty="0" err="1" smtClean="0"/>
              <a:t>permainan</a:t>
            </a:r>
            <a:r>
              <a:rPr lang="en-US" dirty="0" smtClean="0"/>
              <a:t> yang </a:t>
            </a:r>
            <a:r>
              <a:rPr lang="en-US" dirty="0" err="1" smtClean="0"/>
              <a:t>terdiri</a:t>
            </a:r>
            <a:r>
              <a:rPr lang="en-US" dirty="0" smtClean="0"/>
              <a:t> </a:t>
            </a:r>
            <a:r>
              <a:rPr lang="en-US" dirty="0" err="1" smtClean="0"/>
              <a:t>dari</a:t>
            </a:r>
            <a:r>
              <a:rPr lang="en-US" dirty="0" smtClean="0"/>
              <a:t> :</a:t>
            </a:r>
          </a:p>
          <a:p>
            <a:pPr marL="914400" lvl="1" indent="-457200">
              <a:buAutoNum type="arabicPeriod"/>
            </a:pPr>
            <a:r>
              <a:rPr lang="en-US" dirty="0" smtClean="0"/>
              <a:t>Extreme Mode</a:t>
            </a:r>
          </a:p>
          <a:p>
            <a:pPr marL="914400" lvl="1" indent="-457200">
              <a:buAutoNum type="arabicPeriod"/>
            </a:pPr>
            <a:r>
              <a:rPr lang="en-US" dirty="0" smtClean="0"/>
              <a:t>Life Mode</a:t>
            </a:r>
          </a:p>
          <a:p>
            <a:pPr marL="914400" lvl="1" indent="-457200">
              <a:buAutoNum type="arabicPeriod"/>
            </a:pPr>
            <a:r>
              <a:rPr lang="en-US" dirty="0" smtClean="0"/>
              <a:t>Time Mode</a:t>
            </a:r>
            <a:endParaRPr lang="en-US" dirty="0"/>
          </a:p>
          <a:p>
            <a:pPr marL="0" indent="0">
              <a:buNone/>
            </a:pPr>
            <a:endParaRPr lang="en-US" dirty="0" smtClean="0"/>
          </a:p>
        </p:txBody>
      </p:sp>
    </p:spTree>
    <p:extLst>
      <p:ext uri="{BB962C8B-B14F-4D97-AF65-F5344CB8AC3E}">
        <p14:creationId xmlns:p14="http://schemas.microsoft.com/office/powerpoint/2010/main" val="59607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Difficulties</a:t>
            </a:r>
          </a:p>
          <a:p>
            <a:pPr marL="457200" lvl="1" indent="0">
              <a:buNone/>
            </a:pPr>
            <a:r>
              <a:rPr lang="en-US" dirty="0" err="1" smtClean="0"/>
              <a:t>Disini</a:t>
            </a:r>
            <a:r>
              <a:rPr lang="en-US" dirty="0" smtClean="0"/>
              <a:t> user </a:t>
            </a:r>
            <a:r>
              <a:rPr lang="en-US" dirty="0" err="1" smtClean="0"/>
              <a:t>dapat</a:t>
            </a:r>
            <a:r>
              <a:rPr lang="en-US" dirty="0" smtClean="0"/>
              <a:t> </a:t>
            </a:r>
            <a:r>
              <a:rPr lang="en-US" dirty="0" err="1" smtClean="0"/>
              <a:t>memilih</a:t>
            </a:r>
            <a:r>
              <a:rPr lang="en-US" dirty="0" smtClean="0"/>
              <a:t> </a:t>
            </a:r>
            <a:r>
              <a:rPr lang="en-US" dirty="0" err="1" smtClean="0"/>
              <a:t>tingkatan</a:t>
            </a:r>
            <a:r>
              <a:rPr lang="en-US" dirty="0" smtClean="0"/>
              <a:t> </a:t>
            </a:r>
            <a:r>
              <a:rPr lang="en-US" dirty="0" err="1" smtClean="0"/>
              <a:t>permainan</a:t>
            </a:r>
            <a:r>
              <a:rPr lang="en-US" dirty="0"/>
              <a:t> </a:t>
            </a:r>
            <a:r>
              <a:rPr lang="en-US" dirty="0" smtClean="0"/>
              <a:t>yang </a:t>
            </a:r>
            <a:r>
              <a:rPr lang="en-US" dirty="0" err="1" smtClean="0"/>
              <a:t>terdiri</a:t>
            </a:r>
            <a:r>
              <a:rPr lang="en-US" dirty="0" smtClean="0"/>
              <a:t> </a:t>
            </a:r>
            <a:r>
              <a:rPr lang="en-US" dirty="0" err="1" smtClean="0"/>
              <a:t>dari</a:t>
            </a:r>
            <a:r>
              <a:rPr lang="en-US" dirty="0" smtClean="0"/>
              <a:t>:</a:t>
            </a:r>
          </a:p>
          <a:p>
            <a:pPr marL="914400" lvl="1" indent="-457200">
              <a:buAutoNum type="arabicPeriod"/>
            </a:pPr>
            <a:r>
              <a:rPr lang="en-US" dirty="0" smtClean="0"/>
              <a:t>Easy</a:t>
            </a:r>
          </a:p>
          <a:p>
            <a:pPr marL="914400" lvl="1" indent="-457200">
              <a:buAutoNum type="arabicPeriod"/>
            </a:pPr>
            <a:r>
              <a:rPr lang="en-US" dirty="0" smtClean="0"/>
              <a:t>Normal</a:t>
            </a:r>
          </a:p>
          <a:p>
            <a:pPr marL="914400" lvl="1" indent="-457200">
              <a:buAutoNum type="arabicPeriod"/>
            </a:pPr>
            <a:r>
              <a:rPr lang="en-US" dirty="0" smtClean="0"/>
              <a:t>Hard</a:t>
            </a:r>
          </a:p>
          <a:p>
            <a:r>
              <a:rPr lang="en-US" dirty="0" smtClean="0"/>
              <a:t>Daily Test</a:t>
            </a:r>
          </a:p>
          <a:p>
            <a:pPr marL="457200" lvl="1" indent="0">
              <a:buNone/>
            </a:pPr>
            <a:r>
              <a:rPr lang="en-US" dirty="0" smtClean="0"/>
              <a:t>User </a:t>
            </a:r>
            <a:r>
              <a:rPr lang="en-US" dirty="0" err="1" smtClean="0"/>
              <a:t>akan</a:t>
            </a:r>
            <a:r>
              <a:rPr lang="en-US" dirty="0" smtClean="0"/>
              <a:t> </a:t>
            </a:r>
            <a:r>
              <a:rPr lang="en-US" dirty="0" err="1" smtClean="0"/>
              <a:t>diberikan</a:t>
            </a:r>
            <a:r>
              <a:rPr lang="en-US" dirty="0" smtClean="0"/>
              <a:t> </a:t>
            </a:r>
            <a:r>
              <a:rPr lang="en-US" dirty="0" err="1" smtClean="0"/>
              <a:t>beberapa</a:t>
            </a:r>
            <a:r>
              <a:rPr lang="en-US" dirty="0" smtClean="0"/>
              <a:t> </a:t>
            </a:r>
            <a:r>
              <a:rPr lang="en-US" dirty="0" err="1" smtClean="0"/>
              <a:t>soal</a:t>
            </a:r>
            <a:r>
              <a:rPr lang="en-US" dirty="0" smtClean="0"/>
              <a:t> yang </a:t>
            </a:r>
            <a:r>
              <a:rPr lang="en-US" dirty="0" err="1" smtClean="0"/>
              <a:t>akan</a:t>
            </a:r>
            <a:r>
              <a:rPr lang="en-US" dirty="0" smtClean="0"/>
              <a:t> </a:t>
            </a:r>
            <a:r>
              <a:rPr lang="en-US" dirty="0" err="1" smtClean="0"/>
              <a:t>menetukan</a:t>
            </a:r>
            <a:r>
              <a:rPr lang="en-US" dirty="0" smtClean="0"/>
              <a:t> </a:t>
            </a:r>
            <a:r>
              <a:rPr lang="en-US" dirty="0" err="1" smtClean="0"/>
              <a:t>statistik</a:t>
            </a:r>
            <a:r>
              <a:rPr lang="en-US" dirty="0" smtClean="0"/>
              <a:t>/</a:t>
            </a:r>
            <a:r>
              <a:rPr lang="en-US" dirty="0" err="1" smtClean="0"/>
              <a:t>peningkatan</a:t>
            </a:r>
            <a:r>
              <a:rPr lang="en-US" dirty="0" smtClean="0"/>
              <a:t> </a:t>
            </a:r>
            <a:r>
              <a:rPr lang="en-US" dirty="0" err="1" smtClean="0"/>
              <a:t>setiap</a:t>
            </a:r>
            <a:r>
              <a:rPr lang="en-US" dirty="0" smtClean="0"/>
              <a:t> user </a:t>
            </a:r>
            <a:r>
              <a:rPr lang="en-US" dirty="0" err="1" smtClean="0"/>
              <a:t>setiap</a:t>
            </a:r>
            <a:r>
              <a:rPr lang="en-US" dirty="0" smtClean="0"/>
              <a:t> </a:t>
            </a:r>
            <a:r>
              <a:rPr lang="en-US" dirty="0" err="1" smtClean="0"/>
              <a:t>harinya</a:t>
            </a:r>
            <a:endParaRPr lang="en-US" dirty="0" smtClean="0"/>
          </a:p>
          <a:p>
            <a:r>
              <a:rPr lang="en-US" dirty="0" smtClean="0"/>
              <a:t>Multiple Users</a:t>
            </a:r>
          </a:p>
          <a:p>
            <a:pPr marL="457200" lvl="1" indent="0">
              <a:buNone/>
            </a:pPr>
            <a:r>
              <a:rPr lang="en-US" dirty="0" err="1" smtClean="0"/>
              <a:t>Aplikasi</a:t>
            </a:r>
            <a:r>
              <a:rPr lang="en-US" dirty="0" smtClean="0"/>
              <a:t> </a:t>
            </a:r>
            <a:r>
              <a:rPr lang="en-US" dirty="0" err="1" smtClean="0"/>
              <a:t>ini</a:t>
            </a:r>
            <a:r>
              <a:rPr lang="en-US" dirty="0" smtClean="0"/>
              <a:t> </a:t>
            </a:r>
            <a:r>
              <a:rPr lang="en-US" dirty="0" err="1" smtClean="0"/>
              <a:t>mengizinkan</a:t>
            </a:r>
            <a:r>
              <a:rPr lang="en-US" dirty="0" smtClean="0"/>
              <a:t> </a:t>
            </a:r>
            <a:r>
              <a:rPr lang="en-US" dirty="0" err="1" smtClean="0"/>
              <a:t>pengguna</a:t>
            </a:r>
            <a:r>
              <a:rPr lang="en-US" dirty="0" smtClean="0"/>
              <a:t> </a:t>
            </a:r>
            <a:r>
              <a:rPr lang="en-US" dirty="0" err="1" smtClean="0"/>
              <a:t>dapat</a:t>
            </a:r>
            <a:r>
              <a:rPr lang="en-US" dirty="0" smtClean="0"/>
              <a:t> </a:t>
            </a:r>
            <a:r>
              <a:rPr lang="en-US" dirty="0" err="1" smtClean="0"/>
              <a:t>membuat</a:t>
            </a:r>
            <a:r>
              <a:rPr lang="en-US" dirty="0" smtClean="0"/>
              <a:t> </a:t>
            </a:r>
            <a:r>
              <a:rPr lang="en-US" dirty="0" err="1" smtClean="0"/>
              <a:t>banyak</a:t>
            </a:r>
            <a:r>
              <a:rPr lang="en-US" dirty="0" smtClean="0"/>
              <a:t> users</a:t>
            </a:r>
          </a:p>
        </p:txBody>
      </p:sp>
    </p:spTree>
    <p:extLst>
      <p:ext uri="{BB962C8B-B14F-4D97-AF65-F5344CB8AC3E}">
        <p14:creationId xmlns:p14="http://schemas.microsoft.com/office/powerpoint/2010/main" val="270890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Statistics</a:t>
            </a:r>
          </a:p>
          <a:p>
            <a:pPr marL="457200" lvl="1" indent="0">
              <a:buNone/>
            </a:pPr>
            <a:r>
              <a:rPr lang="en-US" dirty="0" err="1" smtClean="0"/>
              <a:t>Aplikasi</a:t>
            </a:r>
            <a:r>
              <a:rPr lang="en-US" dirty="0" smtClean="0"/>
              <a:t> </a:t>
            </a:r>
            <a:r>
              <a:rPr lang="en-US" dirty="0" err="1" smtClean="0"/>
              <a:t>ini</a:t>
            </a:r>
            <a:r>
              <a:rPr lang="en-US" dirty="0" smtClean="0"/>
              <a:t> </a:t>
            </a:r>
            <a:r>
              <a:rPr lang="en-US" dirty="0" err="1" smtClean="0"/>
              <a:t>dapat</a:t>
            </a:r>
            <a:r>
              <a:rPr lang="en-US" dirty="0" smtClean="0"/>
              <a:t> </a:t>
            </a:r>
            <a:r>
              <a:rPr lang="en-US" dirty="0" err="1" smtClean="0"/>
              <a:t>membandingkan</a:t>
            </a:r>
            <a:r>
              <a:rPr lang="en-US" dirty="0" smtClean="0"/>
              <a:t> score </a:t>
            </a:r>
            <a:r>
              <a:rPr lang="en-US" dirty="0" err="1" smtClean="0"/>
              <a:t>antar</a:t>
            </a:r>
            <a:r>
              <a:rPr lang="en-US" dirty="0" smtClean="0"/>
              <a:t> users</a:t>
            </a:r>
            <a:endParaRPr lang="en-US" dirty="0" smtClean="0"/>
          </a:p>
          <a:p>
            <a:r>
              <a:rPr lang="en-US" dirty="0" smtClean="0"/>
              <a:t>Game In Game</a:t>
            </a:r>
          </a:p>
          <a:p>
            <a:pPr marL="457200" lvl="1" indent="0">
              <a:buNone/>
            </a:pPr>
            <a:r>
              <a:rPr lang="en-US" dirty="0" err="1" smtClean="0"/>
              <a:t>Aplikasi</a:t>
            </a:r>
            <a:r>
              <a:rPr lang="en-US" dirty="0" smtClean="0"/>
              <a:t> </a:t>
            </a:r>
            <a:r>
              <a:rPr lang="en-US" dirty="0" err="1" smtClean="0"/>
              <a:t>ini</a:t>
            </a:r>
            <a:r>
              <a:rPr lang="en-US" dirty="0" smtClean="0"/>
              <a:t> </a:t>
            </a:r>
            <a:r>
              <a:rPr lang="en-US" dirty="0" err="1" smtClean="0"/>
              <a:t>memiliki</a:t>
            </a:r>
            <a:r>
              <a:rPr lang="en-US" dirty="0" smtClean="0"/>
              <a:t> </a:t>
            </a:r>
            <a:r>
              <a:rPr lang="en-US" dirty="0" err="1" smtClean="0"/>
              <a:t>fitur</a:t>
            </a:r>
            <a:r>
              <a:rPr lang="en-US" dirty="0" smtClean="0"/>
              <a:t> </a:t>
            </a:r>
            <a:r>
              <a:rPr lang="en-US" dirty="0" err="1" smtClean="0"/>
              <a:t>untuk</a:t>
            </a:r>
            <a:r>
              <a:rPr lang="en-US" dirty="0" smtClean="0"/>
              <a:t> </a:t>
            </a:r>
            <a:r>
              <a:rPr lang="en-US" dirty="0" err="1" smtClean="0"/>
              <a:t>memilih</a:t>
            </a:r>
            <a:r>
              <a:rPr lang="en-US" dirty="0" smtClean="0"/>
              <a:t> </a:t>
            </a:r>
            <a:r>
              <a:rPr lang="en-US" dirty="0" err="1" smtClean="0"/>
              <a:t>jenis</a:t>
            </a:r>
            <a:r>
              <a:rPr lang="en-US" dirty="0" smtClean="0"/>
              <a:t> game yang </a:t>
            </a:r>
            <a:r>
              <a:rPr lang="en-US" dirty="0" err="1" smtClean="0"/>
              <a:t>akan</a:t>
            </a:r>
            <a:r>
              <a:rPr lang="en-US" dirty="0" smtClean="0"/>
              <a:t> </a:t>
            </a:r>
            <a:r>
              <a:rPr lang="en-US" dirty="0" err="1" smtClean="0"/>
              <a:t>dimainkan</a:t>
            </a:r>
            <a:r>
              <a:rPr lang="en-US" dirty="0" smtClean="0"/>
              <a:t> </a:t>
            </a:r>
            <a:r>
              <a:rPr lang="en-US" dirty="0" err="1" smtClean="0"/>
              <a:t>dengan</a:t>
            </a:r>
            <a:r>
              <a:rPr lang="en-US" dirty="0" smtClean="0"/>
              <a:t> </a:t>
            </a:r>
            <a:r>
              <a:rPr lang="en-US" dirty="0" err="1" smtClean="0"/>
              <a:t>beberapa</a:t>
            </a:r>
            <a:r>
              <a:rPr lang="en-US" dirty="0" smtClean="0"/>
              <a:t> </a:t>
            </a:r>
            <a:r>
              <a:rPr lang="en-US" dirty="0" err="1" smtClean="0"/>
              <a:t>cara</a:t>
            </a:r>
            <a:r>
              <a:rPr lang="en-US" dirty="0" smtClean="0"/>
              <a:t> </a:t>
            </a:r>
            <a:r>
              <a:rPr lang="en-US" dirty="0" err="1" smtClean="0"/>
              <a:t>seperti</a:t>
            </a:r>
            <a:r>
              <a:rPr lang="en-US" dirty="0" smtClean="0"/>
              <a:t> </a:t>
            </a:r>
            <a:r>
              <a:rPr lang="en-US" dirty="0" err="1" smtClean="0"/>
              <a:t>bermain</a:t>
            </a:r>
            <a:r>
              <a:rPr lang="en-US" dirty="0" smtClean="0"/>
              <a:t> Math </a:t>
            </a:r>
            <a:r>
              <a:rPr lang="en-US" dirty="0" err="1" smtClean="0"/>
              <a:t>kita</a:t>
            </a:r>
            <a:r>
              <a:rPr lang="en-US" dirty="0" smtClean="0"/>
              <a:t> </a:t>
            </a:r>
            <a:r>
              <a:rPr lang="en-US" dirty="0" err="1" smtClean="0"/>
              <a:t>dapat</a:t>
            </a:r>
            <a:r>
              <a:rPr lang="en-US" dirty="0" smtClean="0"/>
              <a:t> </a:t>
            </a:r>
            <a:r>
              <a:rPr lang="en-US" dirty="0" err="1" smtClean="0"/>
              <a:t>melakukan</a:t>
            </a:r>
            <a:r>
              <a:rPr lang="en-US" dirty="0" smtClean="0"/>
              <a:t> </a:t>
            </a:r>
            <a:r>
              <a:rPr lang="en-US" dirty="0" err="1" smtClean="0"/>
              <a:t>perhitungan</a:t>
            </a:r>
            <a:r>
              <a:rPr lang="en-US" dirty="0" smtClean="0"/>
              <a:t> (sum) </a:t>
            </a:r>
            <a:r>
              <a:rPr lang="en-US" dirty="0" err="1" smtClean="0"/>
              <a:t>atau</a:t>
            </a:r>
            <a:r>
              <a:rPr lang="en-US" dirty="0" smtClean="0"/>
              <a:t> </a:t>
            </a:r>
            <a:r>
              <a:rPr lang="en-US" dirty="0" err="1" smtClean="0"/>
              <a:t>bermain</a:t>
            </a:r>
            <a:r>
              <a:rPr lang="en-US" dirty="0" smtClean="0"/>
              <a:t> </a:t>
            </a:r>
            <a:r>
              <a:rPr lang="en-US" dirty="0" err="1" smtClean="0"/>
              <a:t>dengan</a:t>
            </a:r>
            <a:r>
              <a:rPr lang="en-US" dirty="0" smtClean="0"/>
              <a:t> </a:t>
            </a:r>
            <a:r>
              <a:rPr lang="en-US" dirty="0" err="1" smtClean="0"/>
              <a:t>perbandingan</a:t>
            </a:r>
            <a:r>
              <a:rPr lang="en-US" dirty="0" smtClean="0"/>
              <a:t>(Compare)</a:t>
            </a:r>
            <a:endParaRPr lang="en-US" dirty="0" smtClean="0"/>
          </a:p>
          <a:p>
            <a:r>
              <a:rPr lang="en-US" dirty="0" smtClean="0"/>
              <a:t>Unlock Game</a:t>
            </a:r>
          </a:p>
          <a:p>
            <a:pPr marL="457200" lvl="1" indent="0">
              <a:buNone/>
            </a:pPr>
            <a:r>
              <a:rPr lang="en-US" dirty="0" err="1" smtClean="0"/>
              <a:t>Aplikasi</a:t>
            </a:r>
            <a:r>
              <a:rPr lang="en-US" dirty="0" smtClean="0"/>
              <a:t> </a:t>
            </a:r>
            <a:r>
              <a:rPr lang="en-US" dirty="0" err="1" smtClean="0"/>
              <a:t>ini</a:t>
            </a:r>
            <a:r>
              <a:rPr lang="en-US" dirty="0" smtClean="0"/>
              <a:t> </a:t>
            </a:r>
            <a:r>
              <a:rPr lang="en-US" dirty="0" err="1" smtClean="0"/>
              <a:t>memiliki</a:t>
            </a:r>
            <a:r>
              <a:rPr lang="en-US" dirty="0" smtClean="0"/>
              <a:t> </a:t>
            </a:r>
            <a:r>
              <a:rPr lang="en-US" dirty="0" err="1" smtClean="0"/>
              <a:t>beberapa</a:t>
            </a:r>
            <a:r>
              <a:rPr lang="en-US" dirty="0" smtClean="0"/>
              <a:t> game yang </a:t>
            </a:r>
            <a:r>
              <a:rPr lang="en-US" dirty="0" err="1" smtClean="0"/>
              <a:t>masih</a:t>
            </a:r>
            <a:r>
              <a:rPr lang="en-US" dirty="0" smtClean="0"/>
              <a:t> </a:t>
            </a:r>
            <a:r>
              <a:rPr lang="en-US" dirty="0" err="1" smtClean="0"/>
              <a:t>dikunci</a:t>
            </a:r>
            <a:r>
              <a:rPr lang="en-US" dirty="0" smtClean="0"/>
              <a:t> </a:t>
            </a:r>
            <a:r>
              <a:rPr lang="en-US" dirty="0" err="1" smtClean="0"/>
              <a:t>jadi</a:t>
            </a:r>
            <a:r>
              <a:rPr lang="en-US" dirty="0" smtClean="0"/>
              <a:t> </a:t>
            </a:r>
            <a:r>
              <a:rPr lang="en-US" dirty="0" err="1" smtClean="0"/>
              <a:t>untuk</a:t>
            </a:r>
            <a:r>
              <a:rPr lang="en-US" dirty="0" smtClean="0"/>
              <a:t> </a:t>
            </a:r>
            <a:r>
              <a:rPr lang="en-US" dirty="0" err="1" smtClean="0"/>
              <a:t>membuka</a:t>
            </a:r>
            <a:r>
              <a:rPr lang="en-US" dirty="0" smtClean="0"/>
              <a:t> </a:t>
            </a:r>
            <a:r>
              <a:rPr lang="en-US" dirty="0" err="1" smtClean="0"/>
              <a:t>permainan</a:t>
            </a:r>
            <a:r>
              <a:rPr lang="en-US" dirty="0" smtClean="0"/>
              <a:t> </a:t>
            </a:r>
            <a:r>
              <a:rPr lang="en-US" dirty="0" err="1" smtClean="0"/>
              <a:t>tersebut</a:t>
            </a:r>
            <a:r>
              <a:rPr lang="en-US" dirty="0" smtClean="0"/>
              <a:t> </a:t>
            </a:r>
            <a:r>
              <a:rPr lang="en-US" dirty="0" err="1" smtClean="0"/>
              <a:t>haruslah</a:t>
            </a:r>
            <a:r>
              <a:rPr lang="en-US" dirty="0" smtClean="0"/>
              <a:t> </a:t>
            </a:r>
            <a:r>
              <a:rPr lang="en-US" dirty="0" err="1" smtClean="0"/>
              <a:t>mengumpulkan</a:t>
            </a:r>
            <a:r>
              <a:rPr lang="en-US" dirty="0" smtClean="0"/>
              <a:t> point </a:t>
            </a:r>
            <a:r>
              <a:rPr lang="en-US" dirty="0" err="1" smtClean="0"/>
              <a:t>untuk</a:t>
            </a:r>
            <a:r>
              <a:rPr lang="en-US" dirty="0" smtClean="0"/>
              <a:t> </a:t>
            </a:r>
            <a:r>
              <a:rPr lang="en-US" dirty="0" err="1" smtClean="0"/>
              <a:t>membukanya</a:t>
            </a:r>
            <a:r>
              <a:rPr lang="en-US" dirty="0" smtClean="0"/>
              <a:t>.</a:t>
            </a:r>
            <a:endParaRPr lang="en-US" dirty="0" smtClean="0"/>
          </a:p>
        </p:txBody>
      </p:sp>
    </p:spTree>
    <p:extLst>
      <p:ext uri="{BB962C8B-B14F-4D97-AF65-F5344CB8AC3E}">
        <p14:creationId xmlns:p14="http://schemas.microsoft.com/office/powerpoint/2010/main" val="254516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Challenge Mode</a:t>
            </a:r>
          </a:p>
          <a:p>
            <a:pPr marL="457200" lvl="1" indent="0">
              <a:buNone/>
            </a:pPr>
            <a:r>
              <a:rPr lang="en-US" dirty="0" err="1" smtClean="0"/>
              <a:t>Disini</a:t>
            </a:r>
            <a:r>
              <a:rPr lang="en-US" dirty="0" smtClean="0"/>
              <a:t> user </a:t>
            </a:r>
            <a:r>
              <a:rPr lang="en-US" dirty="0" err="1" smtClean="0"/>
              <a:t>akan</a:t>
            </a:r>
            <a:r>
              <a:rPr lang="en-US" dirty="0" smtClean="0"/>
              <a:t> </a:t>
            </a:r>
            <a:r>
              <a:rPr lang="en-US" dirty="0" err="1" smtClean="0"/>
              <a:t>ditantang</a:t>
            </a:r>
            <a:r>
              <a:rPr lang="en-US" dirty="0" smtClean="0"/>
              <a:t> </a:t>
            </a:r>
            <a:r>
              <a:rPr lang="en-US" dirty="0" err="1" smtClean="0"/>
              <a:t>untuk</a:t>
            </a:r>
            <a:r>
              <a:rPr lang="en-US" dirty="0" smtClean="0"/>
              <a:t> </a:t>
            </a:r>
            <a:r>
              <a:rPr lang="en-US" dirty="0" err="1" smtClean="0"/>
              <a:t>melebihi</a:t>
            </a:r>
            <a:r>
              <a:rPr lang="en-US" dirty="0" smtClean="0"/>
              <a:t> </a:t>
            </a:r>
            <a:r>
              <a:rPr lang="en-US" dirty="0" err="1" smtClean="0"/>
              <a:t>highscore</a:t>
            </a:r>
            <a:r>
              <a:rPr lang="en-US" dirty="0" smtClean="0"/>
              <a:t> user </a:t>
            </a:r>
            <a:r>
              <a:rPr lang="en-US" dirty="0" err="1" smtClean="0"/>
              <a:t>sebelumnya</a:t>
            </a:r>
            <a:r>
              <a:rPr lang="en-US" dirty="0" smtClean="0"/>
              <a:t> </a:t>
            </a:r>
            <a:r>
              <a:rPr lang="en-US" dirty="0" err="1" smtClean="0"/>
              <a:t>untuk</a:t>
            </a:r>
            <a:r>
              <a:rPr lang="en-US" dirty="0" smtClean="0"/>
              <a:t> </a:t>
            </a:r>
            <a:r>
              <a:rPr lang="en-US" dirty="0" err="1" smtClean="0"/>
              <a:t>mendapatkan</a:t>
            </a:r>
            <a:r>
              <a:rPr lang="en-US" dirty="0" smtClean="0"/>
              <a:t> point </a:t>
            </a:r>
            <a:r>
              <a:rPr lang="en-US" dirty="0" err="1" smtClean="0"/>
              <a:t>dimana</a:t>
            </a:r>
            <a:r>
              <a:rPr lang="en-US" dirty="0" smtClean="0"/>
              <a:t> </a:t>
            </a:r>
            <a:r>
              <a:rPr lang="en-US" dirty="0" err="1" smtClean="0"/>
              <a:t>untuk</a:t>
            </a:r>
            <a:r>
              <a:rPr lang="en-US" dirty="0" smtClean="0"/>
              <a:t> </a:t>
            </a:r>
            <a:r>
              <a:rPr lang="en-US" dirty="0" err="1" smtClean="0"/>
              <a:t>melakukan</a:t>
            </a:r>
            <a:r>
              <a:rPr lang="en-US" dirty="0" smtClean="0"/>
              <a:t> unlocking </a:t>
            </a:r>
            <a:r>
              <a:rPr lang="en-US" dirty="0" err="1" smtClean="0"/>
              <a:t>pada</a:t>
            </a:r>
            <a:r>
              <a:rPr lang="en-US" dirty="0" smtClean="0"/>
              <a:t> game.</a:t>
            </a:r>
            <a:br>
              <a:rPr lang="en-US" dirty="0" smtClean="0"/>
            </a:br>
            <a:r>
              <a:rPr lang="en-US" dirty="0" smtClean="0"/>
              <a:t>(Note: </a:t>
            </a:r>
            <a:r>
              <a:rPr lang="en-US" dirty="0" err="1" smtClean="0"/>
              <a:t>Highscore</a:t>
            </a:r>
            <a:r>
              <a:rPr lang="en-US" dirty="0" smtClean="0"/>
              <a:t> </a:t>
            </a:r>
            <a:r>
              <a:rPr lang="en-US" dirty="0" err="1" smtClean="0"/>
              <a:t>untuk</a:t>
            </a:r>
            <a:r>
              <a:rPr lang="en-US" dirty="0" smtClean="0"/>
              <a:t> challenge </a:t>
            </a:r>
            <a:r>
              <a:rPr lang="en-US" dirty="0" err="1" smtClean="0"/>
              <a:t>itu</a:t>
            </a:r>
            <a:r>
              <a:rPr lang="en-US" dirty="0" smtClean="0"/>
              <a:t> </a:t>
            </a:r>
            <a:r>
              <a:rPr lang="en-US" dirty="0" err="1" smtClean="0"/>
              <a:t>dibatasi</a:t>
            </a:r>
            <a:r>
              <a:rPr lang="en-US" dirty="0" smtClean="0"/>
              <a:t>)</a:t>
            </a:r>
          </a:p>
          <a:p>
            <a:r>
              <a:rPr lang="en-US" dirty="0" smtClean="0"/>
              <a:t>Battle Mode</a:t>
            </a:r>
          </a:p>
          <a:p>
            <a:pPr marL="457200" lvl="1" indent="0">
              <a:buNone/>
            </a:pPr>
            <a:r>
              <a:rPr lang="en-US" dirty="0" err="1" smtClean="0"/>
              <a:t>Fitur</a:t>
            </a:r>
            <a:r>
              <a:rPr lang="en-US" dirty="0" smtClean="0"/>
              <a:t> </a:t>
            </a:r>
            <a:r>
              <a:rPr lang="en-US" dirty="0" err="1" smtClean="0"/>
              <a:t>ini</a:t>
            </a:r>
            <a:r>
              <a:rPr lang="en-US" dirty="0" smtClean="0"/>
              <a:t> </a:t>
            </a:r>
            <a:r>
              <a:rPr lang="en-US" dirty="0" err="1" smtClean="0"/>
              <a:t>mengizinkan</a:t>
            </a:r>
            <a:r>
              <a:rPr lang="en-US" dirty="0" smtClean="0"/>
              <a:t> user </a:t>
            </a:r>
            <a:r>
              <a:rPr lang="en-US" dirty="0" err="1" smtClean="0"/>
              <a:t>untuk</a:t>
            </a:r>
            <a:r>
              <a:rPr lang="en-US" dirty="0" smtClean="0"/>
              <a:t> </a:t>
            </a:r>
            <a:r>
              <a:rPr lang="en-US" dirty="0" err="1" smtClean="0"/>
              <a:t>bermain</a:t>
            </a:r>
            <a:r>
              <a:rPr lang="en-US" dirty="0" smtClean="0"/>
              <a:t> </a:t>
            </a:r>
            <a:r>
              <a:rPr lang="en-US" dirty="0" err="1" smtClean="0"/>
              <a:t>dengan</a:t>
            </a:r>
            <a:r>
              <a:rPr lang="en-US" dirty="0" smtClean="0"/>
              <a:t> user lain </a:t>
            </a:r>
            <a:r>
              <a:rPr lang="en-US" dirty="0" err="1" smtClean="0"/>
              <a:t>dengan</a:t>
            </a:r>
            <a:r>
              <a:rPr lang="en-US" dirty="0" smtClean="0"/>
              <a:t> </a:t>
            </a:r>
            <a:r>
              <a:rPr lang="en-US" dirty="0" err="1" smtClean="0"/>
              <a:t>soal</a:t>
            </a:r>
            <a:r>
              <a:rPr lang="en-US" dirty="0" smtClean="0"/>
              <a:t> yang </a:t>
            </a:r>
            <a:r>
              <a:rPr lang="en-US" dirty="0" err="1" smtClean="0"/>
              <a:t>sama</a:t>
            </a:r>
            <a:r>
              <a:rPr lang="en-US" dirty="0" smtClean="0"/>
              <a:t> </a:t>
            </a:r>
            <a:r>
              <a:rPr lang="en-US" dirty="0" err="1" smtClean="0"/>
              <a:t>menggunakan</a:t>
            </a:r>
            <a:r>
              <a:rPr lang="en-US" dirty="0" smtClean="0"/>
              <a:t> Bluetooth.</a:t>
            </a:r>
            <a:endParaRPr lang="en-US" dirty="0" smtClean="0"/>
          </a:p>
          <a:p>
            <a:r>
              <a:rPr lang="en-US" dirty="0" smtClean="0"/>
              <a:t>Enable Rotation</a:t>
            </a:r>
          </a:p>
          <a:p>
            <a:pPr marL="457200" lvl="1" indent="0">
              <a:buNone/>
            </a:pPr>
            <a:r>
              <a:rPr lang="en-US" dirty="0" err="1" smtClean="0"/>
              <a:t>Memungkinkan</a:t>
            </a:r>
            <a:r>
              <a:rPr lang="en-US" dirty="0" smtClean="0"/>
              <a:t> user </a:t>
            </a:r>
            <a:r>
              <a:rPr lang="en-US" dirty="0" err="1" smtClean="0"/>
              <a:t>untuk</a:t>
            </a:r>
            <a:r>
              <a:rPr lang="en-US" dirty="0" smtClean="0"/>
              <a:t> </a:t>
            </a:r>
            <a:r>
              <a:rPr lang="en-US" dirty="0" err="1" smtClean="0"/>
              <a:t>melakukan</a:t>
            </a:r>
            <a:r>
              <a:rPr lang="en-US" dirty="0" smtClean="0"/>
              <a:t> </a:t>
            </a:r>
            <a:r>
              <a:rPr lang="en-US" dirty="0" err="1" smtClean="0"/>
              <a:t>rotasi</a:t>
            </a:r>
            <a:r>
              <a:rPr lang="en-US" dirty="0" smtClean="0"/>
              <a:t> view </a:t>
            </a:r>
            <a:r>
              <a:rPr lang="en-US" dirty="0" err="1" smtClean="0"/>
              <a:t>aplikasi</a:t>
            </a:r>
            <a:endParaRPr lang="en-US" dirty="0" smtClean="0"/>
          </a:p>
        </p:txBody>
      </p:sp>
    </p:spTree>
    <p:extLst>
      <p:ext uri="{BB962C8B-B14F-4D97-AF65-F5344CB8AC3E}">
        <p14:creationId xmlns:p14="http://schemas.microsoft.com/office/powerpoint/2010/main" val="3944695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7" name="Content Placeholder 16"/>
          <p:cNvSpPr>
            <a:spLocks noGrp="1"/>
          </p:cNvSpPr>
          <p:nvPr>
            <p:ph idx="1"/>
          </p:nvPr>
        </p:nvSpPr>
        <p:spPr/>
        <p:txBody>
          <a:bodyPr/>
          <a:lstStyle/>
          <a:p>
            <a:endParaRPr lang="en-US"/>
          </a:p>
        </p:txBody>
      </p:sp>
      <p:pic>
        <p:nvPicPr>
          <p:cNvPr id="1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1012" y="365125"/>
            <a:ext cx="7749117" cy="5811838"/>
          </a:xfrm>
        </p:spPr>
      </p:pic>
    </p:spTree>
    <p:extLst>
      <p:ext uri="{BB962C8B-B14F-4D97-AF65-F5344CB8AC3E}">
        <p14:creationId xmlns:p14="http://schemas.microsoft.com/office/powerpoint/2010/main" val="3296217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411</Words>
  <Application>Microsoft Office PowerPoint</Application>
  <PresentationFormat>Widescreen</PresentationFormat>
  <Paragraphs>46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Mobile Kids</vt:lpstr>
      <vt:lpstr>BAB I</vt:lpstr>
      <vt:lpstr>Tujuan dari applikasi ini adalah sebagai berikut:</vt:lpstr>
      <vt:lpstr>PowerPoint Presentation</vt:lpstr>
      <vt:lpstr>Requirement Cards /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Kids</dc:title>
  <dc:creator>增伟Steven</dc:creator>
  <cp:lastModifiedBy>增伟Steven</cp:lastModifiedBy>
  <cp:revision>7</cp:revision>
  <dcterms:created xsi:type="dcterms:W3CDTF">2014-10-12T05:07:09Z</dcterms:created>
  <dcterms:modified xsi:type="dcterms:W3CDTF">2014-10-12T06:09:35Z</dcterms:modified>
</cp:coreProperties>
</file>