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2" r:id="rId6"/>
    <p:sldId id="275" r:id="rId7"/>
    <p:sldId id="276" r:id="rId8"/>
    <p:sldId id="264" r:id="rId9"/>
    <p:sldId id="277" r:id="rId10"/>
    <p:sldId id="278" r:id="rId11"/>
    <p:sldId id="279" r:id="rId12"/>
    <p:sldId id="263" r:id="rId13"/>
    <p:sldId id="273" r:id="rId14"/>
    <p:sldId id="265" r:id="rId15"/>
    <p:sldId id="271" r:id="rId16"/>
    <p:sldId id="272" r:id="rId17"/>
    <p:sldId id="266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703" autoAdjust="0"/>
    <p:restoredTop sz="94660"/>
  </p:normalViewPr>
  <p:slideViewPr>
    <p:cSldViewPr>
      <p:cViewPr>
        <p:scale>
          <a:sx n="60" d="100"/>
          <a:sy n="60" d="100"/>
        </p:scale>
        <p:origin x="-133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movement%20graphic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combined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400x%20vs%20bo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400x%20vs%20bot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rata-rata%20akurasi%20dan%20reward%20keseluruh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movement%20graphic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rata-rata%20akurasi%20dan%20reward%20keseluruha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movement%20graphi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movement%20combine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graphic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graphic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graphic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combine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combin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 smtClean="0"/>
              <a:t>Gerak</a:t>
            </a:r>
            <a:r>
              <a:rPr lang="en-US" sz="2000" dirty="0" smtClean="0"/>
              <a:t> My </a:t>
            </a:r>
            <a:r>
              <a:rPr lang="en-US" sz="2000" dirty="0" err="1"/>
              <a:t>Bot</a:t>
            </a:r>
            <a:r>
              <a:rPr lang="en-US" sz="2000" dirty="0"/>
              <a:t> 1</a:t>
            </a:r>
          </a:p>
        </c:rich>
      </c:tx>
      <c:layout>
        <c:manualLayout>
          <c:xMode val="edge"/>
          <c:yMode val="edge"/>
          <c:x val="0.2527739501312336"/>
          <c:y val="2.7777777777777776E-2"/>
        </c:manualLayout>
      </c:layout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Sheet1!$D$1</c:f>
              <c:strCache>
                <c:ptCount val="1"/>
                <c:pt idx="0">
                  <c:v>Reward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Sheet1!$C$2:$C$100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Sheet1!$D$2:$D$100</c:f>
              <c:numCache>
                <c:formatCode>General</c:formatCode>
                <c:ptCount val="99"/>
                <c:pt idx="0">
                  <c:v>2391.46</c:v>
                </c:pt>
                <c:pt idx="1">
                  <c:v>2319.13</c:v>
                </c:pt>
                <c:pt idx="2">
                  <c:v>2463.08</c:v>
                </c:pt>
                <c:pt idx="3">
                  <c:v>2468.9899999999998</c:v>
                </c:pt>
                <c:pt idx="4">
                  <c:v>2391.09</c:v>
                </c:pt>
                <c:pt idx="5">
                  <c:v>2391.46</c:v>
                </c:pt>
                <c:pt idx="6">
                  <c:v>2319.13</c:v>
                </c:pt>
                <c:pt idx="7">
                  <c:v>2319.13</c:v>
                </c:pt>
                <c:pt idx="8">
                  <c:v>2468.9899999999998</c:v>
                </c:pt>
                <c:pt idx="9">
                  <c:v>2463.08</c:v>
                </c:pt>
                <c:pt idx="10">
                  <c:v>2391.46</c:v>
                </c:pt>
                <c:pt idx="11">
                  <c:v>2391.09</c:v>
                </c:pt>
                <c:pt idx="12">
                  <c:v>2468.9899999999998</c:v>
                </c:pt>
                <c:pt idx="13">
                  <c:v>2883.19</c:v>
                </c:pt>
                <c:pt idx="14">
                  <c:v>2889.32</c:v>
                </c:pt>
                <c:pt idx="15">
                  <c:v>2739.03</c:v>
                </c:pt>
                <c:pt idx="16">
                  <c:v>2739.4500000000012</c:v>
                </c:pt>
                <c:pt idx="17">
                  <c:v>2883.01</c:v>
                </c:pt>
                <c:pt idx="18">
                  <c:v>2913.69</c:v>
                </c:pt>
                <c:pt idx="19">
                  <c:v>2889.5</c:v>
                </c:pt>
                <c:pt idx="20">
                  <c:v>2883.04</c:v>
                </c:pt>
                <c:pt idx="21">
                  <c:v>2889.4100000000012</c:v>
                </c:pt>
                <c:pt idx="22">
                  <c:v>2738.9900000000002</c:v>
                </c:pt>
                <c:pt idx="23">
                  <c:v>2883.21</c:v>
                </c:pt>
                <c:pt idx="24">
                  <c:v>2811.22</c:v>
                </c:pt>
                <c:pt idx="25">
                  <c:v>2883.34</c:v>
                </c:pt>
                <c:pt idx="26">
                  <c:v>2883.4500000000012</c:v>
                </c:pt>
                <c:pt idx="27">
                  <c:v>2882.9900000000002</c:v>
                </c:pt>
                <c:pt idx="28">
                  <c:v>2739.23</c:v>
                </c:pt>
                <c:pt idx="29">
                  <c:v>2883.21</c:v>
                </c:pt>
                <c:pt idx="30">
                  <c:v>2889.46</c:v>
                </c:pt>
                <c:pt idx="31">
                  <c:v>2811.27</c:v>
                </c:pt>
                <c:pt idx="32">
                  <c:v>2883.09</c:v>
                </c:pt>
                <c:pt idx="33">
                  <c:v>2463.08</c:v>
                </c:pt>
                <c:pt idx="34">
                  <c:v>2391.46</c:v>
                </c:pt>
                <c:pt idx="35">
                  <c:v>2391.09</c:v>
                </c:pt>
                <c:pt idx="36">
                  <c:v>2468.9899999999998</c:v>
                </c:pt>
                <c:pt idx="37">
                  <c:v>2391.46</c:v>
                </c:pt>
                <c:pt idx="38">
                  <c:v>2319.13</c:v>
                </c:pt>
                <c:pt idx="39">
                  <c:v>2463.08</c:v>
                </c:pt>
                <c:pt idx="40">
                  <c:v>2391.46</c:v>
                </c:pt>
                <c:pt idx="41">
                  <c:v>2468.9899999999998</c:v>
                </c:pt>
                <c:pt idx="42">
                  <c:v>2319.13</c:v>
                </c:pt>
                <c:pt idx="43">
                  <c:v>2319.13</c:v>
                </c:pt>
                <c:pt idx="44">
                  <c:v>2468.9899999999998</c:v>
                </c:pt>
                <c:pt idx="45">
                  <c:v>2463.08</c:v>
                </c:pt>
                <c:pt idx="46">
                  <c:v>2739.19</c:v>
                </c:pt>
                <c:pt idx="47">
                  <c:v>2883.02</c:v>
                </c:pt>
                <c:pt idx="48">
                  <c:v>2888.96</c:v>
                </c:pt>
                <c:pt idx="49">
                  <c:v>2811.36</c:v>
                </c:pt>
                <c:pt idx="50">
                  <c:v>2889.15</c:v>
                </c:pt>
                <c:pt idx="51">
                  <c:v>2811.48</c:v>
                </c:pt>
                <c:pt idx="52">
                  <c:v>2811.11</c:v>
                </c:pt>
                <c:pt idx="53">
                  <c:v>2889.08</c:v>
                </c:pt>
                <c:pt idx="54">
                  <c:v>2985.59</c:v>
                </c:pt>
                <c:pt idx="55">
                  <c:v>2883.4700000000012</c:v>
                </c:pt>
                <c:pt idx="56">
                  <c:v>2883.38</c:v>
                </c:pt>
                <c:pt idx="57">
                  <c:v>2985.9</c:v>
                </c:pt>
                <c:pt idx="58">
                  <c:v>2883.4500000000012</c:v>
                </c:pt>
                <c:pt idx="59">
                  <c:v>2739.3100000000022</c:v>
                </c:pt>
                <c:pt idx="60">
                  <c:v>2889.24</c:v>
                </c:pt>
                <c:pt idx="61">
                  <c:v>2811.46</c:v>
                </c:pt>
                <c:pt idx="62">
                  <c:v>2810.9700000000012</c:v>
                </c:pt>
                <c:pt idx="63">
                  <c:v>3064.36</c:v>
                </c:pt>
                <c:pt idx="64">
                  <c:v>2889</c:v>
                </c:pt>
                <c:pt idx="65">
                  <c:v>2810.98</c:v>
                </c:pt>
                <c:pt idx="66">
                  <c:v>2391.09</c:v>
                </c:pt>
                <c:pt idx="67">
                  <c:v>2463.08</c:v>
                </c:pt>
                <c:pt idx="68">
                  <c:v>2468.9899999999998</c:v>
                </c:pt>
                <c:pt idx="69">
                  <c:v>2468.9899999999998</c:v>
                </c:pt>
                <c:pt idx="70">
                  <c:v>2463.08</c:v>
                </c:pt>
                <c:pt idx="71">
                  <c:v>2463.08</c:v>
                </c:pt>
                <c:pt idx="72">
                  <c:v>2468.9899999999998</c:v>
                </c:pt>
                <c:pt idx="73">
                  <c:v>2319.13</c:v>
                </c:pt>
                <c:pt idx="74">
                  <c:v>2391.46</c:v>
                </c:pt>
                <c:pt idx="75">
                  <c:v>2391.09</c:v>
                </c:pt>
                <c:pt idx="76">
                  <c:v>2468.9899999999998</c:v>
                </c:pt>
                <c:pt idx="77">
                  <c:v>2391.09</c:v>
                </c:pt>
                <c:pt idx="78">
                  <c:v>2468.9899999999998</c:v>
                </c:pt>
                <c:pt idx="79">
                  <c:v>2811.14</c:v>
                </c:pt>
                <c:pt idx="80">
                  <c:v>2811.22</c:v>
                </c:pt>
                <c:pt idx="81">
                  <c:v>2810.9900000000002</c:v>
                </c:pt>
                <c:pt idx="82">
                  <c:v>2811.14</c:v>
                </c:pt>
                <c:pt idx="83">
                  <c:v>2810.92</c:v>
                </c:pt>
                <c:pt idx="84">
                  <c:v>3057.5</c:v>
                </c:pt>
                <c:pt idx="85">
                  <c:v>2810.9300000000012</c:v>
                </c:pt>
                <c:pt idx="86">
                  <c:v>2739.09</c:v>
                </c:pt>
                <c:pt idx="87">
                  <c:v>2739.36</c:v>
                </c:pt>
                <c:pt idx="88">
                  <c:v>2811.05</c:v>
                </c:pt>
                <c:pt idx="89">
                  <c:v>2739.1</c:v>
                </c:pt>
                <c:pt idx="90">
                  <c:v>2889.19</c:v>
                </c:pt>
                <c:pt idx="91">
                  <c:v>2811.02</c:v>
                </c:pt>
                <c:pt idx="92">
                  <c:v>2913.53</c:v>
                </c:pt>
                <c:pt idx="93">
                  <c:v>2889.1</c:v>
                </c:pt>
                <c:pt idx="94">
                  <c:v>2810.9500000000012</c:v>
                </c:pt>
                <c:pt idx="95">
                  <c:v>2739.2599999999998</c:v>
                </c:pt>
                <c:pt idx="96">
                  <c:v>2889.3300000000022</c:v>
                </c:pt>
                <c:pt idx="97">
                  <c:v>3058.4500000000012</c:v>
                </c:pt>
                <c:pt idx="98">
                  <c:v>2811.4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29-4FFB-939F-C9AF6F032746}"/>
            </c:ext>
          </c:extLst>
        </c:ser>
        <c:marker val="1"/>
        <c:axId val="59415552"/>
        <c:axId val="59430400"/>
      </c:lineChart>
      <c:catAx>
        <c:axId val="594155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30400"/>
        <c:crosses val="autoZero"/>
        <c:auto val="1"/>
        <c:lblAlgn val="ctr"/>
        <c:lblOffset val="100"/>
      </c:catAx>
      <c:valAx>
        <c:axId val="594304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 i="1"/>
                </a:pPr>
                <a:r>
                  <a:rPr lang="en-US" i="1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1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Pembelajaran </a:t>
            </a:r>
            <a:r>
              <a:rPr lang="en-US" baseline="0"/>
              <a:t>300x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Sheet1!$M$3</c:f>
              <c:strCache>
                <c:ptCount val="1"/>
                <c:pt idx="0">
                  <c:v>My Bot 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Sheet1!$L$4:$L$103</c:f>
              <c:numCache>
                <c:formatCode>General</c:formatCode>
                <c:ptCount val="100"/>
                <c:pt idx="0">
                  <c:v>201</c:v>
                </c:pt>
                <c:pt idx="1">
                  <c:v>202</c:v>
                </c:pt>
                <c:pt idx="2">
                  <c:v>203</c:v>
                </c:pt>
                <c:pt idx="3">
                  <c:v>204</c:v>
                </c:pt>
                <c:pt idx="4">
                  <c:v>205</c:v>
                </c:pt>
                <c:pt idx="5">
                  <c:v>206</c:v>
                </c:pt>
                <c:pt idx="6">
                  <c:v>207</c:v>
                </c:pt>
                <c:pt idx="7">
                  <c:v>208</c:v>
                </c:pt>
                <c:pt idx="8">
                  <c:v>209</c:v>
                </c:pt>
                <c:pt idx="9">
                  <c:v>210</c:v>
                </c:pt>
                <c:pt idx="10">
                  <c:v>211</c:v>
                </c:pt>
                <c:pt idx="11">
                  <c:v>212</c:v>
                </c:pt>
                <c:pt idx="12">
                  <c:v>213</c:v>
                </c:pt>
                <c:pt idx="13">
                  <c:v>214</c:v>
                </c:pt>
                <c:pt idx="14">
                  <c:v>215</c:v>
                </c:pt>
                <c:pt idx="15">
                  <c:v>216</c:v>
                </c:pt>
                <c:pt idx="16">
                  <c:v>217</c:v>
                </c:pt>
                <c:pt idx="17">
                  <c:v>218</c:v>
                </c:pt>
                <c:pt idx="18">
                  <c:v>219</c:v>
                </c:pt>
                <c:pt idx="19">
                  <c:v>220</c:v>
                </c:pt>
                <c:pt idx="20">
                  <c:v>221</c:v>
                </c:pt>
                <c:pt idx="21">
                  <c:v>222</c:v>
                </c:pt>
                <c:pt idx="22">
                  <c:v>223</c:v>
                </c:pt>
                <c:pt idx="23">
                  <c:v>224</c:v>
                </c:pt>
                <c:pt idx="24">
                  <c:v>225</c:v>
                </c:pt>
                <c:pt idx="25">
                  <c:v>226</c:v>
                </c:pt>
                <c:pt idx="26">
                  <c:v>227</c:v>
                </c:pt>
                <c:pt idx="27">
                  <c:v>228</c:v>
                </c:pt>
                <c:pt idx="28">
                  <c:v>229</c:v>
                </c:pt>
                <c:pt idx="29">
                  <c:v>230</c:v>
                </c:pt>
                <c:pt idx="30">
                  <c:v>231</c:v>
                </c:pt>
                <c:pt idx="31">
                  <c:v>232</c:v>
                </c:pt>
                <c:pt idx="32">
                  <c:v>233</c:v>
                </c:pt>
                <c:pt idx="33">
                  <c:v>234</c:v>
                </c:pt>
                <c:pt idx="34">
                  <c:v>235</c:v>
                </c:pt>
                <c:pt idx="35">
                  <c:v>236</c:v>
                </c:pt>
                <c:pt idx="36">
                  <c:v>237</c:v>
                </c:pt>
                <c:pt idx="37">
                  <c:v>238</c:v>
                </c:pt>
                <c:pt idx="38">
                  <c:v>239</c:v>
                </c:pt>
                <c:pt idx="39">
                  <c:v>240</c:v>
                </c:pt>
                <c:pt idx="40">
                  <c:v>241</c:v>
                </c:pt>
                <c:pt idx="41">
                  <c:v>242</c:v>
                </c:pt>
                <c:pt idx="42">
                  <c:v>243</c:v>
                </c:pt>
                <c:pt idx="43">
                  <c:v>244</c:v>
                </c:pt>
                <c:pt idx="44">
                  <c:v>245</c:v>
                </c:pt>
                <c:pt idx="45">
                  <c:v>246</c:v>
                </c:pt>
                <c:pt idx="46">
                  <c:v>247</c:v>
                </c:pt>
                <c:pt idx="47">
                  <c:v>248</c:v>
                </c:pt>
                <c:pt idx="48">
                  <c:v>249</c:v>
                </c:pt>
                <c:pt idx="49">
                  <c:v>250</c:v>
                </c:pt>
                <c:pt idx="50">
                  <c:v>251</c:v>
                </c:pt>
                <c:pt idx="51">
                  <c:v>252</c:v>
                </c:pt>
                <c:pt idx="52">
                  <c:v>253</c:v>
                </c:pt>
                <c:pt idx="53">
                  <c:v>254</c:v>
                </c:pt>
                <c:pt idx="54">
                  <c:v>255</c:v>
                </c:pt>
                <c:pt idx="55">
                  <c:v>256</c:v>
                </c:pt>
                <c:pt idx="56">
                  <c:v>257</c:v>
                </c:pt>
                <c:pt idx="57">
                  <c:v>258</c:v>
                </c:pt>
                <c:pt idx="58">
                  <c:v>259</c:v>
                </c:pt>
                <c:pt idx="59">
                  <c:v>260</c:v>
                </c:pt>
                <c:pt idx="60">
                  <c:v>261</c:v>
                </c:pt>
                <c:pt idx="61">
                  <c:v>262</c:v>
                </c:pt>
                <c:pt idx="62">
                  <c:v>263</c:v>
                </c:pt>
                <c:pt idx="63">
                  <c:v>264</c:v>
                </c:pt>
                <c:pt idx="64">
                  <c:v>265</c:v>
                </c:pt>
                <c:pt idx="65">
                  <c:v>266</c:v>
                </c:pt>
                <c:pt idx="66">
                  <c:v>267</c:v>
                </c:pt>
                <c:pt idx="67">
                  <c:v>268</c:v>
                </c:pt>
                <c:pt idx="68">
                  <c:v>269</c:v>
                </c:pt>
                <c:pt idx="69">
                  <c:v>270</c:v>
                </c:pt>
                <c:pt idx="70">
                  <c:v>271</c:v>
                </c:pt>
                <c:pt idx="71">
                  <c:v>272</c:v>
                </c:pt>
                <c:pt idx="72">
                  <c:v>273</c:v>
                </c:pt>
                <c:pt idx="73">
                  <c:v>274</c:v>
                </c:pt>
                <c:pt idx="74">
                  <c:v>275</c:v>
                </c:pt>
                <c:pt idx="75">
                  <c:v>276</c:v>
                </c:pt>
                <c:pt idx="76">
                  <c:v>277</c:v>
                </c:pt>
                <c:pt idx="77">
                  <c:v>278</c:v>
                </c:pt>
                <c:pt idx="78">
                  <c:v>279</c:v>
                </c:pt>
                <c:pt idx="79">
                  <c:v>280</c:v>
                </c:pt>
                <c:pt idx="80">
                  <c:v>281</c:v>
                </c:pt>
                <c:pt idx="81">
                  <c:v>282</c:v>
                </c:pt>
                <c:pt idx="82">
                  <c:v>283</c:v>
                </c:pt>
                <c:pt idx="83">
                  <c:v>284</c:v>
                </c:pt>
                <c:pt idx="84">
                  <c:v>285</c:v>
                </c:pt>
                <c:pt idx="85">
                  <c:v>286</c:v>
                </c:pt>
                <c:pt idx="86">
                  <c:v>287</c:v>
                </c:pt>
                <c:pt idx="87">
                  <c:v>288</c:v>
                </c:pt>
                <c:pt idx="88">
                  <c:v>289</c:v>
                </c:pt>
                <c:pt idx="89">
                  <c:v>290</c:v>
                </c:pt>
                <c:pt idx="90">
                  <c:v>291</c:v>
                </c:pt>
                <c:pt idx="91">
                  <c:v>292</c:v>
                </c:pt>
                <c:pt idx="92">
                  <c:v>293</c:v>
                </c:pt>
                <c:pt idx="93">
                  <c:v>294</c:v>
                </c:pt>
                <c:pt idx="94">
                  <c:v>295</c:v>
                </c:pt>
                <c:pt idx="95">
                  <c:v>296</c:v>
                </c:pt>
                <c:pt idx="96">
                  <c:v>297</c:v>
                </c:pt>
                <c:pt idx="97">
                  <c:v>298</c:v>
                </c:pt>
                <c:pt idx="98">
                  <c:v>299</c:v>
                </c:pt>
                <c:pt idx="99">
                  <c:v>300</c:v>
                </c:pt>
              </c:numCache>
            </c:numRef>
          </c:cat>
          <c:val>
            <c:numRef>
              <c:f>Sheet1!$M$4:$M$103</c:f>
              <c:numCache>
                <c:formatCode>General</c:formatCode>
                <c:ptCount val="100"/>
                <c:pt idx="0">
                  <c:v>3140.21</c:v>
                </c:pt>
                <c:pt idx="1">
                  <c:v>2023.86</c:v>
                </c:pt>
                <c:pt idx="2">
                  <c:v>2559.6299999999901</c:v>
                </c:pt>
                <c:pt idx="3">
                  <c:v>2580.0700000000002</c:v>
                </c:pt>
                <c:pt idx="4">
                  <c:v>2116.06</c:v>
                </c:pt>
                <c:pt idx="5">
                  <c:v>2395.89</c:v>
                </c:pt>
                <c:pt idx="6">
                  <c:v>2675.38</c:v>
                </c:pt>
                <c:pt idx="7">
                  <c:v>2516.16</c:v>
                </c:pt>
                <c:pt idx="8">
                  <c:v>1463.04</c:v>
                </c:pt>
                <c:pt idx="9">
                  <c:v>1790.03</c:v>
                </c:pt>
                <c:pt idx="10">
                  <c:v>2547.36</c:v>
                </c:pt>
                <c:pt idx="11">
                  <c:v>2532.0299999999902</c:v>
                </c:pt>
                <c:pt idx="12">
                  <c:v>2065.87</c:v>
                </c:pt>
                <c:pt idx="13">
                  <c:v>2175.63</c:v>
                </c:pt>
                <c:pt idx="14">
                  <c:v>1983.38</c:v>
                </c:pt>
                <c:pt idx="15">
                  <c:v>2859.9299999999898</c:v>
                </c:pt>
                <c:pt idx="16">
                  <c:v>2221.9699999999998</c:v>
                </c:pt>
                <c:pt idx="17">
                  <c:v>2654.43</c:v>
                </c:pt>
                <c:pt idx="18">
                  <c:v>2782.22</c:v>
                </c:pt>
                <c:pt idx="19">
                  <c:v>2413.5899999999901</c:v>
                </c:pt>
                <c:pt idx="20">
                  <c:v>1404.08</c:v>
                </c:pt>
                <c:pt idx="21">
                  <c:v>2671.79</c:v>
                </c:pt>
                <c:pt idx="22">
                  <c:v>2390.4699999999998</c:v>
                </c:pt>
                <c:pt idx="23">
                  <c:v>2469.2799999999902</c:v>
                </c:pt>
                <c:pt idx="24">
                  <c:v>1932.7</c:v>
                </c:pt>
                <c:pt idx="25">
                  <c:v>2026.4</c:v>
                </c:pt>
                <c:pt idx="26">
                  <c:v>1373.3899999999901</c:v>
                </c:pt>
                <c:pt idx="27">
                  <c:v>2149.1699999999901</c:v>
                </c:pt>
                <c:pt idx="28">
                  <c:v>2661.06</c:v>
                </c:pt>
                <c:pt idx="29">
                  <c:v>2615.5700000000002</c:v>
                </c:pt>
                <c:pt idx="30">
                  <c:v>2923.3399999999901</c:v>
                </c:pt>
                <c:pt idx="31">
                  <c:v>2791.4099999999899</c:v>
                </c:pt>
                <c:pt idx="32">
                  <c:v>2271.6799999999998</c:v>
                </c:pt>
                <c:pt idx="33">
                  <c:v>1715.31</c:v>
                </c:pt>
                <c:pt idx="34">
                  <c:v>2412.26999999999</c:v>
                </c:pt>
                <c:pt idx="35">
                  <c:v>2457.52</c:v>
                </c:pt>
                <c:pt idx="36">
                  <c:v>2858.69</c:v>
                </c:pt>
                <c:pt idx="37">
                  <c:v>3389.99</c:v>
                </c:pt>
                <c:pt idx="38">
                  <c:v>3299.11</c:v>
                </c:pt>
                <c:pt idx="39">
                  <c:v>1591.8399999999899</c:v>
                </c:pt>
                <c:pt idx="40">
                  <c:v>2431.9</c:v>
                </c:pt>
                <c:pt idx="41">
                  <c:v>1825.91</c:v>
                </c:pt>
                <c:pt idx="42">
                  <c:v>2973.05</c:v>
                </c:pt>
                <c:pt idx="43">
                  <c:v>2458.6999999999998</c:v>
                </c:pt>
                <c:pt idx="44">
                  <c:v>1643.68</c:v>
                </c:pt>
                <c:pt idx="45">
                  <c:v>2458.06</c:v>
                </c:pt>
                <c:pt idx="46">
                  <c:v>2930.8</c:v>
                </c:pt>
                <c:pt idx="47">
                  <c:v>1709.28</c:v>
                </c:pt>
                <c:pt idx="48">
                  <c:v>2328.5899999999901</c:v>
                </c:pt>
                <c:pt idx="49">
                  <c:v>2350.5</c:v>
                </c:pt>
                <c:pt idx="50">
                  <c:v>2193.92</c:v>
                </c:pt>
                <c:pt idx="51">
                  <c:v>1847.36</c:v>
                </c:pt>
                <c:pt idx="52">
                  <c:v>2006.6699999999901</c:v>
                </c:pt>
                <c:pt idx="53">
                  <c:v>2116.06</c:v>
                </c:pt>
                <c:pt idx="54">
                  <c:v>2618.52</c:v>
                </c:pt>
                <c:pt idx="55">
                  <c:v>2314.56</c:v>
                </c:pt>
                <c:pt idx="56">
                  <c:v>2987.6</c:v>
                </c:pt>
                <c:pt idx="57">
                  <c:v>2426.44</c:v>
                </c:pt>
                <c:pt idx="58">
                  <c:v>2470.27</c:v>
                </c:pt>
                <c:pt idx="59">
                  <c:v>2832.94</c:v>
                </c:pt>
                <c:pt idx="60">
                  <c:v>2106.7199999999998</c:v>
                </c:pt>
                <c:pt idx="61">
                  <c:v>2684.5599999999899</c:v>
                </c:pt>
                <c:pt idx="62">
                  <c:v>2631.4</c:v>
                </c:pt>
                <c:pt idx="63">
                  <c:v>1538.59</c:v>
                </c:pt>
                <c:pt idx="64">
                  <c:v>1911.01</c:v>
                </c:pt>
                <c:pt idx="65">
                  <c:v>1829.28</c:v>
                </c:pt>
                <c:pt idx="66">
                  <c:v>1615.37</c:v>
                </c:pt>
                <c:pt idx="67">
                  <c:v>2739.19</c:v>
                </c:pt>
                <c:pt idx="68">
                  <c:v>2998.32</c:v>
                </c:pt>
                <c:pt idx="69">
                  <c:v>2541.9</c:v>
                </c:pt>
                <c:pt idx="70">
                  <c:v>2702.68</c:v>
                </c:pt>
                <c:pt idx="71">
                  <c:v>1782.3</c:v>
                </c:pt>
                <c:pt idx="72">
                  <c:v>1959.25</c:v>
                </c:pt>
                <c:pt idx="73">
                  <c:v>1733.12</c:v>
                </c:pt>
                <c:pt idx="74">
                  <c:v>2794.52</c:v>
                </c:pt>
                <c:pt idx="75">
                  <c:v>2725.70999999999</c:v>
                </c:pt>
                <c:pt idx="76">
                  <c:v>2644.19</c:v>
                </c:pt>
                <c:pt idx="77">
                  <c:v>1831.52</c:v>
                </c:pt>
                <c:pt idx="78">
                  <c:v>2612.8999999999901</c:v>
                </c:pt>
                <c:pt idx="79">
                  <c:v>1456.53</c:v>
                </c:pt>
                <c:pt idx="80">
                  <c:v>2630.81</c:v>
                </c:pt>
                <c:pt idx="81">
                  <c:v>1442.4</c:v>
                </c:pt>
                <c:pt idx="82">
                  <c:v>1609.52</c:v>
                </c:pt>
                <c:pt idx="83">
                  <c:v>2005.27999999999</c:v>
                </c:pt>
                <c:pt idx="84">
                  <c:v>2309.4899999999998</c:v>
                </c:pt>
                <c:pt idx="85">
                  <c:v>1822.62</c:v>
                </c:pt>
                <c:pt idx="86">
                  <c:v>2715.0599999999899</c:v>
                </c:pt>
                <c:pt idx="87">
                  <c:v>2173.12</c:v>
                </c:pt>
                <c:pt idx="88">
                  <c:v>1642.3</c:v>
                </c:pt>
                <c:pt idx="89">
                  <c:v>3285.04</c:v>
                </c:pt>
                <c:pt idx="90">
                  <c:v>2583.1399999999899</c:v>
                </c:pt>
                <c:pt idx="91">
                  <c:v>2865.34</c:v>
                </c:pt>
                <c:pt idx="92">
                  <c:v>2814.1099999999901</c:v>
                </c:pt>
                <c:pt idx="93">
                  <c:v>2470.95999999999</c:v>
                </c:pt>
                <c:pt idx="94">
                  <c:v>2000.1899999999901</c:v>
                </c:pt>
                <c:pt idx="95">
                  <c:v>1952.56</c:v>
                </c:pt>
                <c:pt idx="96">
                  <c:v>1119.81</c:v>
                </c:pt>
                <c:pt idx="97">
                  <c:v>2160.64</c:v>
                </c:pt>
                <c:pt idx="98">
                  <c:v>2394.84</c:v>
                </c:pt>
                <c:pt idx="99">
                  <c:v>2110.7199999999998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A2-4102-8BCB-E106B0723BE0}"/>
            </c:ext>
          </c:extLst>
        </c:ser>
        <c:ser>
          <c:idx val="1"/>
          <c:order val="1"/>
          <c:tx>
            <c:strRef>
              <c:f>Sheet1!$N$3</c:f>
              <c:strCache>
                <c:ptCount val="1"/>
                <c:pt idx="0">
                  <c:v>My Bot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Sheet1!$L$4:$L$103</c:f>
              <c:numCache>
                <c:formatCode>General</c:formatCode>
                <c:ptCount val="100"/>
                <c:pt idx="0">
                  <c:v>201</c:v>
                </c:pt>
                <c:pt idx="1">
                  <c:v>202</c:v>
                </c:pt>
                <c:pt idx="2">
                  <c:v>203</c:v>
                </c:pt>
                <c:pt idx="3">
                  <c:v>204</c:v>
                </c:pt>
                <c:pt idx="4">
                  <c:v>205</c:v>
                </c:pt>
                <c:pt idx="5">
                  <c:v>206</c:v>
                </c:pt>
                <c:pt idx="6">
                  <c:v>207</c:v>
                </c:pt>
                <c:pt idx="7">
                  <c:v>208</c:v>
                </c:pt>
                <c:pt idx="8">
                  <c:v>209</c:v>
                </c:pt>
                <c:pt idx="9">
                  <c:v>210</c:v>
                </c:pt>
                <c:pt idx="10">
                  <c:v>211</c:v>
                </c:pt>
                <c:pt idx="11">
                  <c:v>212</c:v>
                </c:pt>
                <c:pt idx="12">
                  <c:v>213</c:v>
                </c:pt>
                <c:pt idx="13">
                  <c:v>214</c:v>
                </c:pt>
                <c:pt idx="14">
                  <c:v>215</c:v>
                </c:pt>
                <c:pt idx="15">
                  <c:v>216</c:v>
                </c:pt>
                <c:pt idx="16">
                  <c:v>217</c:v>
                </c:pt>
                <c:pt idx="17">
                  <c:v>218</c:v>
                </c:pt>
                <c:pt idx="18">
                  <c:v>219</c:v>
                </c:pt>
                <c:pt idx="19">
                  <c:v>220</c:v>
                </c:pt>
                <c:pt idx="20">
                  <c:v>221</c:v>
                </c:pt>
                <c:pt idx="21">
                  <c:v>222</c:v>
                </c:pt>
                <c:pt idx="22">
                  <c:v>223</c:v>
                </c:pt>
                <c:pt idx="23">
                  <c:v>224</c:v>
                </c:pt>
                <c:pt idx="24">
                  <c:v>225</c:v>
                </c:pt>
                <c:pt idx="25">
                  <c:v>226</c:v>
                </c:pt>
                <c:pt idx="26">
                  <c:v>227</c:v>
                </c:pt>
                <c:pt idx="27">
                  <c:v>228</c:v>
                </c:pt>
                <c:pt idx="28">
                  <c:v>229</c:v>
                </c:pt>
                <c:pt idx="29">
                  <c:v>230</c:v>
                </c:pt>
                <c:pt idx="30">
                  <c:v>231</c:v>
                </c:pt>
                <c:pt idx="31">
                  <c:v>232</c:v>
                </c:pt>
                <c:pt idx="32">
                  <c:v>233</c:v>
                </c:pt>
                <c:pt idx="33">
                  <c:v>234</c:v>
                </c:pt>
                <c:pt idx="34">
                  <c:v>235</c:v>
                </c:pt>
                <c:pt idx="35">
                  <c:v>236</c:v>
                </c:pt>
                <c:pt idx="36">
                  <c:v>237</c:v>
                </c:pt>
                <c:pt idx="37">
                  <c:v>238</c:v>
                </c:pt>
                <c:pt idx="38">
                  <c:v>239</c:v>
                </c:pt>
                <c:pt idx="39">
                  <c:v>240</c:v>
                </c:pt>
                <c:pt idx="40">
                  <c:v>241</c:v>
                </c:pt>
                <c:pt idx="41">
                  <c:v>242</c:v>
                </c:pt>
                <c:pt idx="42">
                  <c:v>243</c:v>
                </c:pt>
                <c:pt idx="43">
                  <c:v>244</c:v>
                </c:pt>
                <c:pt idx="44">
                  <c:v>245</c:v>
                </c:pt>
                <c:pt idx="45">
                  <c:v>246</c:v>
                </c:pt>
                <c:pt idx="46">
                  <c:v>247</c:v>
                </c:pt>
                <c:pt idx="47">
                  <c:v>248</c:v>
                </c:pt>
                <c:pt idx="48">
                  <c:v>249</c:v>
                </c:pt>
                <c:pt idx="49">
                  <c:v>250</c:v>
                </c:pt>
                <c:pt idx="50">
                  <c:v>251</c:v>
                </c:pt>
                <c:pt idx="51">
                  <c:v>252</c:v>
                </c:pt>
                <c:pt idx="52">
                  <c:v>253</c:v>
                </c:pt>
                <c:pt idx="53">
                  <c:v>254</c:v>
                </c:pt>
                <c:pt idx="54">
                  <c:v>255</c:v>
                </c:pt>
                <c:pt idx="55">
                  <c:v>256</c:v>
                </c:pt>
                <c:pt idx="56">
                  <c:v>257</c:v>
                </c:pt>
                <c:pt idx="57">
                  <c:v>258</c:v>
                </c:pt>
                <c:pt idx="58">
                  <c:v>259</c:v>
                </c:pt>
                <c:pt idx="59">
                  <c:v>260</c:v>
                </c:pt>
                <c:pt idx="60">
                  <c:v>261</c:v>
                </c:pt>
                <c:pt idx="61">
                  <c:v>262</c:v>
                </c:pt>
                <c:pt idx="62">
                  <c:v>263</c:v>
                </c:pt>
                <c:pt idx="63">
                  <c:v>264</c:v>
                </c:pt>
                <c:pt idx="64">
                  <c:v>265</c:v>
                </c:pt>
                <c:pt idx="65">
                  <c:v>266</c:v>
                </c:pt>
                <c:pt idx="66">
                  <c:v>267</c:v>
                </c:pt>
                <c:pt idx="67">
                  <c:v>268</c:v>
                </c:pt>
                <c:pt idx="68">
                  <c:v>269</c:v>
                </c:pt>
                <c:pt idx="69">
                  <c:v>270</c:v>
                </c:pt>
                <c:pt idx="70">
                  <c:v>271</c:v>
                </c:pt>
                <c:pt idx="71">
                  <c:v>272</c:v>
                </c:pt>
                <c:pt idx="72">
                  <c:v>273</c:v>
                </c:pt>
                <c:pt idx="73">
                  <c:v>274</c:v>
                </c:pt>
                <c:pt idx="74">
                  <c:v>275</c:v>
                </c:pt>
                <c:pt idx="75">
                  <c:v>276</c:v>
                </c:pt>
                <c:pt idx="76">
                  <c:v>277</c:v>
                </c:pt>
                <c:pt idx="77">
                  <c:v>278</c:v>
                </c:pt>
                <c:pt idx="78">
                  <c:v>279</c:v>
                </c:pt>
                <c:pt idx="79">
                  <c:v>280</c:v>
                </c:pt>
                <c:pt idx="80">
                  <c:v>281</c:v>
                </c:pt>
                <c:pt idx="81">
                  <c:v>282</c:v>
                </c:pt>
                <c:pt idx="82">
                  <c:v>283</c:v>
                </c:pt>
                <c:pt idx="83">
                  <c:v>284</c:v>
                </c:pt>
                <c:pt idx="84">
                  <c:v>285</c:v>
                </c:pt>
                <c:pt idx="85">
                  <c:v>286</c:v>
                </c:pt>
                <c:pt idx="86">
                  <c:v>287</c:v>
                </c:pt>
                <c:pt idx="87">
                  <c:v>288</c:v>
                </c:pt>
                <c:pt idx="88">
                  <c:v>289</c:v>
                </c:pt>
                <c:pt idx="89">
                  <c:v>290</c:v>
                </c:pt>
                <c:pt idx="90">
                  <c:v>291</c:v>
                </c:pt>
                <c:pt idx="91">
                  <c:v>292</c:v>
                </c:pt>
                <c:pt idx="92">
                  <c:v>293</c:v>
                </c:pt>
                <c:pt idx="93">
                  <c:v>294</c:v>
                </c:pt>
                <c:pt idx="94">
                  <c:v>295</c:v>
                </c:pt>
                <c:pt idx="95">
                  <c:v>296</c:v>
                </c:pt>
                <c:pt idx="96">
                  <c:v>297</c:v>
                </c:pt>
                <c:pt idx="97">
                  <c:v>298</c:v>
                </c:pt>
                <c:pt idx="98">
                  <c:v>299</c:v>
                </c:pt>
                <c:pt idx="99">
                  <c:v>300</c:v>
                </c:pt>
              </c:numCache>
            </c:numRef>
          </c:cat>
          <c:val>
            <c:numRef>
              <c:f>Sheet1!$N$4:$N$103</c:f>
              <c:numCache>
                <c:formatCode>General</c:formatCode>
                <c:ptCount val="100"/>
                <c:pt idx="0">
                  <c:v>719.99999999999898</c:v>
                </c:pt>
                <c:pt idx="1">
                  <c:v>1167.03</c:v>
                </c:pt>
                <c:pt idx="2">
                  <c:v>967.33999999999901</c:v>
                </c:pt>
                <c:pt idx="3">
                  <c:v>1061.29999999999</c:v>
                </c:pt>
                <c:pt idx="4">
                  <c:v>946.59</c:v>
                </c:pt>
                <c:pt idx="5">
                  <c:v>972.68</c:v>
                </c:pt>
                <c:pt idx="6">
                  <c:v>981.40999999999894</c:v>
                </c:pt>
                <c:pt idx="7">
                  <c:v>1259.9100000000001</c:v>
                </c:pt>
                <c:pt idx="8">
                  <c:v>1912.53999999999</c:v>
                </c:pt>
                <c:pt idx="9">
                  <c:v>1501.8599999999899</c:v>
                </c:pt>
                <c:pt idx="10">
                  <c:v>852.37</c:v>
                </c:pt>
                <c:pt idx="11">
                  <c:v>1167.5699999999899</c:v>
                </c:pt>
                <c:pt idx="12">
                  <c:v>1472.44</c:v>
                </c:pt>
                <c:pt idx="13">
                  <c:v>1156.95999999999</c:v>
                </c:pt>
                <c:pt idx="14">
                  <c:v>1365.98999999999</c:v>
                </c:pt>
                <c:pt idx="15">
                  <c:v>842.42000000000098</c:v>
                </c:pt>
                <c:pt idx="16">
                  <c:v>1072.1899999999901</c:v>
                </c:pt>
                <c:pt idx="17">
                  <c:v>1067.04</c:v>
                </c:pt>
                <c:pt idx="18">
                  <c:v>920.53999999999905</c:v>
                </c:pt>
                <c:pt idx="19">
                  <c:v>936.69000000000096</c:v>
                </c:pt>
                <c:pt idx="20">
                  <c:v>1891.5999999999899</c:v>
                </c:pt>
                <c:pt idx="21">
                  <c:v>966.44999999999902</c:v>
                </c:pt>
                <c:pt idx="22">
                  <c:v>985.49</c:v>
                </c:pt>
                <c:pt idx="23">
                  <c:v>934.83999999999901</c:v>
                </c:pt>
                <c:pt idx="24">
                  <c:v>1365.79</c:v>
                </c:pt>
                <c:pt idx="25">
                  <c:v>1614.48999999999</c:v>
                </c:pt>
                <c:pt idx="26">
                  <c:v>2021.1399999999901</c:v>
                </c:pt>
                <c:pt idx="27">
                  <c:v>964.86999999999796</c:v>
                </c:pt>
                <c:pt idx="28">
                  <c:v>959.11999999999796</c:v>
                </c:pt>
                <c:pt idx="29">
                  <c:v>1148.8999999999901</c:v>
                </c:pt>
                <c:pt idx="30">
                  <c:v>841.16999999999803</c:v>
                </c:pt>
                <c:pt idx="31">
                  <c:v>759.87</c:v>
                </c:pt>
                <c:pt idx="32">
                  <c:v>1156.02999999999</c:v>
                </c:pt>
                <c:pt idx="33">
                  <c:v>1463.98</c:v>
                </c:pt>
                <c:pt idx="34">
                  <c:v>1383.62</c:v>
                </c:pt>
                <c:pt idx="35">
                  <c:v>1174.1199999999999</c:v>
                </c:pt>
                <c:pt idx="36">
                  <c:v>709.62</c:v>
                </c:pt>
                <c:pt idx="37">
                  <c:v>756.85</c:v>
                </c:pt>
                <c:pt idx="38">
                  <c:v>655.02999999999895</c:v>
                </c:pt>
                <c:pt idx="39">
                  <c:v>1688.1099999999899</c:v>
                </c:pt>
                <c:pt idx="40">
                  <c:v>964.62999999999704</c:v>
                </c:pt>
                <c:pt idx="41">
                  <c:v>1246.3199999999899</c:v>
                </c:pt>
                <c:pt idx="42">
                  <c:v>623.37999999999897</c:v>
                </c:pt>
                <c:pt idx="43">
                  <c:v>632.95000000000005</c:v>
                </c:pt>
                <c:pt idx="44">
                  <c:v>1892.94</c:v>
                </c:pt>
                <c:pt idx="45">
                  <c:v>971.96</c:v>
                </c:pt>
                <c:pt idx="46">
                  <c:v>830.99</c:v>
                </c:pt>
                <c:pt idx="47">
                  <c:v>1451.53999999999</c:v>
                </c:pt>
                <c:pt idx="48">
                  <c:v>1400.46</c:v>
                </c:pt>
                <c:pt idx="49">
                  <c:v>840.34</c:v>
                </c:pt>
                <c:pt idx="50">
                  <c:v>1087.0899999999999</c:v>
                </c:pt>
                <c:pt idx="51">
                  <c:v>1398.97</c:v>
                </c:pt>
                <c:pt idx="52">
                  <c:v>1626.6899999999901</c:v>
                </c:pt>
                <c:pt idx="53">
                  <c:v>1176.4299999999901</c:v>
                </c:pt>
                <c:pt idx="54">
                  <c:v>531.02</c:v>
                </c:pt>
                <c:pt idx="55">
                  <c:v>734.95999999999901</c:v>
                </c:pt>
                <c:pt idx="56">
                  <c:v>853.849999999999</c:v>
                </c:pt>
                <c:pt idx="57">
                  <c:v>858.92999999999904</c:v>
                </c:pt>
                <c:pt idx="58">
                  <c:v>962.68</c:v>
                </c:pt>
                <c:pt idx="59">
                  <c:v>643.48999999999899</c:v>
                </c:pt>
                <c:pt idx="60">
                  <c:v>1089.03</c:v>
                </c:pt>
                <c:pt idx="61">
                  <c:v>826.10999999999899</c:v>
                </c:pt>
                <c:pt idx="62">
                  <c:v>629.729999999999</c:v>
                </c:pt>
                <c:pt idx="63">
                  <c:v>1938.02999999999</c:v>
                </c:pt>
                <c:pt idx="64">
                  <c:v>1248.1399999999901</c:v>
                </c:pt>
                <c:pt idx="65">
                  <c:v>1191.8499999999999</c:v>
                </c:pt>
                <c:pt idx="66">
                  <c:v>1817.47</c:v>
                </c:pt>
                <c:pt idx="67">
                  <c:v>738.61</c:v>
                </c:pt>
                <c:pt idx="68">
                  <c:v>952.67</c:v>
                </c:pt>
                <c:pt idx="69">
                  <c:v>958.06999999999903</c:v>
                </c:pt>
                <c:pt idx="70">
                  <c:v>1081.7</c:v>
                </c:pt>
                <c:pt idx="71">
                  <c:v>1475.54999999999</c:v>
                </c:pt>
                <c:pt idx="72">
                  <c:v>1286.6699999999901</c:v>
                </c:pt>
                <c:pt idx="73">
                  <c:v>1570.97</c:v>
                </c:pt>
                <c:pt idx="74">
                  <c:v>724.73</c:v>
                </c:pt>
                <c:pt idx="75">
                  <c:v>707.32999999999902</c:v>
                </c:pt>
                <c:pt idx="76">
                  <c:v>868.99</c:v>
                </c:pt>
                <c:pt idx="77">
                  <c:v>1706.25</c:v>
                </c:pt>
                <c:pt idx="78">
                  <c:v>736.51</c:v>
                </c:pt>
                <c:pt idx="79">
                  <c:v>1692.6199999999899</c:v>
                </c:pt>
                <c:pt idx="80">
                  <c:v>863.41000000000099</c:v>
                </c:pt>
                <c:pt idx="81">
                  <c:v>1692.66</c:v>
                </c:pt>
                <c:pt idx="82">
                  <c:v>1692.1799999999901</c:v>
                </c:pt>
                <c:pt idx="83">
                  <c:v>1721.97999999999</c:v>
                </c:pt>
                <c:pt idx="84">
                  <c:v>743.56</c:v>
                </c:pt>
                <c:pt idx="85">
                  <c:v>1066.29</c:v>
                </c:pt>
                <c:pt idx="86">
                  <c:v>742.12999999999795</c:v>
                </c:pt>
                <c:pt idx="87">
                  <c:v>1187.74</c:v>
                </c:pt>
                <c:pt idx="88">
                  <c:v>1615.8299999999899</c:v>
                </c:pt>
                <c:pt idx="89">
                  <c:v>534.61</c:v>
                </c:pt>
                <c:pt idx="90">
                  <c:v>1154.56</c:v>
                </c:pt>
                <c:pt idx="91">
                  <c:v>946.599999999999</c:v>
                </c:pt>
                <c:pt idx="92">
                  <c:v>843.32</c:v>
                </c:pt>
                <c:pt idx="93">
                  <c:v>1187.9099999999901</c:v>
                </c:pt>
                <c:pt idx="94">
                  <c:v>1352.67</c:v>
                </c:pt>
                <c:pt idx="95">
                  <c:v>1261.22999999999</c:v>
                </c:pt>
                <c:pt idx="96">
                  <c:v>1750.2</c:v>
                </c:pt>
                <c:pt idx="97">
                  <c:v>1173.71999999999</c:v>
                </c:pt>
                <c:pt idx="98">
                  <c:v>1169.21</c:v>
                </c:pt>
                <c:pt idx="99">
                  <c:v>1402.27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1A2-4102-8BCB-E106B0723BE0}"/>
            </c:ext>
          </c:extLst>
        </c:ser>
        <c:ser>
          <c:idx val="2"/>
          <c:order val="2"/>
          <c:tx>
            <c:strRef>
              <c:f>Sheet1!$O$3</c:f>
              <c:strCache>
                <c:ptCount val="1"/>
                <c:pt idx="0">
                  <c:v>My Bot 3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Sheet1!$L$4:$L$103</c:f>
              <c:numCache>
                <c:formatCode>General</c:formatCode>
                <c:ptCount val="100"/>
                <c:pt idx="0">
                  <c:v>201</c:v>
                </c:pt>
                <c:pt idx="1">
                  <c:v>202</c:v>
                </c:pt>
                <c:pt idx="2">
                  <c:v>203</c:v>
                </c:pt>
                <c:pt idx="3">
                  <c:v>204</c:v>
                </c:pt>
                <c:pt idx="4">
                  <c:v>205</c:v>
                </c:pt>
                <c:pt idx="5">
                  <c:v>206</c:v>
                </c:pt>
                <c:pt idx="6">
                  <c:v>207</c:v>
                </c:pt>
                <c:pt idx="7">
                  <c:v>208</c:v>
                </c:pt>
                <c:pt idx="8">
                  <c:v>209</c:v>
                </c:pt>
                <c:pt idx="9">
                  <c:v>210</c:v>
                </c:pt>
                <c:pt idx="10">
                  <c:v>211</c:v>
                </c:pt>
                <c:pt idx="11">
                  <c:v>212</c:v>
                </c:pt>
                <c:pt idx="12">
                  <c:v>213</c:v>
                </c:pt>
                <c:pt idx="13">
                  <c:v>214</c:v>
                </c:pt>
                <c:pt idx="14">
                  <c:v>215</c:v>
                </c:pt>
                <c:pt idx="15">
                  <c:v>216</c:v>
                </c:pt>
                <c:pt idx="16">
                  <c:v>217</c:v>
                </c:pt>
                <c:pt idx="17">
                  <c:v>218</c:v>
                </c:pt>
                <c:pt idx="18">
                  <c:v>219</c:v>
                </c:pt>
                <c:pt idx="19">
                  <c:v>220</c:v>
                </c:pt>
                <c:pt idx="20">
                  <c:v>221</c:v>
                </c:pt>
                <c:pt idx="21">
                  <c:v>222</c:v>
                </c:pt>
                <c:pt idx="22">
                  <c:v>223</c:v>
                </c:pt>
                <c:pt idx="23">
                  <c:v>224</c:v>
                </c:pt>
                <c:pt idx="24">
                  <c:v>225</c:v>
                </c:pt>
                <c:pt idx="25">
                  <c:v>226</c:v>
                </c:pt>
                <c:pt idx="26">
                  <c:v>227</c:v>
                </c:pt>
                <c:pt idx="27">
                  <c:v>228</c:v>
                </c:pt>
                <c:pt idx="28">
                  <c:v>229</c:v>
                </c:pt>
                <c:pt idx="29">
                  <c:v>230</c:v>
                </c:pt>
                <c:pt idx="30">
                  <c:v>231</c:v>
                </c:pt>
                <c:pt idx="31">
                  <c:v>232</c:v>
                </c:pt>
                <c:pt idx="32">
                  <c:v>233</c:v>
                </c:pt>
                <c:pt idx="33">
                  <c:v>234</c:v>
                </c:pt>
                <c:pt idx="34">
                  <c:v>235</c:v>
                </c:pt>
                <c:pt idx="35">
                  <c:v>236</c:v>
                </c:pt>
                <c:pt idx="36">
                  <c:v>237</c:v>
                </c:pt>
                <c:pt idx="37">
                  <c:v>238</c:v>
                </c:pt>
                <c:pt idx="38">
                  <c:v>239</c:v>
                </c:pt>
                <c:pt idx="39">
                  <c:v>240</c:v>
                </c:pt>
                <c:pt idx="40">
                  <c:v>241</c:v>
                </c:pt>
                <c:pt idx="41">
                  <c:v>242</c:v>
                </c:pt>
                <c:pt idx="42">
                  <c:v>243</c:v>
                </c:pt>
                <c:pt idx="43">
                  <c:v>244</c:v>
                </c:pt>
                <c:pt idx="44">
                  <c:v>245</c:v>
                </c:pt>
                <c:pt idx="45">
                  <c:v>246</c:v>
                </c:pt>
                <c:pt idx="46">
                  <c:v>247</c:v>
                </c:pt>
                <c:pt idx="47">
                  <c:v>248</c:v>
                </c:pt>
                <c:pt idx="48">
                  <c:v>249</c:v>
                </c:pt>
                <c:pt idx="49">
                  <c:v>250</c:v>
                </c:pt>
                <c:pt idx="50">
                  <c:v>251</c:v>
                </c:pt>
                <c:pt idx="51">
                  <c:v>252</c:v>
                </c:pt>
                <c:pt idx="52">
                  <c:v>253</c:v>
                </c:pt>
                <c:pt idx="53">
                  <c:v>254</c:v>
                </c:pt>
                <c:pt idx="54">
                  <c:v>255</c:v>
                </c:pt>
                <c:pt idx="55">
                  <c:v>256</c:v>
                </c:pt>
                <c:pt idx="56">
                  <c:v>257</c:v>
                </c:pt>
                <c:pt idx="57">
                  <c:v>258</c:v>
                </c:pt>
                <c:pt idx="58">
                  <c:v>259</c:v>
                </c:pt>
                <c:pt idx="59">
                  <c:v>260</c:v>
                </c:pt>
                <c:pt idx="60">
                  <c:v>261</c:v>
                </c:pt>
                <c:pt idx="61">
                  <c:v>262</c:v>
                </c:pt>
                <c:pt idx="62">
                  <c:v>263</c:v>
                </c:pt>
                <c:pt idx="63">
                  <c:v>264</c:v>
                </c:pt>
                <c:pt idx="64">
                  <c:v>265</c:v>
                </c:pt>
                <c:pt idx="65">
                  <c:v>266</c:v>
                </c:pt>
                <c:pt idx="66">
                  <c:v>267</c:v>
                </c:pt>
                <c:pt idx="67">
                  <c:v>268</c:v>
                </c:pt>
                <c:pt idx="68">
                  <c:v>269</c:v>
                </c:pt>
                <c:pt idx="69">
                  <c:v>270</c:v>
                </c:pt>
                <c:pt idx="70">
                  <c:v>271</c:v>
                </c:pt>
                <c:pt idx="71">
                  <c:v>272</c:v>
                </c:pt>
                <c:pt idx="72">
                  <c:v>273</c:v>
                </c:pt>
                <c:pt idx="73">
                  <c:v>274</c:v>
                </c:pt>
                <c:pt idx="74">
                  <c:v>275</c:v>
                </c:pt>
                <c:pt idx="75">
                  <c:v>276</c:v>
                </c:pt>
                <c:pt idx="76">
                  <c:v>277</c:v>
                </c:pt>
                <c:pt idx="77">
                  <c:v>278</c:v>
                </c:pt>
                <c:pt idx="78">
                  <c:v>279</c:v>
                </c:pt>
                <c:pt idx="79">
                  <c:v>280</c:v>
                </c:pt>
                <c:pt idx="80">
                  <c:v>281</c:v>
                </c:pt>
                <c:pt idx="81">
                  <c:v>282</c:v>
                </c:pt>
                <c:pt idx="82">
                  <c:v>283</c:v>
                </c:pt>
                <c:pt idx="83">
                  <c:v>284</c:v>
                </c:pt>
                <c:pt idx="84">
                  <c:v>285</c:v>
                </c:pt>
                <c:pt idx="85">
                  <c:v>286</c:v>
                </c:pt>
                <c:pt idx="86">
                  <c:v>287</c:v>
                </c:pt>
                <c:pt idx="87">
                  <c:v>288</c:v>
                </c:pt>
                <c:pt idx="88">
                  <c:v>289</c:v>
                </c:pt>
                <c:pt idx="89">
                  <c:v>290</c:v>
                </c:pt>
                <c:pt idx="90">
                  <c:v>291</c:v>
                </c:pt>
                <c:pt idx="91">
                  <c:v>292</c:v>
                </c:pt>
                <c:pt idx="92">
                  <c:v>293</c:v>
                </c:pt>
                <c:pt idx="93">
                  <c:v>294</c:v>
                </c:pt>
                <c:pt idx="94">
                  <c:v>295</c:v>
                </c:pt>
                <c:pt idx="95">
                  <c:v>296</c:v>
                </c:pt>
                <c:pt idx="96">
                  <c:v>297</c:v>
                </c:pt>
                <c:pt idx="97">
                  <c:v>298</c:v>
                </c:pt>
                <c:pt idx="98">
                  <c:v>299</c:v>
                </c:pt>
                <c:pt idx="99">
                  <c:v>300</c:v>
                </c:pt>
              </c:numCache>
            </c:numRef>
          </c:cat>
          <c:val>
            <c:numRef>
              <c:f>Sheet1!$O$4:$O$103</c:f>
              <c:numCache>
                <c:formatCode>General</c:formatCode>
                <c:ptCount val="100"/>
                <c:pt idx="0">
                  <c:v>341.99999999999898</c:v>
                </c:pt>
                <c:pt idx="1">
                  <c:v>630.04</c:v>
                </c:pt>
                <c:pt idx="2">
                  <c:v>669.13999999999896</c:v>
                </c:pt>
                <c:pt idx="3">
                  <c:v>675.86</c:v>
                </c:pt>
                <c:pt idx="4">
                  <c:v>840.43</c:v>
                </c:pt>
                <c:pt idx="5">
                  <c:v>324.51</c:v>
                </c:pt>
                <c:pt idx="6">
                  <c:v>604.28999999999905</c:v>
                </c:pt>
                <c:pt idx="7">
                  <c:v>354.55</c:v>
                </c:pt>
                <c:pt idx="8">
                  <c:v>613.63</c:v>
                </c:pt>
                <c:pt idx="9">
                  <c:v>709.28</c:v>
                </c:pt>
                <c:pt idx="10">
                  <c:v>330.469999999999</c:v>
                </c:pt>
                <c:pt idx="11">
                  <c:v>411.539999999999</c:v>
                </c:pt>
                <c:pt idx="12">
                  <c:v>503.35999999999899</c:v>
                </c:pt>
                <c:pt idx="13">
                  <c:v>563.70000000000005</c:v>
                </c:pt>
                <c:pt idx="14">
                  <c:v>519.01999999999896</c:v>
                </c:pt>
                <c:pt idx="15">
                  <c:v>375.3</c:v>
                </c:pt>
                <c:pt idx="16">
                  <c:v>645.40999999999894</c:v>
                </c:pt>
                <c:pt idx="17">
                  <c:v>455.64999999999901</c:v>
                </c:pt>
                <c:pt idx="18">
                  <c:v>312.479999999999</c:v>
                </c:pt>
                <c:pt idx="19">
                  <c:v>488.50999999999902</c:v>
                </c:pt>
                <c:pt idx="20">
                  <c:v>814.47</c:v>
                </c:pt>
                <c:pt idx="21">
                  <c:v>406.41999999999899</c:v>
                </c:pt>
                <c:pt idx="22">
                  <c:v>441.77999999999901</c:v>
                </c:pt>
                <c:pt idx="23">
                  <c:v>373.56999999999903</c:v>
                </c:pt>
                <c:pt idx="24">
                  <c:v>337.46</c:v>
                </c:pt>
                <c:pt idx="25">
                  <c:v>400.34</c:v>
                </c:pt>
                <c:pt idx="26">
                  <c:v>591.27</c:v>
                </c:pt>
                <c:pt idx="27">
                  <c:v>778.15999999999894</c:v>
                </c:pt>
                <c:pt idx="28">
                  <c:v>496.659999999999</c:v>
                </c:pt>
                <c:pt idx="29">
                  <c:v>524.37</c:v>
                </c:pt>
                <c:pt idx="30">
                  <c:v>522.53</c:v>
                </c:pt>
                <c:pt idx="31">
                  <c:v>611.52</c:v>
                </c:pt>
                <c:pt idx="32">
                  <c:v>740.07</c:v>
                </c:pt>
                <c:pt idx="33">
                  <c:v>680.85</c:v>
                </c:pt>
                <c:pt idx="34">
                  <c:v>541.60999999999899</c:v>
                </c:pt>
                <c:pt idx="35">
                  <c:v>364.41</c:v>
                </c:pt>
                <c:pt idx="36">
                  <c:v>497.48999999999899</c:v>
                </c:pt>
                <c:pt idx="37">
                  <c:v>351.42999999999898</c:v>
                </c:pt>
                <c:pt idx="38">
                  <c:v>157.60999999999899</c:v>
                </c:pt>
                <c:pt idx="39">
                  <c:v>571.56999999999903</c:v>
                </c:pt>
                <c:pt idx="40">
                  <c:v>656.03</c:v>
                </c:pt>
                <c:pt idx="41">
                  <c:v>761.41</c:v>
                </c:pt>
                <c:pt idx="42">
                  <c:v>535.59</c:v>
                </c:pt>
                <c:pt idx="43">
                  <c:v>672.71</c:v>
                </c:pt>
                <c:pt idx="44">
                  <c:v>487.539999999999</c:v>
                </c:pt>
                <c:pt idx="45">
                  <c:v>556.53</c:v>
                </c:pt>
                <c:pt idx="46">
                  <c:v>528.77</c:v>
                </c:pt>
                <c:pt idx="47">
                  <c:v>630.37</c:v>
                </c:pt>
                <c:pt idx="48">
                  <c:v>536.979999999999</c:v>
                </c:pt>
                <c:pt idx="49">
                  <c:v>663.06999999999903</c:v>
                </c:pt>
                <c:pt idx="50">
                  <c:v>676.30999999999904</c:v>
                </c:pt>
                <c:pt idx="51">
                  <c:v>738.11</c:v>
                </c:pt>
                <c:pt idx="52">
                  <c:v>391.84</c:v>
                </c:pt>
                <c:pt idx="53">
                  <c:v>851.43</c:v>
                </c:pt>
                <c:pt idx="54">
                  <c:v>701.61999999999898</c:v>
                </c:pt>
                <c:pt idx="55">
                  <c:v>870.67</c:v>
                </c:pt>
                <c:pt idx="56">
                  <c:v>692.29</c:v>
                </c:pt>
                <c:pt idx="57">
                  <c:v>652.60999999999899</c:v>
                </c:pt>
                <c:pt idx="58">
                  <c:v>633.63</c:v>
                </c:pt>
                <c:pt idx="59">
                  <c:v>595.33000000000004</c:v>
                </c:pt>
                <c:pt idx="60">
                  <c:v>975.04</c:v>
                </c:pt>
                <c:pt idx="61">
                  <c:v>602.25999999999897</c:v>
                </c:pt>
                <c:pt idx="62">
                  <c:v>951.27999999999895</c:v>
                </c:pt>
                <c:pt idx="63">
                  <c:v>646.65999999999894</c:v>
                </c:pt>
                <c:pt idx="64">
                  <c:v>750.16</c:v>
                </c:pt>
                <c:pt idx="65">
                  <c:v>882.13</c:v>
                </c:pt>
                <c:pt idx="66">
                  <c:v>478.53</c:v>
                </c:pt>
                <c:pt idx="67">
                  <c:v>570.69000000000005</c:v>
                </c:pt>
                <c:pt idx="68">
                  <c:v>345.11999999999898</c:v>
                </c:pt>
                <c:pt idx="69">
                  <c:v>531.32999999999902</c:v>
                </c:pt>
                <c:pt idx="70">
                  <c:v>564.25999999999897</c:v>
                </c:pt>
                <c:pt idx="71">
                  <c:v>811.36999999999898</c:v>
                </c:pt>
                <c:pt idx="72">
                  <c:v>619.87</c:v>
                </c:pt>
                <c:pt idx="73">
                  <c:v>284.32999999999902</c:v>
                </c:pt>
                <c:pt idx="74">
                  <c:v>569.93999999999903</c:v>
                </c:pt>
                <c:pt idx="75">
                  <c:v>643.83999999999901</c:v>
                </c:pt>
                <c:pt idx="76">
                  <c:v>633.36</c:v>
                </c:pt>
                <c:pt idx="77">
                  <c:v>260.02</c:v>
                </c:pt>
                <c:pt idx="78">
                  <c:v>828.15</c:v>
                </c:pt>
                <c:pt idx="79">
                  <c:v>662.52</c:v>
                </c:pt>
                <c:pt idx="80">
                  <c:v>533.46</c:v>
                </c:pt>
                <c:pt idx="81">
                  <c:v>805.18999999999903</c:v>
                </c:pt>
                <c:pt idx="82">
                  <c:v>629.61999999999898</c:v>
                </c:pt>
                <c:pt idx="83">
                  <c:v>330.76999999999902</c:v>
                </c:pt>
                <c:pt idx="84">
                  <c:v>668.85999999999899</c:v>
                </c:pt>
                <c:pt idx="85">
                  <c:v>766.04</c:v>
                </c:pt>
                <c:pt idx="86">
                  <c:v>440.77</c:v>
                </c:pt>
                <c:pt idx="87">
                  <c:v>622.979999999999</c:v>
                </c:pt>
                <c:pt idx="88">
                  <c:v>582.91999999999905</c:v>
                </c:pt>
                <c:pt idx="89">
                  <c:v>343.88999999999902</c:v>
                </c:pt>
                <c:pt idx="90">
                  <c:v>278.79000000000002</c:v>
                </c:pt>
                <c:pt idx="91">
                  <c:v>377.57</c:v>
                </c:pt>
                <c:pt idx="92">
                  <c:v>419.65</c:v>
                </c:pt>
                <c:pt idx="93">
                  <c:v>377.02999999999901</c:v>
                </c:pt>
                <c:pt idx="94">
                  <c:v>616.33999999999901</c:v>
                </c:pt>
                <c:pt idx="95">
                  <c:v>415.02999999999901</c:v>
                </c:pt>
                <c:pt idx="96">
                  <c:v>552.52999999999895</c:v>
                </c:pt>
                <c:pt idx="97">
                  <c:v>705.18999999999903</c:v>
                </c:pt>
                <c:pt idx="98">
                  <c:v>502.63999999999902</c:v>
                </c:pt>
                <c:pt idx="99">
                  <c:v>633.88999999999896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A2-4102-8BCB-E106B0723BE0}"/>
            </c:ext>
          </c:extLst>
        </c:ser>
        <c:marker val="1"/>
        <c:axId val="150732800"/>
        <c:axId val="150735488"/>
      </c:lineChart>
      <c:catAx>
        <c:axId val="15073280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35488"/>
        <c:crosses val="autoZero"/>
        <c:auto val="1"/>
        <c:lblAlgn val="ctr"/>
        <c:lblOffset val="100"/>
        <c:tickLblSkip val="10"/>
      </c:catAx>
      <c:valAx>
        <c:axId val="1507354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3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Accuracy 1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Sheet1!$C$5:$C$14</c:f>
              <c:numCache>
                <c:formatCode>General</c:formatCode>
                <c:ptCount val="10"/>
                <c:pt idx="0">
                  <c:v>15.492957746478902</c:v>
                </c:pt>
                <c:pt idx="1">
                  <c:v>19.780219780219689</c:v>
                </c:pt>
                <c:pt idx="2">
                  <c:v>30.107526881720226</c:v>
                </c:pt>
                <c:pt idx="3">
                  <c:v>32.911392405063005</c:v>
                </c:pt>
                <c:pt idx="4">
                  <c:v>21.428571428571285</c:v>
                </c:pt>
                <c:pt idx="5">
                  <c:v>20</c:v>
                </c:pt>
                <c:pt idx="6">
                  <c:v>24.705882352941089</c:v>
                </c:pt>
                <c:pt idx="7">
                  <c:v>21.951219512194989</c:v>
                </c:pt>
                <c:pt idx="8">
                  <c:v>18.571428571428587</c:v>
                </c:pt>
                <c:pt idx="9">
                  <c:v>11.428571428571338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88-4C99-AE95-4CA5517D9FE4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Sheet1!$D$5:$D$14</c:f>
              <c:numCache>
                <c:formatCode>General</c:formatCode>
                <c:ptCount val="10"/>
                <c:pt idx="0">
                  <c:v>14.666666666666726</c:v>
                </c:pt>
                <c:pt idx="1">
                  <c:v>15.0537634408602</c:v>
                </c:pt>
                <c:pt idx="2">
                  <c:v>15.463917525773224</c:v>
                </c:pt>
                <c:pt idx="3">
                  <c:v>12.195121951219498</c:v>
                </c:pt>
                <c:pt idx="4">
                  <c:v>15.909090909090899</c:v>
                </c:pt>
                <c:pt idx="5">
                  <c:v>15.217391304347798</c:v>
                </c:pt>
                <c:pt idx="6">
                  <c:v>15.384615384615399</c:v>
                </c:pt>
                <c:pt idx="7">
                  <c:v>18.0722891566265</c:v>
                </c:pt>
                <c:pt idx="8">
                  <c:v>17.567567567567586</c:v>
                </c:pt>
                <c:pt idx="9">
                  <c:v>16.6666666666667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088-4C99-AE95-4CA5517D9FE4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Sheet1!$E$5:$E$14</c:f>
              <c:numCache>
                <c:formatCode>General</c:formatCode>
                <c:ptCount val="10"/>
                <c:pt idx="0">
                  <c:v>29.268292682926585</c:v>
                </c:pt>
                <c:pt idx="1">
                  <c:v>32</c:v>
                </c:pt>
                <c:pt idx="2">
                  <c:v>6.6666666666666696</c:v>
                </c:pt>
                <c:pt idx="3">
                  <c:v>31.868131868131758</c:v>
                </c:pt>
                <c:pt idx="4">
                  <c:v>34.042553191489411</c:v>
                </c:pt>
                <c:pt idx="5">
                  <c:v>32.673267326732486</c:v>
                </c:pt>
                <c:pt idx="6">
                  <c:v>32</c:v>
                </c:pt>
                <c:pt idx="7">
                  <c:v>36.842105263157912</c:v>
                </c:pt>
                <c:pt idx="8">
                  <c:v>33.75</c:v>
                </c:pt>
                <c:pt idx="9">
                  <c:v>27.380952380952401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088-4C99-AE95-4CA5517D9FE4}"/>
            </c:ext>
          </c:extLst>
        </c:ser>
        <c:marker val="1"/>
        <c:axId val="58174464"/>
        <c:axId val="59704448"/>
      </c:lineChart>
      <c:catAx>
        <c:axId val="581744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04448"/>
        <c:crosses val="autoZero"/>
        <c:auto val="1"/>
        <c:lblAlgn val="ctr"/>
        <c:lblOffset val="100"/>
      </c:catAx>
      <c:valAx>
        <c:axId val="597044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2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Sheet1!$M$4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Sheet1!$M$5:$M$14</c:f>
              <c:numCache>
                <c:formatCode>General</c:formatCode>
                <c:ptCount val="10"/>
                <c:pt idx="0">
                  <c:v>17.741935483871</c:v>
                </c:pt>
                <c:pt idx="1">
                  <c:v>16.6666666666667</c:v>
                </c:pt>
                <c:pt idx="2">
                  <c:v>19.696969696969699</c:v>
                </c:pt>
                <c:pt idx="3">
                  <c:v>20.481927710843401</c:v>
                </c:pt>
                <c:pt idx="4">
                  <c:v>28.205128205128062</c:v>
                </c:pt>
                <c:pt idx="5">
                  <c:v>28.571428571428587</c:v>
                </c:pt>
                <c:pt idx="6">
                  <c:v>16.455696202531374</c:v>
                </c:pt>
                <c:pt idx="7">
                  <c:v>25.714285714285822</c:v>
                </c:pt>
                <c:pt idx="8">
                  <c:v>31.645569620253202</c:v>
                </c:pt>
                <c:pt idx="9">
                  <c:v>20.224719101123458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2A-43E5-BD2E-D9EEA6ED2172}"/>
            </c:ext>
          </c:extLst>
        </c:ser>
        <c:ser>
          <c:idx val="1"/>
          <c:order val="1"/>
          <c:tx>
            <c:strRef>
              <c:f>Sheet1!$N$4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Sheet1!$N$5:$N$14</c:f>
              <c:numCache>
                <c:formatCode>General</c:formatCode>
                <c:ptCount val="10"/>
                <c:pt idx="0">
                  <c:v>11.5942028985507</c:v>
                </c:pt>
                <c:pt idx="1">
                  <c:v>15.068493150684899</c:v>
                </c:pt>
                <c:pt idx="2">
                  <c:v>14.285714285714302</c:v>
                </c:pt>
                <c:pt idx="3">
                  <c:v>15.294117647058798</c:v>
                </c:pt>
                <c:pt idx="4">
                  <c:v>15.116279069767399</c:v>
                </c:pt>
                <c:pt idx="5">
                  <c:v>4.1237113402061745</c:v>
                </c:pt>
                <c:pt idx="6">
                  <c:v>13.4146341463415</c:v>
                </c:pt>
                <c:pt idx="7">
                  <c:v>16.901408450704199</c:v>
                </c:pt>
                <c:pt idx="8">
                  <c:v>12.048192771084301</c:v>
                </c:pt>
                <c:pt idx="9">
                  <c:v>13.483146067415706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B2A-43E5-BD2E-D9EEA6ED2172}"/>
            </c:ext>
          </c:extLst>
        </c:ser>
        <c:ser>
          <c:idx val="2"/>
          <c:order val="2"/>
          <c:tx>
            <c:strRef>
              <c:f>Sheet1!$O$4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Sheet1!$O$5:$O$14</c:f>
              <c:numCache>
                <c:formatCode>General</c:formatCode>
                <c:ptCount val="10"/>
                <c:pt idx="0">
                  <c:v>35.064935064935113</c:v>
                </c:pt>
                <c:pt idx="1">
                  <c:v>36.363636363636083</c:v>
                </c:pt>
                <c:pt idx="2">
                  <c:v>37.5</c:v>
                </c:pt>
                <c:pt idx="3">
                  <c:v>37.634408602150501</c:v>
                </c:pt>
                <c:pt idx="4">
                  <c:v>32.608695652174013</c:v>
                </c:pt>
                <c:pt idx="5">
                  <c:v>37.142857142857103</c:v>
                </c:pt>
                <c:pt idx="6">
                  <c:v>29.670329670329526</c:v>
                </c:pt>
                <c:pt idx="7">
                  <c:v>20.731707317073202</c:v>
                </c:pt>
                <c:pt idx="8">
                  <c:v>35.869565217391298</c:v>
                </c:pt>
                <c:pt idx="9">
                  <c:v>43.137254901960802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B2A-43E5-BD2E-D9EEA6ED2172}"/>
            </c:ext>
          </c:extLst>
        </c:ser>
        <c:marker val="1"/>
        <c:axId val="59748352"/>
        <c:axId val="59750272"/>
      </c:lineChart>
      <c:catAx>
        <c:axId val="5974835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50272"/>
        <c:crosses val="autoZero"/>
        <c:auto val="1"/>
        <c:lblAlgn val="ctr"/>
        <c:lblOffset val="100"/>
      </c:catAx>
      <c:valAx>
        <c:axId val="597502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3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Sheet1!$W$4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Sheet1!$W$5:$W$14</c:f>
              <c:numCache>
                <c:formatCode>General</c:formatCode>
                <c:ptCount val="10"/>
                <c:pt idx="0">
                  <c:v>27.358490566037688</c:v>
                </c:pt>
                <c:pt idx="1">
                  <c:v>16.129032258064488</c:v>
                </c:pt>
                <c:pt idx="2">
                  <c:v>16.883116883116777</c:v>
                </c:pt>
                <c:pt idx="3">
                  <c:v>13.846153846153801</c:v>
                </c:pt>
                <c:pt idx="4">
                  <c:v>28.8888888888889</c:v>
                </c:pt>
                <c:pt idx="5">
                  <c:v>17.073170731707286</c:v>
                </c:pt>
                <c:pt idx="6">
                  <c:v>11.764705882352898</c:v>
                </c:pt>
                <c:pt idx="7">
                  <c:v>23.529411764705888</c:v>
                </c:pt>
                <c:pt idx="8">
                  <c:v>30.769230769230788</c:v>
                </c:pt>
                <c:pt idx="9">
                  <c:v>25.882352941176489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94-4DE6-9F68-F97819812F0A}"/>
            </c:ext>
          </c:extLst>
        </c:ser>
        <c:ser>
          <c:idx val="1"/>
          <c:order val="1"/>
          <c:tx>
            <c:strRef>
              <c:f>Sheet1!$X$4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Sheet1!$X$5:$X$14</c:f>
              <c:numCache>
                <c:formatCode>General</c:formatCode>
                <c:ptCount val="10"/>
                <c:pt idx="0">
                  <c:v>7.4766355140186924</c:v>
                </c:pt>
                <c:pt idx="1">
                  <c:v>11.9402985074627</c:v>
                </c:pt>
                <c:pt idx="2">
                  <c:v>6.0975609756097455</c:v>
                </c:pt>
                <c:pt idx="3">
                  <c:v>16.901408450704199</c:v>
                </c:pt>
                <c:pt idx="4">
                  <c:v>15.217391304347798</c:v>
                </c:pt>
                <c:pt idx="5">
                  <c:v>6.7415730337078834</c:v>
                </c:pt>
                <c:pt idx="6">
                  <c:v>13.888888888888957</c:v>
                </c:pt>
                <c:pt idx="7">
                  <c:v>17.045454545454501</c:v>
                </c:pt>
                <c:pt idx="8">
                  <c:v>15.0537634408602</c:v>
                </c:pt>
                <c:pt idx="9">
                  <c:v>11.363636363636473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94-4DE6-9F68-F97819812F0A}"/>
            </c:ext>
          </c:extLst>
        </c:ser>
        <c:ser>
          <c:idx val="2"/>
          <c:order val="2"/>
          <c:tx>
            <c:strRef>
              <c:f>Sheet1!$Y$4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Sheet1!$Y$5:$Y$14</c:f>
              <c:numCache>
                <c:formatCode>General</c:formatCode>
                <c:ptCount val="10"/>
                <c:pt idx="0">
                  <c:v>30.172413793103289</c:v>
                </c:pt>
                <c:pt idx="1">
                  <c:v>39.743589743589929</c:v>
                </c:pt>
                <c:pt idx="2">
                  <c:v>38.8888888888889</c:v>
                </c:pt>
                <c:pt idx="3">
                  <c:v>35</c:v>
                </c:pt>
                <c:pt idx="4">
                  <c:v>29.126213592232986</c:v>
                </c:pt>
                <c:pt idx="5">
                  <c:v>37.113402061855702</c:v>
                </c:pt>
                <c:pt idx="6">
                  <c:v>41.25</c:v>
                </c:pt>
                <c:pt idx="7">
                  <c:v>33.684210526315802</c:v>
                </c:pt>
                <c:pt idx="8">
                  <c:v>18.269230769230788</c:v>
                </c:pt>
                <c:pt idx="9">
                  <c:v>37.113402061855702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94-4DE6-9F68-F97819812F0A}"/>
            </c:ext>
          </c:extLst>
        </c:ser>
        <c:marker val="1"/>
        <c:axId val="59663104"/>
        <c:axId val="59665024"/>
      </c:lineChart>
      <c:catAx>
        <c:axId val="5966310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65024"/>
        <c:crosses val="autoZero"/>
        <c:auto val="1"/>
        <c:lblAlgn val="ctr"/>
        <c:lblOffset val="100"/>
      </c:catAx>
      <c:valAx>
        <c:axId val="596650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6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4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Sheet1!$C$3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42.331288343558299</c:v>
                </c:pt>
                <c:pt idx="1">
                  <c:v>48.412698412698191</c:v>
                </c:pt>
                <c:pt idx="2">
                  <c:v>42.384105960264897</c:v>
                </c:pt>
                <c:pt idx="3">
                  <c:v>47.154471544715328</c:v>
                </c:pt>
                <c:pt idx="4">
                  <c:v>54.477611940298495</c:v>
                </c:pt>
                <c:pt idx="5">
                  <c:v>49.673202614379257</c:v>
                </c:pt>
                <c:pt idx="6">
                  <c:v>40.975609756097398</c:v>
                </c:pt>
                <c:pt idx="7">
                  <c:v>48.936170212766001</c:v>
                </c:pt>
                <c:pt idx="8">
                  <c:v>44.210526315789501</c:v>
                </c:pt>
                <c:pt idx="9">
                  <c:v>49.635036496350402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46-4675-A2CD-8BDB6DFDF2C8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20.42253521126748</c:v>
                </c:pt>
                <c:pt idx="1">
                  <c:v>18.9542483660131</c:v>
                </c:pt>
                <c:pt idx="2">
                  <c:v>22.556390977443588</c:v>
                </c:pt>
                <c:pt idx="3">
                  <c:v>14.124293785310632</c:v>
                </c:pt>
                <c:pt idx="4">
                  <c:v>17.948717948717842</c:v>
                </c:pt>
                <c:pt idx="5">
                  <c:v>20.129870129870238</c:v>
                </c:pt>
                <c:pt idx="6">
                  <c:v>18.6666666666667</c:v>
                </c:pt>
                <c:pt idx="7">
                  <c:v>21.186440677965962</c:v>
                </c:pt>
                <c:pt idx="8">
                  <c:v>15.555555555555676</c:v>
                </c:pt>
                <c:pt idx="9">
                  <c:v>19.230769230769024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46-4675-A2CD-8BDB6DFDF2C8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Sheet1!$E$4:$E$13</c:f>
              <c:numCache>
                <c:formatCode>General</c:formatCode>
                <c:ptCount val="10"/>
                <c:pt idx="0">
                  <c:v>29.710144927536199</c:v>
                </c:pt>
                <c:pt idx="1">
                  <c:v>31.297709923664087</c:v>
                </c:pt>
                <c:pt idx="2">
                  <c:v>31.6239316239316</c:v>
                </c:pt>
                <c:pt idx="3">
                  <c:v>28.8</c:v>
                </c:pt>
                <c:pt idx="4">
                  <c:v>21.739130434782599</c:v>
                </c:pt>
                <c:pt idx="5">
                  <c:v>31.460674157303302</c:v>
                </c:pt>
                <c:pt idx="6">
                  <c:v>24.864864864864931</c:v>
                </c:pt>
                <c:pt idx="7">
                  <c:v>23.255813953488399</c:v>
                </c:pt>
                <c:pt idx="8">
                  <c:v>24.637681159420335</c:v>
                </c:pt>
                <c:pt idx="9">
                  <c:v>33.009708737864102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46-4675-A2CD-8BDB6DFDF2C8}"/>
            </c:ext>
          </c:extLst>
        </c:ser>
        <c:marker val="1"/>
        <c:axId val="62469632"/>
        <c:axId val="62471552"/>
      </c:lineChart>
      <c:catAx>
        <c:axId val="6246963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1552"/>
        <c:crosses val="autoZero"/>
        <c:auto val="1"/>
        <c:lblAlgn val="ctr"/>
        <c:lblOffset val="100"/>
      </c:catAx>
      <c:valAx>
        <c:axId val="624715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6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1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Sheet1!$H$5:$H$14</c:f>
              <c:numCache>
                <c:formatCode>General</c:formatCode>
                <c:ptCount val="10"/>
                <c:pt idx="0">
                  <c:v>404.71999999999969</c:v>
                </c:pt>
                <c:pt idx="1">
                  <c:v>1439.74</c:v>
                </c:pt>
                <c:pt idx="2">
                  <c:v>1728.6</c:v>
                </c:pt>
                <c:pt idx="3">
                  <c:v>2017.33</c:v>
                </c:pt>
                <c:pt idx="4">
                  <c:v>1088.4000000000001</c:v>
                </c:pt>
                <c:pt idx="5">
                  <c:v>1223.73</c:v>
                </c:pt>
                <c:pt idx="6">
                  <c:v>1109.2</c:v>
                </c:pt>
                <c:pt idx="7">
                  <c:v>935.17000000000053</c:v>
                </c:pt>
                <c:pt idx="8">
                  <c:v>400.62</c:v>
                </c:pt>
                <c:pt idx="9">
                  <c:v>326.02999999999969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39-4EE4-A9D1-E956C7AB6603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Sheet1!$I$5:$I$14</c:f>
              <c:numCache>
                <c:formatCode>General</c:formatCode>
                <c:ptCount val="10"/>
                <c:pt idx="0">
                  <c:v>1163.02</c:v>
                </c:pt>
                <c:pt idx="1">
                  <c:v>1474.4</c:v>
                </c:pt>
                <c:pt idx="2">
                  <c:v>1594</c:v>
                </c:pt>
                <c:pt idx="3">
                  <c:v>1059</c:v>
                </c:pt>
                <c:pt idx="4">
                  <c:v>1489.48</c:v>
                </c:pt>
                <c:pt idx="5">
                  <c:v>1464.09</c:v>
                </c:pt>
                <c:pt idx="6">
                  <c:v>1488</c:v>
                </c:pt>
                <c:pt idx="7">
                  <c:v>1582.45</c:v>
                </c:pt>
                <c:pt idx="8">
                  <c:v>1391</c:v>
                </c:pt>
                <c:pt idx="9">
                  <c:v>1396.81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E39-4EE4-A9D1-E956C7AB6603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Sheet1!$J$5:$J$14</c:f>
              <c:numCache>
                <c:formatCode>General</c:formatCode>
                <c:ptCount val="10"/>
                <c:pt idx="0">
                  <c:v>2007.96</c:v>
                </c:pt>
                <c:pt idx="1">
                  <c:v>856.26</c:v>
                </c:pt>
                <c:pt idx="2">
                  <c:v>337.96999999999969</c:v>
                </c:pt>
                <c:pt idx="3">
                  <c:v>820.56</c:v>
                </c:pt>
                <c:pt idx="4">
                  <c:v>1125.48</c:v>
                </c:pt>
                <c:pt idx="5">
                  <c:v>1106.28</c:v>
                </c:pt>
                <c:pt idx="6">
                  <c:v>1055.42</c:v>
                </c:pt>
                <c:pt idx="7">
                  <c:v>1168.5</c:v>
                </c:pt>
                <c:pt idx="8">
                  <c:v>1907.24</c:v>
                </c:pt>
                <c:pt idx="9">
                  <c:v>1716.02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E39-4EE4-A9D1-E956C7AB6603}"/>
            </c:ext>
          </c:extLst>
        </c:ser>
        <c:marker val="1"/>
        <c:axId val="62519936"/>
        <c:axId val="62526208"/>
      </c:lineChart>
      <c:catAx>
        <c:axId val="6251993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26208"/>
        <c:crosses val="autoZero"/>
        <c:auto val="1"/>
        <c:lblAlgn val="ctr"/>
        <c:lblOffset val="100"/>
      </c:catAx>
      <c:valAx>
        <c:axId val="625262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1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2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Sheet1!$R$4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Sheet1!$R$5:$R$14</c:f>
              <c:numCache>
                <c:formatCode>General</c:formatCode>
                <c:ptCount val="10"/>
                <c:pt idx="0">
                  <c:v>682.19</c:v>
                </c:pt>
                <c:pt idx="1">
                  <c:v>382.61</c:v>
                </c:pt>
                <c:pt idx="2">
                  <c:v>698.65</c:v>
                </c:pt>
                <c:pt idx="3">
                  <c:v>747.69</c:v>
                </c:pt>
                <c:pt idx="4">
                  <c:v>1491.12</c:v>
                </c:pt>
                <c:pt idx="5">
                  <c:v>1910.56</c:v>
                </c:pt>
                <c:pt idx="6">
                  <c:v>574.52</c:v>
                </c:pt>
                <c:pt idx="7">
                  <c:v>1145.46</c:v>
                </c:pt>
                <c:pt idx="8">
                  <c:v>1987.1799999999998</c:v>
                </c:pt>
                <c:pt idx="9">
                  <c:v>907.07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2D-4850-BF1D-A3FB1FFF84B5}"/>
            </c:ext>
          </c:extLst>
        </c:ser>
        <c:ser>
          <c:idx val="1"/>
          <c:order val="1"/>
          <c:tx>
            <c:strRef>
              <c:f>Sheet1!$S$4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Sheet1!$S$5:$S$14</c:f>
              <c:numCache>
                <c:formatCode>General</c:formatCode>
                <c:ptCount val="10"/>
                <c:pt idx="0">
                  <c:v>849</c:v>
                </c:pt>
                <c:pt idx="1">
                  <c:v>1175</c:v>
                </c:pt>
                <c:pt idx="2">
                  <c:v>1052.3599999999999</c:v>
                </c:pt>
                <c:pt idx="3">
                  <c:v>1337.06</c:v>
                </c:pt>
                <c:pt idx="4">
                  <c:v>1368.43</c:v>
                </c:pt>
                <c:pt idx="5">
                  <c:v>414.36</c:v>
                </c:pt>
                <c:pt idx="6">
                  <c:v>1155.45</c:v>
                </c:pt>
                <c:pt idx="7">
                  <c:v>1286</c:v>
                </c:pt>
                <c:pt idx="8">
                  <c:v>1056.45</c:v>
                </c:pt>
                <c:pt idx="9">
                  <c:v>1262.81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2D-4850-BF1D-A3FB1FFF84B5}"/>
            </c:ext>
          </c:extLst>
        </c:ser>
        <c:ser>
          <c:idx val="2"/>
          <c:order val="2"/>
          <c:tx>
            <c:strRef>
              <c:f>Sheet1!$T$4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Sheet1!$T$5:$T$14</c:f>
              <c:numCache>
                <c:formatCode>General</c:formatCode>
                <c:ptCount val="10"/>
                <c:pt idx="0">
                  <c:v>1934.74</c:v>
                </c:pt>
                <c:pt idx="1">
                  <c:v>2055.98</c:v>
                </c:pt>
                <c:pt idx="2">
                  <c:v>1778.74</c:v>
                </c:pt>
                <c:pt idx="3">
                  <c:v>1470.48</c:v>
                </c:pt>
                <c:pt idx="4">
                  <c:v>1047.07</c:v>
                </c:pt>
                <c:pt idx="5">
                  <c:v>1588.11</c:v>
                </c:pt>
                <c:pt idx="6">
                  <c:v>2057.0100000000002</c:v>
                </c:pt>
                <c:pt idx="7">
                  <c:v>1499.76</c:v>
                </c:pt>
                <c:pt idx="8">
                  <c:v>937.93</c:v>
                </c:pt>
                <c:pt idx="9">
                  <c:v>1588.05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92D-4850-BF1D-A3FB1FFF84B5}"/>
            </c:ext>
          </c:extLst>
        </c:ser>
        <c:marker val="1"/>
        <c:axId val="62565760"/>
        <c:axId val="62584320"/>
      </c:lineChart>
      <c:catAx>
        <c:axId val="6256576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84320"/>
        <c:crosses val="autoZero"/>
        <c:auto val="1"/>
        <c:lblAlgn val="ctr"/>
        <c:lblOffset val="100"/>
      </c:catAx>
      <c:valAx>
        <c:axId val="625843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6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3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Sheet1!$AB$4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Sheet1!$AB$5:$AB$14</c:f>
              <c:numCache>
                <c:formatCode>General</c:formatCode>
                <c:ptCount val="10"/>
                <c:pt idx="0">
                  <c:v>1960.3899999999999</c:v>
                </c:pt>
                <c:pt idx="1">
                  <c:v>482.63</c:v>
                </c:pt>
                <c:pt idx="2">
                  <c:v>425.39</c:v>
                </c:pt>
                <c:pt idx="3">
                  <c:v>312.47000000000003</c:v>
                </c:pt>
                <c:pt idx="4">
                  <c:v>1580.1699999999998</c:v>
                </c:pt>
                <c:pt idx="5">
                  <c:v>418.52</c:v>
                </c:pt>
                <c:pt idx="6">
                  <c:v>202.64</c:v>
                </c:pt>
                <c:pt idx="7">
                  <c:v>790.17000000000053</c:v>
                </c:pt>
                <c:pt idx="8">
                  <c:v>1828.27</c:v>
                </c:pt>
                <c:pt idx="9">
                  <c:v>1347.6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FC-45DA-9F33-7070889BC5F5}"/>
            </c:ext>
          </c:extLst>
        </c:ser>
        <c:ser>
          <c:idx val="1"/>
          <c:order val="1"/>
          <c:tx>
            <c:strRef>
              <c:f>Sheet1!$AC$4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Sheet1!$AC$5:$AC$14</c:f>
              <c:numCache>
                <c:formatCode>General</c:formatCode>
                <c:ptCount val="10"/>
                <c:pt idx="0">
                  <c:v>796.95999999999947</c:v>
                </c:pt>
                <c:pt idx="1">
                  <c:v>844</c:v>
                </c:pt>
                <c:pt idx="2">
                  <c:v>516.21</c:v>
                </c:pt>
                <c:pt idx="3">
                  <c:v>1276.6299999999999</c:v>
                </c:pt>
                <c:pt idx="4">
                  <c:v>1469.02</c:v>
                </c:pt>
                <c:pt idx="5">
                  <c:v>622.44000000000096</c:v>
                </c:pt>
                <c:pt idx="6">
                  <c:v>1067</c:v>
                </c:pt>
                <c:pt idx="7">
                  <c:v>1581.79</c:v>
                </c:pt>
                <c:pt idx="8">
                  <c:v>1443.6499999999999</c:v>
                </c:pt>
                <c:pt idx="9">
                  <c:v>1057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FC-45DA-9F33-7070889BC5F5}"/>
            </c:ext>
          </c:extLst>
        </c:ser>
        <c:ser>
          <c:idx val="2"/>
          <c:order val="2"/>
          <c:tx>
            <c:strRef>
              <c:f>Sheet1!$AD$4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Sheet1!$AD$5:$AD$14</c:f>
              <c:numCache>
                <c:formatCode>General</c:formatCode>
                <c:ptCount val="10"/>
                <c:pt idx="0">
                  <c:v>1196.92</c:v>
                </c:pt>
                <c:pt idx="1">
                  <c:v>2293.67</c:v>
                </c:pt>
                <c:pt idx="2">
                  <c:v>2621.77</c:v>
                </c:pt>
                <c:pt idx="3">
                  <c:v>2020.11</c:v>
                </c:pt>
                <c:pt idx="4">
                  <c:v>800.56</c:v>
                </c:pt>
                <c:pt idx="5">
                  <c:v>2548.67</c:v>
                </c:pt>
                <c:pt idx="6">
                  <c:v>2644.3900000000012</c:v>
                </c:pt>
                <c:pt idx="7">
                  <c:v>1310.33</c:v>
                </c:pt>
                <c:pt idx="8">
                  <c:v>334.67</c:v>
                </c:pt>
                <c:pt idx="9">
                  <c:v>1169.2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FC-45DA-9F33-7070889BC5F5}"/>
            </c:ext>
          </c:extLst>
        </c:ser>
        <c:marker val="1"/>
        <c:axId val="62886272"/>
        <c:axId val="62888192"/>
      </c:lineChart>
      <c:catAx>
        <c:axId val="6288627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88192"/>
        <c:crosses val="autoZero"/>
        <c:auto val="1"/>
        <c:lblAlgn val="ctr"/>
        <c:lblOffset val="100"/>
      </c:catAx>
      <c:valAx>
        <c:axId val="628881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4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Sheet1!$H$4:$H$13</c:f>
              <c:numCache>
                <c:formatCode>General</c:formatCode>
                <c:ptCount val="10"/>
                <c:pt idx="0">
                  <c:v>2118.4899999999998</c:v>
                </c:pt>
                <c:pt idx="1">
                  <c:v>1564.09</c:v>
                </c:pt>
                <c:pt idx="2">
                  <c:v>1885.21</c:v>
                </c:pt>
                <c:pt idx="3">
                  <c:v>1522.41</c:v>
                </c:pt>
                <c:pt idx="4">
                  <c:v>2512.25</c:v>
                </c:pt>
                <c:pt idx="5">
                  <c:v>2679.86</c:v>
                </c:pt>
                <c:pt idx="6">
                  <c:v>3022.9000000000101</c:v>
                </c:pt>
                <c:pt idx="7">
                  <c:v>1809.35</c:v>
                </c:pt>
                <c:pt idx="8">
                  <c:v>3067.1399999999899</c:v>
                </c:pt>
                <c:pt idx="9">
                  <c:v>2845.77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5D-442F-B556-7B6EAECF986D}"/>
            </c:ext>
          </c:extLst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Sheet1!$I$4:$I$13</c:f>
              <c:numCache>
                <c:formatCode>General</c:formatCode>
                <c:ptCount val="10"/>
                <c:pt idx="0">
                  <c:v>520.54999999999848</c:v>
                </c:pt>
                <c:pt idx="1">
                  <c:v>677.520000000001</c:v>
                </c:pt>
                <c:pt idx="2">
                  <c:v>770.98999999999899</c:v>
                </c:pt>
                <c:pt idx="3">
                  <c:v>1009.06</c:v>
                </c:pt>
                <c:pt idx="4">
                  <c:v>292.02999999999969</c:v>
                </c:pt>
                <c:pt idx="5">
                  <c:v>784.25000000000102</c:v>
                </c:pt>
                <c:pt idx="6">
                  <c:v>517.48</c:v>
                </c:pt>
                <c:pt idx="7">
                  <c:v>447.26</c:v>
                </c:pt>
                <c:pt idx="8">
                  <c:v>866.73999999999899</c:v>
                </c:pt>
                <c:pt idx="9">
                  <c:v>1084.1199999999999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5D-442F-B556-7B6EAECF986D}"/>
            </c:ext>
          </c:extLst>
        </c:ser>
        <c:ser>
          <c:idx val="2"/>
          <c:order val="2"/>
          <c:tx>
            <c:strRef>
              <c:f>Sheet1!$J$3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Sheet1!$J$4:$J$13</c:f>
              <c:numCache>
                <c:formatCode>General</c:formatCode>
                <c:ptCount val="10"/>
                <c:pt idx="0">
                  <c:v>1380.83</c:v>
                </c:pt>
                <c:pt idx="1">
                  <c:v>1107.07</c:v>
                </c:pt>
                <c:pt idx="2">
                  <c:v>823.04</c:v>
                </c:pt>
                <c:pt idx="3">
                  <c:v>754.44999999999789</c:v>
                </c:pt>
                <c:pt idx="4">
                  <c:v>168</c:v>
                </c:pt>
                <c:pt idx="5">
                  <c:v>507</c:v>
                </c:pt>
                <c:pt idx="6">
                  <c:v>1203.57</c:v>
                </c:pt>
                <c:pt idx="7">
                  <c:v>471.56999999999903</c:v>
                </c:pt>
                <c:pt idx="8">
                  <c:v>321.08999999999969</c:v>
                </c:pt>
                <c:pt idx="9">
                  <c:v>771.84000000000106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5D-442F-B556-7B6EAECF986D}"/>
            </c:ext>
          </c:extLst>
        </c:ser>
        <c:marker val="1"/>
        <c:axId val="61113472"/>
        <c:axId val="61115392"/>
      </c:lineChart>
      <c:catAx>
        <c:axId val="6111347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5392"/>
        <c:crosses val="autoZero"/>
        <c:auto val="1"/>
        <c:lblAlgn val="ctr"/>
        <c:lblOffset val="100"/>
      </c:catAx>
      <c:valAx>
        <c:axId val="611153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Hasil</a:t>
            </a:r>
            <a:r>
              <a:rPr lang="en-US" dirty="0" smtClean="0"/>
              <a:t> Rata-rata Accuracy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My Bot 1</c:v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Sheet1!$C$22:$C$25</c:f>
              <c:numCache>
                <c:formatCode>General</c:formatCode>
                <c:ptCount val="4"/>
                <c:pt idx="0">
                  <c:v>21.637777010719031</c:v>
                </c:pt>
                <c:pt idx="1">
                  <c:v>22.540432697310077</c:v>
                </c:pt>
                <c:pt idx="2">
                  <c:v>21.21245545314353</c:v>
                </c:pt>
                <c:pt idx="3">
                  <c:v>46.819072159691622</c:v>
                </c:pt>
              </c:numCache>
            </c:numRef>
          </c:val>
        </c:ser>
        <c:ser>
          <c:idx val="1"/>
          <c:order val="1"/>
          <c:tx>
            <c:v>My Bot 2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Sheet1!$G$22:$G$25</c:f>
              <c:numCache>
                <c:formatCode>General</c:formatCode>
                <c:ptCount val="4"/>
                <c:pt idx="0">
                  <c:v>15.619709057343456</c:v>
                </c:pt>
                <c:pt idx="1">
                  <c:v>13.132989982752798</c:v>
                </c:pt>
                <c:pt idx="2">
                  <c:v>12.172661102469101</c:v>
                </c:pt>
                <c:pt idx="3">
                  <c:v>18.877548854958071</c:v>
                </c:pt>
              </c:numCache>
            </c:numRef>
          </c:val>
        </c:ser>
        <c:ser>
          <c:idx val="2"/>
          <c:order val="2"/>
          <c:tx>
            <c:v>My Bot 3</c:v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Sheet1!$K$22:$K$25</c:f>
              <c:numCache>
                <c:formatCode>General</c:formatCode>
                <c:ptCount val="4"/>
                <c:pt idx="0">
                  <c:v>29.649196938005776</c:v>
                </c:pt>
                <c:pt idx="1">
                  <c:v>34.572338993251009</c:v>
                </c:pt>
                <c:pt idx="2">
                  <c:v>34.036135143707313</c:v>
                </c:pt>
                <c:pt idx="3">
                  <c:v>28.039965978285657</c:v>
                </c:pt>
              </c:numCache>
            </c:numRef>
          </c:val>
        </c:ser>
        <c:marker val="1"/>
        <c:axId val="63057920"/>
        <c:axId val="63059840"/>
      </c:lineChart>
      <c:catAx>
        <c:axId val="63057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Pengujian</a:t>
                </a:r>
              </a:p>
            </c:rich>
          </c:tx>
          <c:layout/>
        </c:title>
        <c:majorTickMark val="none"/>
        <c:tickLblPos val="nextTo"/>
        <c:crossAx val="63059840"/>
        <c:crosses val="autoZero"/>
        <c:auto val="1"/>
        <c:lblAlgn val="ctr"/>
        <c:lblOffset val="100"/>
      </c:catAx>
      <c:valAx>
        <c:axId val="630598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 (%)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3057920"/>
        <c:crosses val="autoZero"/>
        <c:crossBetween val="between"/>
      </c:valAx>
    </c:plotArea>
    <c:legend>
      <c:legendPos val="r"/>
      <c:layout/>
    </c:legend>
    <c:plotVisOnly val="1"/>
  </c:chart>
  <c:spPr>
    <a:ln cap="sq">
      <a:solidFill>
        <a:srgbClr val="53548A"/>
      </a:solidFill>
      <a:beve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 smtClean="0"/>
              <a:t>Gerak</a:t>
            </a:r>
            <a:r>
              <a:rPr lang="en-US" sz="2000" dirty="0" smtClean="0"/>
              <a:t> My</a:t>
            </a:r>
            <a:r>
              <a:rPr lang="en-US" sz="2000" baseline="0" dirty="0" smtClean="0"/>
              <a:t> </a:t>
            </a:r>
            <a:r>
              <a:rPr lang="en-US" sz="2000" baseline="0" dirty="0" err="1"/>
              <a:t>Bot</a:t>
            </a:r>
            <a:r>
              <a:rPr lang="en-US" sz="2000" baseline="0" dirty="0"/>
              <a:t> 2</a:t>
            </a:r>
            <a:endParaRPr lang="en-US" sz="20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Sheet1!$H$1</c:f>
              <c:strCache>
                <c:ptCount val="1"/>
                <c:pt idx="0">
                  <c:v>Reward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Sheet1!$G$2:$G$100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Sheet1!$H$2:$H$100</c:f>
              <c:numCache>
                <c:formatCode>General</c:formatCode>
                <c:ptCount val="99"/>
                <c:pt idx="0">
                  <c:v>2472.3200000000002</c:v>
                </c:pt>
                <c:pt idx="1">
                  <c:v>2322.21</c:v>
                </c:pt>
                <c:pt idx="2">
                  <c:v>2466.38</c:v>
                </c:pt>
                <c:pt idx="3">
                  <c:v>2466.38</c:v>
                </c:pt>
                <c:pt idx="4">
                  <c:v>2466.38</c:v>
                </c:pt>
                <c:pt idx="5">
                  <c:v>2322.21</c:v>
                </c:pt>
                <c:pt idx="6">
                  <c:v>2322.21</c:v>
                </c:pt>
                <c:pt idx="7">
                  <c:v>2472.3200000000002</c:v>
                </c:pt>
                <c:pt idx="8">
                  <c:v>2394.0300000000002</c:v>
                </c:pt>
                <c:pt idx="9">
                  <c:v>2322.21</c:v>
                </c:pt>
                <c:pt idx="10">
                  <c:v>2472.3200000000002</c:v>
                </c:pt>
                <c:pt idx="11">
                  <c:v>2472.3200000000002</c:v>
                </c:pt>
                <c:pt idx="12">
                  <c:v>2394.0300000000002</c:v>
                </c:pt>
                <c:pt idx="13">
                  <c:v>2814.34</c:v>
                </c:pt>
                <c:pt idx="14">
                  <c:v>2742.38</c:v>
                </c:pt>
                <c:pt idx="15">
                  <c:v>2892.29</c:v>
                </c:pt>
                <c:pt idx="16">
                  <c:v>2886.44</c:v>
                </c:pt>
                <c:pt idx="17">
                  <c:v>2813.98</c:v>
                </c:pt>
                <c:pt idx="18">
                  <c:v>2814.4500000000012</c:v>
                </c:pt>
                <c:pt idx="19">
                  <c:v>2814.4700000000012</c:v>
                </c:pt>
                <c:pt idx="20">
                  <c:v>2813.8700000000022</c:v>
                </c:pt>
                <c:pt idx="21">
                  <c:v>2814.21</c:v>
                </c:pt>
                <c:pt idx="22">
                  <c:v>2742.29</c:v>
                </c:pt>
                <c:pt idx="23">
                  <c:v>2891.92</c:v>
                </c:pt>
                <c:pt idx="24">
                  <c:v>3066.69</c:v>
                </c:pt>
                <c:pt idx="25">
                  <c:v>2814.4700000000012</c:v>
                </c:pt>
                <c:pt idx="26">
                  <c:v>2892.34</c:v>
                </c:pt>
                <c:pt idx="27">
                  <c:v>2742.25</c:v>
                </c:pt>
                <c:pt idx="28">
                  <c:v>2813.92</c:v>
                </c:pt>
                <c:pt idx="29">
                  <c:v>2741.8500000000022</c:v>
                </c:pt>
                <c:pt idx="30">
                  <c:v>2742.14</c:v>
                </c:pt>
                <c:pt idx="31">
                  <c:v>3067.19</c:v>
                </c:pt>
                <c:pt idx="32">
                  <c:v>2814.42</c:v>
                </c:pt>
                <c:pt idx="33">
                  <c:v>2394.0300000000002</c:v>
                </c:pt>
                <c:pt idx="34">
                  <c:v>2466.38</c:v>
                </c:pt>
                <c:pt idx="35">
                  <c:v>2394.0300000000002</c:v>
                </c:pt>
                <c:pt idx="36">
                  <c:v>2466.38</c:v>
                </c:pt>
                <c:pt idx="37">
                  <c:v>2472.3200000000002</c:v>
                </c:pt>
                <c:pt idx="38">
                  <c:v>2394.0300000000002</c:v>
                </c:pt>
                <c:pt idx="39">
                  <c:v>2393.92</c:v>
                </c:pt>
                <c:pt idx="40">
                  <c:v>2466.38</c:v>
                </c:pt>
                <c:pt idx="41">
                  <c:v>2466.38</c:v>
                </c:pt>
                <c:pt idx="42">
                  <c:v>2394.0300000000002</c:v>
                </c:pt>
                <c:pt idx="43">
                  <c:v>2472.3200000000002</c:v>
                </c:pt>
                <c:pt idx="44">
                  <c:v>2394.0300000000002</c:v>
                </c:pt>
                <c:pt idx="45">
                  <c:v>2322.21</c:v>
                </c:pt>
                <c:pt idx="46">
                  <c:v>3067.27</c:v>
                </c:pt>
                <c:pt idx="47">
                  <c:v>2886.42</c:v>
                </c:pt>
                <c:pt idx="48">
                  <c:v>2742.38</c:v>
                </c:pt>
                <c:pt idx="49">
                  <c:v>2916.8300000000022</c:v>
                </c:pt>
                <c:pt idx="50">
                  <c:v>2892.3</c:v>
                </c:pt>
                <c:pt idx="51">
                  <c:v>2741.9500000000012</c:v>
                </c:pt>
                <c:pt idx="52">
                  <c:v>2892.3700000000022</c:v>
                </c:pt>
                <c:pt idx="53">
                  <c:v>2892.04</c:v>
                </c:pt>
                <c:pt idx="54">
                  <c:v>2742.34</c:v>
                </c:pt>
                <c:pt idx="55">
                  <c:v>2814.07</c:v>
                </c:pt>
                <c:pt idx="56">
                  <c:v>2886.46</c:v>
                </c:pt>
                <c:pt idx="57">
                  <c:v>2892.3</c:v>
                </c:pt>
                <c:pt idx="58">
                  <c:v>2886.3900000000012</c:v>
                </c:pt>
                <c:pt idx="59">
                  <c:v>2916.65</c:v>
                </c:pt>
                <c:pt idx="60">
                  <c:v>2886.21</c:v>
                </c:pt>
                <c:pt idx="61">
                  <c:v>2988.72</c:v>
                </c:pt>
                <c:pt idx="62">
                  <c:v>2886.4700000000012</c:v>
                </c:pt>
                <c:pt idx="63">
                  <c:v>2892.16</c:v>
                </c:pt>
                <c:pt idx="64">
                  <c:v>2886.19</c:v>
                </c:pt>
                <c:pt idx="65">
                  <c:v>2814.02</c:v>
                </c:pt>
                <c:pt idx="66">
                  <c:v>2394.0300000000002</c:v>
                </c:pt>
                <c:pt idx="67">
                  <c:v>2322.21</c:v>
                </c:pt>
                <c:pt idx="68">
                  <c:v>2393.92</c:v>
                </c:pt>
                <c:pt idx="69">
                  <c:v>2322.21</c:v>
                </c:pt>
                <c:pt idx="70">
                  <c:v>2466.38</c:v>
                </c:pt>
                <c:pt idx="71">
                  <c:v>2472.3200000000002</c:v>
                </c:pt>
                <c:pt idx="72">
                  <c:v>2322.21</c:v>
                </c:pt>
                <c:pt idx="73">
                  <c:v>2322.21</c:v>
                </c:pt>
                <c:pt idx="74">
                  <c:v>2322.21</c:v>
                </c:pt>
                <c:pt idx="75">
                  <c:v>2394.0300000000002</c:v>
                </c:pt>
                <c:pt idx="76">
                  <c:v>2466.38</c:v>
                </c:pt>
                <c:pt idx="77">
                  <c:v>2393.92</c:v>
                </c:pt>
                <c:pt idx="78">
                  <c:v>2472.3200000000002</c:v>
                </c:pt>
                <c:pt idx="79">
                  <c:v>2742.25</c:v>
                </c:pt>
                <c:pt idx="80">
                  <c:v>2892.01</c:v>
                </c:pt>
                <c:pt idx="81">
                  <c:v>2892.09</c:v>
                </c:pt>
                <c:pt idx="82">
                  <c:v>2742.08</c:v>
                </c:pt>
                <c:pt idx="83">
                  <c:v>2892.2799999999997</c:v>
                </c:pt>
                <c:pt idx="84">
                  <c:v>2814.24</c:v>
                </c:pt>
                <c:pt idx="85">
                  <c:v>2814.24</c:v>
                </c:pt>
                <c:pt idx="86">
                  <c:v>2886.4300000000012</c:v>
                </c:pt>
                <c:pt idx="87">
                  <c:v>2814.1</c:v>
                </c:pt>
                <c:pt idx="88">
                  <c:v>2814.3700000000022</c:v>
                </c:pt>
                <c:pt idx="89">
                  <c:v>2988.6</c:v>
                </c:pt>
                <c:pt idx="90">
                  <c:v>2814.12</c:v>
                </c:pt>
                <c:pt idx="91">
                  <c:v>2814.44</c:v>
                </c:pt>
                <c:pt idx="92">
                  <c:v>2814.3500000000022</c:v>
                </c:pt>
                <c:pt idx="93">
                  <c:v>2814.32</c:v>
                </c:pt>
                <c:pt idx="94">
                  <c:v>2886.25</c:v>
                </c:pt>
                <c:pt idx="95">
                  <c:v>2989.2799999999997</c:v>
                </c:pt>
                <c:pt idx="96">
                  <c:v>2814.11</c:v>
                </c:pt>
                <c:pt idx="97">
                  <c:v>2814</c:v>
                </c:pt>
                <c:pt idx="98">
                  <c:v>2814.3500000000022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C0-4616-918D-44C4D820D279}"/>
            </c:ext>
          </c:extLst>
        </c:ser>
        <c:marker val="1"/>
        <c:axId val="85433344"/>
        <c:axId val="102880000"/>
      </c:lineChart>
      <c:catAx>
        <c:axId val="854333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80000"/>
        <c:crosses val="autoZero"/>
        <c:auto val="1"/>
        <c:lblAlgn val="ctr"/>
        <c:lblOffset val="100"/>
      </c:catAx>
      <c:valAx>
        <c:axId val="1028800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 i="1"/>
                </a:pPr>
                <a:r>
                  <a:rPr lang="en-US" i="1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3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Hasil</a:t>
            </a:r>
            <a:r>
              <a:rPr lang="en-US" dirty="0" smtClean="0"/>
              <a:t> Rata-rata</a:t>
            </a:r>
            <a:r>
              <a:rPr lang="en-US" baseline="0" dirty="0" smtClean="0"/>
              <a:t> </a:t>
            </a:r>
            <a:r>
              <a:rPr lang="en-US" dirty="0" smtClean="0"/>
              <a:t>Reward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My Bot 1</c:v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Sheet1!$O$22:$O$25</c:f>
              <c:numCache>
                <c:formatCode>General</c:formatCode>
                <c:ptCount val="4"/>
                <c:pt idx="0">
                  <c:v>1067.3539999999998</c:v>
                </c:pt>
                <c:pt idx="1">
                  <c:v>1052.7049999999999</c:v>
                </c:pt>
                <c:pt idx="2">
                  <c:v>934.82499999999948</c:v>
                </c:pt>
                <c:pt idx="3">
                  <c:v>2302.7470000000003</c:v>
                </c:pt>
              </c:numCache>
            </c:numRef>
          </c:val>
        </c:ser>
        <c:ser>
          <c:idx val="1"/>
          <c:order val="1"/>
          <c:tx>
            <c:v>My Bot 2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Sheet1!$R$22:$R$25</c:f>
              <c:numCache>
                <c:formatCode>General</c:formatCode>
                <c:ptCount val="4"/>
                <c:pt idx="0">
                  <c:v>1410.2249999999999</c:v>
                </c:pt>
                <c:pt idx="1">
                  <c:v>1095.6919999999998</c:v>
                </c:pt>
                <c:pt idx="2">
                  <c:v>1067.47</c:v>
                </c:pt>
                <c:pt idx="3">
                  <c:v>696.99999999999977</c:v>
                </c:pt>
              </c:numCache>
            </c:numRef>
          </c:val>
        </c:ser>
        <c:ser>
          <c:idx val="2"/>
          <c:order val="2"/>
          <c:tx>
            <c:v>My Bot 3</c:v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Sheet1!$U$22:$U$25</c:f>
              <c:numCache>
                <c:formatCode>General</c:formatCode>
                <c:ptCount val="4"/>
                <c:pt idx="0">
                  <c:v>1210.1689999999999</c:v>
                </c:pt>
                <c:pt idx="1">
                  <c:v>1595.787</c:v>
                </c:pt>
                <c:pt idx="2">
                  <c:v>1694.029</c:v>
                </c:pt>
                <c:pt idx="3">
                  <c:v>750.84599999999796</c:v>
                </c:pt>
              </c:numCache>
            </c:numRef>
          </c:val>
        </c:ser>
        <c:marker val="1"/>
        <c:axId val="63081856"/>
        <c:axId val="63108608"/>
      </c:lineChart>
      <c:catAx>
        <c:axId val="63081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Pengujian</a:t>
                </a:r>
              </a:p>
            </c:rich>
          </c:tx>
          <c:layout/>
        </c:title>
        <c:majorTickMark val="none"/>
        <c:tickLblPos val="nextTo"/>
        <c:crossAx val="63108608"/>
        <c:crosses val="autoZero"/>
        <c:auto val="1"/>
        <c:lblAlgn val="ctr"/>
        <c:lblOffset val="100"/>
      </c:catAx>
      <c:valAx>
        <c:axId val="631086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3081856"/>
        <c:crosses val="autoZero"/>
        <c:crossBetween val="between"/>
      </c:valAx>
    </c:plotArea>
    <c:legend>
      <c:legendPos val="r"/>
      <c:layout/>
    </c:legend>
    <c:plotVisOnly val="1"/>
  </c:chart>
  <c:spPr>
    <a:ln cap="sq">
      <a:solidFill>
        <a:schemeClr val="accent1"/>
      </a:solidFill>
      <a:miter lim="800000"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Gerak</a:t>
            </a:r>
            <a:r>
              <a:rPr lang="en-US" sz="1800" dirty="0" smtClean="0"/>
              <a:t> My </a:t>
            </a:r>
            <a:r>
              <a:rPr lang="en-US" sz="1800" dirty="0" err="1"/>
              <a:t>Bot</a:t>
            </a:r>
            <a:r>
              <a:rPr lang="en-US" sz="1800" dirty="0"/>
              <a:t> 3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Sheet1!$L$1</c:f>
              <c:strCache>
                <c:ptCount val="1"/>
                <c:pt idx="0">
                  <c:v>Reward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Sheet1!$K$2:$K$100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Sheet1!$L$2:$L$100</c:f>
              <c:numCache>
                <c:formatCode>General</c:formatCode>
                <c:ptCount val="99"/>
                <c:pt idx="0">
                  <c:v>2321.8900000000012</c:v>
                </c:pt>
                <c:pt idx="1">
                  <c:v>2394.19</c:v>
                </c:pt>
                <c:pt idx="2">
                  <c:v>2471.92</c:v>
                </c:pt>
                <c:pt idx="3">
                  <c:v>2321.8900000000012</c:v>
                </c:pt>
                <c:pt idx="4">
                  <c:v>2471.92</c:v>
                </c:pt>
                <c:pt idx="5">
                  <c:v>2466.3300000000022</c:v>
                </c:pt>
                <c:pt idx="6">
                  <c:v>2466.3300000000022</c:v>
                </c:pt>
                <c:pt idx="7">
                  <c:v>2321.8900000000012</c:v>
                </c:pt>
                <c:pt idx="8">
                  <c:v>2466.3300000000022</c:v>
                </c:pt>
                <c:pt idx="9">
                  <c:v>2321.8900000000012</c:v>
                </c:pt>
                <c:pt idx="10">
                  <c:v>2321.8900000000012</c:v>
                </c:pt>
                <c:pt idx="11">
                  <c:v>2471.92</c:v>
                </c:pt>
                <c:pt idx="12">
                  <c:v>2394.19</c:v>
                </c:pt>
                <c:pt idx="13">
                  <c:v>2995.4</c:v>
                </c:pt>
                <c:pt idx="14">
                  <c:v>2916.9700000000012</c:v>
                </c:pt>
                <c:pt idx="15">
                  <c:v>2886.42</c:v>
                </c:pt>
                <c:pt idx="16">
                  <c:v>2814.02</c:v>
                </c:pt>
                <c:pt idx="17">
                  <c:v>2994.8300000000022</c:v>
                </c:pt>
                <c:pt idx="18">
                  <c:v>2994.53</c:v>
                </c:pt>
                <c:pt idx="19">
                  <c:v>2922.5</c:v>
                </c:pt>
                <c:pt idx="20">
                  <c:v>2995.4900000000002</c:v>
                </c:pt>
                <c:pt idx="21">
                  <c:v>2923.17</c:v>
                </c:pt>
                <c:pt idx="22">
                  <c:v>2989.13</c:v>
                </c:pt>
                <c:pt idx="23">
                  <c:v>2994.7799999999997</c:v>
                </c:pt>
                <c:pt idx="24">
                  <c:v>2742.3100000000022</c:v>
                </c:pt>
                <c:pt idx="25">
                  <c:v>2885.72</c:v>
                </c:pt>
                <c:pt idx="26">
                  <c:v>2923.2599999999998</c:v>
                </c:pt>
                <c:pt idx="27">
                  <c:v>2994.8500000000022</c:v>
                </c:pt>
                <c:pt idx="28">
                  <c:v>2995.18</c:v>
                </c:pt>
                <c:pt idx="29">
                  <c:v>2994.55</c:v>
                </c:pt>
                <c:pt idx="30">
                  <c:v>2916.9300000000012</c:v>
                </c:pt>
                <c:pt idx="31">
                  <c:v>2742.2599999999998</c:v>
                </c:pt>
                <c:pt idx="32">
                  <c:v>2813.9500000000012</c:v>
                </c:pt>
                <c:pt idx="33">
                  <c:v>2394.19</c:v>
                </c:pt>
                <c:pt idx="34">
                  <c:v>2471.92</c:v>
                </c:pt>
                <c:pt idx="35">
                  <c:v>2394.19</c:v>
                </c:pt>
                <c:pt idx="36">
                  <c:v>2394.19</c:v>
                </c:pt>
                <c:pt idx="37">
                  <c:v>2471.92</c:v>
                </c:pt>
                <c:pt idx="38">
                  <c:v>2321.8900000000012</c:v>
                </c:pt>
                <c:pt idx="39">
                  <c:v>2471.92</c:v>
                </c:pt>
                <c:pt idx="40">
                  <c:v>2393.86</c:v>
                </c:pt>
                <c:pt idx="41">
                  <c:v>2321.8900000000012</c:v>
                </c:pt>
                <c:pt idx="42">
                  <c:v>2471.92</c:v>
                </c:pt>
                <c:pt idx="43">
                  <c:v>2394.19</c:v>
                </c:pt>
                <c:pt idx="44">
                  <c:v>2321.8900000000012</c:v>
                </c:pt>
                <c:pt idx="45">
                  <c:v>2466.3300000000022</c:v>
                </c:pt>
                <c:pt idx="46">
                  <c:v>3072.56</c:v>
                </c:pt>
                <c:pt idx="47">
                  <c:v>2923.21</c:v>
                </c:pt>
                <c:pt idx="48">
                  <c:v>2922.62</c:v>
                </c:pt>
                <c:pt idx="49">
                  <c:v>3067.44</c:v>
                </c:pt>
                <c:pt idx="50">
                  <c:v>2923.01</c:v>
                </c:pt>
                <c:pt idx="51">
                  <c:v>2995.03</c:v>
                </c:pt>
                <c:pt idx="52">
                  <c:v>3061.09</c:v>
                </c:pt>
                <c:pt idx="53">
                  <c:v>3072.8700000000022</c:v>
                </c:pt>
                <c:pt idx="54">
                  <c:v>2989.4300000000012</c:v>
                </c:pt>
                <c:pt idx="55">
                  <c:v>2994.52</c:v>
                </c:pt>
                <c:pt idx="56">
                  <c:v>3066.57</c:v>
                </c:pt>
                <c:pt idx="57">
                  <c:v>2995.09</c:v>
                </c:pt>
                <c:pt idx="58">
                  <c:v>2994.7799999999997</c:v>
                </c:pt>
                <c:pt idx="59">
                  <c:v>3066.62</c:v>
                </c:pt>
                <c:pt idx="60">
                  <c:v>2922.8500000000022</c:v>
                </c:pt>
                <c:pt idx="61">
                  <c:v>2995</c:v>
                </c:pt>
                <c:pt idx="62">
                  <c:v>2994.71</c:v>
                </c:pt>
                <c:pt idx="63">
                  <c:v>2995.03</c:v>
                </c:pt>
                <c:pt idx="64">
                  <c:v>2994.8</c:v>
                </c:pt>
                <c:pt idx="65">
                  <c:v>3073.4500000000012</c:v>
                </c:pt>
                <c:pt idx="66">
                  <c:v>2393.86</c:v>
                </c:pt>
                <c:pt idx="67">
                  <c:v>2321.8900000000012</c:v>
                </c:pt>
                <c:pt idx="68">
                  <c:v>2393.86</c:v>
                </c:pt>
                <c:pt idx="69">
                  <c:v>2393.86</c:v>
                </c:pt>
                <c:pt idx="70">
                  <c:v>2471.92</c:v>
                </c:pt>
                <c:pt idx="71">
                  <c:v>2321.8900000000012</c:v>
                </c:pt>
                <c:pt idx="72">
                  <c:v>2466.3300000000022</c:v>
                </c:pt>
                <c:pt idx="73">
                  <c:v>2394.19</c:v>
                </c:pt>
                <c:pt idx="74">
                  <c:v>2393.86</c:v>
                </c:pt>
                <c:pt idx="75">
                  <c:v>2393.86</c:v>
                </c:pt>
                <c:pt idx="76">
                  <c:v>2393.86</c:v>
                </c:pt>
                <c:pt idx="77">
                  <c:v>2466.3300000000022</c:v>
                </c:pt>
                <c:pt idx="78">
                  <c:v>2394.19</c:v>
                </c:pt>
                <c:pt idx="79">
                  <c:v>2922.58</c:v>
                </c:pt>
                <c:pt idx="80">
                  <c:v>2994.7799999999997</c:v>
                </c:pt>
                <c:pt idx="81">
                  <c:v>3072.75</c:v>
                </c:pt>
                <c:pt idx="82">
                  <c:v>3066.51</c:v>
                </c:pt>
                <c:pt idx="83">
                  <c:v>2994.8</c:v>
                </c:pt>
                <c:pt idx="84">
                  <c:v>3073.15</c:v>
                </c:pt>
                <c:pt idx="85">
                  <c:v>2994.67</c:v>
                </c:pt>
                <c:pt idx="86">
                  <c:v>1813.25</c:v>
                </c:pt>
                <c:pt idx="87">
                  <c:v>2995.36</c:v>
                </c:pt>
                <c:pt idx="88">
                  <c:v>2994.6</c:v>
                </c:pt>
                <c:pt idx="89">
                  <c:v>3066.75</c:v>
                </c:pt>
                <c:pt idx="90">
                  <c:v>2995.1</c:v>
                </c:pt>
                <c:pt idx="91">
                  <c:v>3072.53</c:v>
                </c:pt>
                <c:pt idx="92">
                  <c:v>2994.72</c:v>
                </c:pt>
                <c:pt idx="93">
                  <c:v>3067.4300000000012</c:v>
                </c:pt>
                <c:pt idx="94">
                  <c:v>2995.29</c:v>
                </c:pt>
                <c:pt idx="95">
                  <c:v>1806.98</c:v>
                </c:pt>
                <c:pt idx="96">
                  <c:v>3073.04</c:v>
                </c:pt>
                <c:pt idx="97">
                  <c:v>3073</c:v>
                </c:pt>
                <c:pt idx="98">
                  <c:v>2994.54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AB-4CEA-B77E-D7969CCFA4A0}"/>
            </c:ext>
          </c:extLst>
        </c:ser>
        <c:marker val="1"/>
        <c:axId val="150473728"/>
        <c:axId val="150476288"/>
      </c:lineChart>
      <c:catAx>
        <c:axId val="150473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76288"/>
        <c:crosses val="autoZero"/>
        <c:auto val="1"/>
        <c:lblAlgn val="ctr"/>
        <c:lblOffset val="100"/>
      </c:catAx>
      <c:valAx>
        <c:axId val="1504762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 i="1"/>
                </a:pPr>
                <a:r>
                  <a:rPr lang="en-US" i="1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7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Movement</a:t>
            </a:r>
            <a:r>
              <a:rPr lang="en-US" sz="2000" baseline="0" dirty="0"/>
              <a:t> Reward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Sheet1!$D$2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Sheet1!$C$3:$C$101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Sheet1!$D$3:$D$101</c:f>
              <c:numCache>
                <c:formatCode>General</c:formatCode>
                <c:ptCount val="99"/>
                <c:pt idx="0">
                  <c:v>2391.46</c:v>
                </c:pt>
                <c:pt idx="1">
                  <c:v>2319.13</c:v>
                </c:pt>
                <c:pt idx="2">
                  <c:v>2463.08</c:v>
                </c:pt>
                <c:pt idx="3">
                  <c:v>2468.9899999999998</c:v>
                </c:pt>
                <c:pt idx="4">
                  <c:v>2391.09</c:v>
                </c:pt>
                <c:pt idx="5">
                  <c:v>2391.46</c:v>
                </c:pt>
                <c:pt idx="6">
                  <c:v>2319.13</c:v>
                </c:pt>
                <c:pt idx="7">
                  <c:v>2319.13</c:v>
                </c:pt>
                <c:pt idx="8">
                  <c:v>2468.9899999999998</c:v>
                </c:pt>
                <c:pt idx="9">
                  <c:v>2463.08</c:v>
                </c:pt>
                <c:pt idx="10">
                  <c:v>2391.46</c:v>
                </c:pt>
                <c:pt idx="11">
                  <c:v>2391.09</c:v>
                </c:pt>
                <c:pt idx="12">
                  <c:v>2468.9899999999998</c:v>
                </c:pt>
                <c:pt idx="13">
                  <c:v>2883.19</c:v>
                </c:pt>
                <c:pt idx="14">
                  <c:v>2889.32</c:v>
                </c:pt>
                <c:pt idx="15">
                  <c:v>2739.03</c:v>
                </c:pt>
                <c:pt idx="16">
                  <c:v>2739.45</c:v>
                </c:pt>
                <c:pt idx="17">
                  <c:v>2883.01</c:v>
                </c:pt>
                <c:pt idx="18">
                  <c:v>2913.69</c:v>
                </c:pt>
                <c:pt idx="19">
                  <c:v>2889.5</c:v>
                </c:pt>
                <c:pt idx="20">
                  <c:v>2883.04</c:v>
                </c:pt>
                <c:pt idx="21">
                  <c:v>2889.41</c:v>
                </c:pt>
                <c:pt idx="22">
                  <c:v>2738.99</c:v>
                </c:pt>
                <c:pt idx="23">
                  <c:v>2883.21</c:v>
                </c:pt>
                <c:pt idx="24">
                  <c:v>2811.22</c:v>
                </c:pt>
                <c:pt idx="25">
                  <c:v>2883.34</c:v>
                </c:pt>
                <c:pt idx="26">
                  <c:v>2883.45</c:v>
                </c:pt>
                <c:pt idx="27">
                  <c:v>2882.99</c:v>
                </c:pt>
                <c:pt idx="28">
                  <c:v>2739.23</c:v>
                </c:pt>
                <c:pt idx="29">
                  <c:v>2883.21</c:v>
                </c:pt>
                <c:pt idx="30">
                  <c:v>2889.46</c:v>
                </c:pt>
                <c:pt idx="31">
                  <c:v>2811.27</c:v>
                </c:pt>
                <c:pt idx="32">
                  <c:v>2883.09</c:v>
                </c:pt>
                <c:pt idx="33">
                  <c:v>2463.08</c:v>
                </c:pt>
                <c:pt idx="34">
                  <c:v>2391.46</c:v>
                </c:pt>
                <c:pt idx="35">
                  <c:v>2391.09</c:v>
                </c:pt>
                <c:pt idx="36">
                  <c:v>2468.9899999999998</c:v>
                </c:pt>
                <c:pt idx="37">
                  <c:v>2391.46</c:v>
                </c:pt>
                <c:pt idx="38">
                  <c:v>2319.13</c:v>
                </c:pt>
                <c:pt idx="39">
                  <c:v>2463.08</c:v>
                </c:pt>
                <c:pt idx="40">
                  <c:v>2391.46</c:v>
                </c:pt>
                <c:pt idx="41">
                  <c:v>2468.9899999999998</c:v>
                </c:pt>
                <c:pt idx="42">
                  <c:v>2319.13</c:v>
                </c:pt>
                <c:pt idx="43">
                  <c:v>2319.13</c:v>
                </c:pt>
                <c:pt idx="44">
                  <c:v>2468.9899999999998</c:v>
                </c:pt>
                <c:pt idx="45">
                  <c:v>2463.08</c:v>
                </c:pt>
                <c:pt idx="46">
                  <c:v>2739.19</c:v>
                </c:pt>
                <c:pt idx="47">
                  <c:v>2883.02</c:v>
                </c:pt>
                <c:pt idx="48">
                  <c:v>2888.96</c:v>
                </c:pt>
                <c:pt idx="49">
                  <c:v>2811.36</c:v>
                </c:pt>
                <c:pt idx="50">
                  <c:v>2889.15</c:v>
                </c:pt>
                <c:pt idx="51">
                  <c:v>2811.48</c:v>
                </c:pt>
                <c:pt idx="52">
                  <c:v>2811.11</c:v>
                </c:pt>
                <c:pt idx="53">
                  <c:v>2889.08</c:v>
                </c:pt>
                <c:pt idx="54">
                  <c:v>2985.59</c:v>
                </c:pt>
                <c:pt idx="55">
                  <c:v>2883.47</c:v>
                </c:pt>
                <c:pt idx="56">
                  <c:v>2883.38</c:v>
                </c:pt>
                <c:pt idx="57">
                  <c:v>2985.9</c:v>
                </c:pt>
                <c:pt idx="58">
                  <c:v>2883.45</c:v>
                </c:pt>
                <c:pt idx="59">
                  <c:v>2739.31</c:v>
                </c:pt>
                <c:pt idx="60">
                  <c:v>2889.24</c:v>
                </c:pt>
                <c:pt idx="61">
                  <c:v>2811.46</c:v>
                </c:pt>
                <c:pt idx="62">
                  <c:v>2810.97</c:v>
                </c:pt>
                <c:pt idx="63">
                  <c:v>3064.36</c:v>
                </c:pt>
                <c:pt idx="64">
                  <c:v>2889</c:v>
                </c:pt>
                <c:pt idx="65">
                  <c:v>2810.98</c:v>
                </c:pt>
                <c:pt idx="66">
                  <c:v>2391.09</c:v>
                </c:pt>
                <c:pt idx="67">
                  <c:v>2463.08</c:v>
                </c:pt>
                <c:pt idx="68">
                  <c:v>2468.9899999999998</c:v>
                </c:pt>
                <c:pt idx="69">
                  <c:v>2468.9899999999998</c:v>
                </c:pt>
                <c:pt idx="70">
                  <c:v>2463.08</c:v>
                </c:pt>
                <c:pt idx="71">
                  <c:v>2463.08</c:v>
                </c:pt>
                <c:pt idx="72">
                  <c:v>2468.9899999999998</c:v>
                </c:pt>
                <c:pt idx="73">
                  <c:v>2319.13</c:v>
                </c:pt>
                <c:pt idx="74">
                  <c:v>2391.46</c:v>
                </c:pt>
                <c:pt idx="75">
                  <c:v>2391.09</c:v>
                </c:pt>
                <c:pt idx="76">
                  <c:v>2468.9899999999998</c:v>
                </c:pt>
                <c:pt idx="77">
                  <c:v>2391.09</c:v>
                </c:pt>
                <c:pt idx="78">
                  <c:v>2468.9899999999998</c:v>
                </c:pt>
                <c:pt idx="79">
                  <c:v>2811.14</c:v>
                </c:pt>
                <c:pt idx="80">
                  <c:v>2811.22</c:v>
                </c:pt>
                <c:pt idx="81">
                  <c:v>2810.99</c:v>
                </c:pt>
                <c:pt idx="82">
                  <c:v>2811.14</c:v>
                </c:pt>
                <c:pt idx="83">
                  <c:v>2810.92</c:v>
                </c:pt>
                <c:pt idx="84">
                  <c:v>3057.5</c:v>
                </c:pt>
                <c:pt idx="85">
                  <c:v>2810.93</c:v>
                </c:pt>
                <c:pt idx="86">
                  <c:v>2739.09</c:v>
                </c:pt>
                <c:pt idx="87">
                  <c:v>2739.36</c:v>
                </c:pt>
                <c:pt idx="88">
                  <c:v>2811.05</c:v>
                </c:pt>
                <c:pt idx="89">
                  <c:v>2739.1</c:v>
                </c:pt>
                <c:pt idx="90">
                  <c:v>2889.19</c:v>
                </c:pt>
                <c:pt idx="91">
                  <c:v>2811.02</c:v>
                </c:pt>
                <c:pt idx="92">
                  <c:v>2913.53</c:v>
                </c:pt>
                <c:pt idx="93">
                  <c:v>2889.1</c:v>
                </c:pt>
                <c:pt idx="94">
                  <c:v>2810.95</c:v>
                </c:pt>
                <c:pt idx="95">
                  <c:v>2739.26</c:v>
                </c:pt>
                <c:pt idx="96">
                  <c:v>2889.33</c:v>
                </c:pt>
                <c:pt idx="97">
                  <c:v>3058.45</c:v>
                </c:pt>
                <c:pt idx="98">
                  <c:v>2811.4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F4-480B-9C1C-0353827ED6A8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Sheet1!$C$3:$C$101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Sheet1!$E$3:$E$101</c:f>
              <c:numCache>
                <c:formatCode>General</c:formatCode>
                <c:ptCount val="99"/>
                <c:pt idx="0">
                  <c:v>2472.3200000000002</c:v>
                </c:pt>
                <c:pt idx="1">
                  <c:v>2322.21</c:v>
                </c:pt>
                <c:pt idx="2">
                  <c:v>2466.38</c:v>
                </c:pt>
                <c:pt idx="3">
                  <c:v>2466.38</c:v>
                </c:pt>
                <c:pt idx="4">
                  <c:v>2466.38</c:v>
                </c:pt>
                <c:pt idx="5">
                  <c:v>2322.21</c:v>
                </c:pt>
                <c:pt idx="6">
                  <c:v>2322.21</c:v>
                </c:pt>
                <c:pt idx="7">
                  <c:v>2472.3200000000002</c:v>
                </c:pt>
                <c:pt idx="8">
                  <c:v>2394.0300000000002</c:v>
                </c:pt>
                <c:pt idx="9">
                  <c:v>2322.21</c:v>
                </c:pt>
                <c:pt idx="10">
                  <c:v>2472.3200000000002</c:v>
                </c:pt>
                <c:pt idx="11">
                  <c:v>2472.3200000000002</c:v>
                </c:pt>
                <c:pt idx="12">
                  <c:v>2394.0300000000002</c:v>
                </c:pt>
                <c:pt idx="13">
                  <c:v>2814.34</c:v>
                </c:pt>
                <c:pt idx="14">
                  <c:v>2742.38</c:v>
                </c:pt>
                <c:pt idx="15">
                  <c:v>2892.29</c:v>
                </c:pt>
                <c:pt idx="16">
                  <c:v>2886.44</c:v>
                </c:pt>
                <c:pt idx="17">
                  <c:v>2813.98</c:v>
                </c:pt>
                <c:pt idx="18">
                  <c:v>2814.45</c:v>
                </c:pt>
                <c:pt idx="19">
                  <c:v>2814.47</c:v>
                </c:pt>
                <c:pt idx="20">
                  <c:v>2813.87</c:v>
                </c:pt>
                <c:pt idx="21">
                  <c:v>2814.21</c:v>
                </c:pt>
                <c:pt idx="22">
                  <c:v>2742.29</c:v>
                </c:pt>
                <c:pt idx="23">
                  <c:v>2891.92</c:v>
                </c:pt>
                <c:pt idx="24">
                  <c:v>3066.69</c:v>
                </c:pt>
                <c:pt idx="25">
                  <c:v>2814.47</c:v>
                </c:pt>
                <c:pt idx="26">
                  <c:v>2892.34</c:v>
                </c:pt>
                <c:pt idx="27">
                  <c:v>2742.25</c:v>
                </c:pt>
                <c:pt idx="28">
                  <c:v>2813.92</c:v>
                </c:pt>
                <c:pt idx="29">
                  <c:v>2741.85</c:v>
                </c:pt>
                <c:pt idx="30">
                  <c:v>2742.14</c:v>
                </c:pt>
                <c:pt idx="31">
                  <c:v>3067.19</c:v>
                </c:pt>
                <c:pt idx="32">
                  <c:v>2814.42</c:v>
                </c:pt>
                <c:pt idx="33">
                  <c:v>2394.0300000000002</c:v>
                </c:pt>
                <c:pt idx="34">
                  <c:v>2466.38</c:v>
                </c:pt>
                <c:pt idx="35">
                  <c:v>2394.0300000000002</c:v>
                </c:pt>
                <c:pt idx="36">
                  <c:v>2466.38</c:v>
                </c:pt>
                <c:pt idx="37">
                  <c:v>2472.3200000000002</c:v>
                </c:pt>
                <c:pt idx="38">
                  <c:v>2394.0300000000002</c:v>
                </c:pt>
                <c:pt idx="39">
                  <c:v>2393.92</c:v>
                </c:pt>
                <c:pt idx="40">
                  <c:v>2466.38</c:v>
                </c:pt>
                <c:pt idx="41">
                  <c:v>2466.38</c:v>
                </c:pt>
                <c:pt idx="42">
                  <c:v>2394.0300000000002</c:v>
                </c:pt>
                <c:pt idx="43">
                  <c:v>2472.3200000000002</c:v>
                </c:pt>
                <c:pt idx="44">
                  <c:v>2394.0300000000002</c:v>
                </c:pt>
                <c:pt idx="45">
                  <c:v>2322.21</c:v>
                </c:pt>
                <c:pt idx="46">
                  <c:v>3067.27</c:v>
                </c:pt>
                <c:pt idx="47">
                  <c:v>2886.42</c:v>
                </c:pt>
                <c:pt idx="48">
                  <c:v>2742.38</c:v>
                </c:pt>
                <c:pt idx="49">
                  <c:v>2916.83</c:v>
                </c:pt>
                <c:pt idx="50">
                  <c:v>2892.3</c:v>
                </c:pt>
                <c:pt idx="51">
                  <c:v>2741.95</c:v>
                </c:pt>
                <c:pt idx="52">
                  <c:v>2892.37</c:v>
                </c:pt>
                <c:pt idx="53">
                  <c:v>2892.04</c:v>
                </c:pt>
                <c:pt idx="54">
                  <c:v>2742.34</c:v>
                </c:pt>
                <c:pt idx="55">
                  <c:v>2814.07</c:v>
                </c:pt>
                <c:pt idx="56">
                  <c:v>2886.46</c:v>
                </c:pt>
                <c:pt idx="57">
                  <c:v>2892.3</c:v>
                </c:pt>
                <c:pt idx="58">
                  <c:v>2886.39</c:v>
                </c:pt>
                <c:pt idx="59">
                  <c:v>2916.65</c:v>
                </c:pt>
                <c:pt idx="60">
                  <c:v>2886.21</c:v>
                </c:pt>
                <c:pt idx="61">
                  <c:v>2988.72</c:v>
                </c:pt>
                <c:pt idx="62">
                  <c:v>2886.47</c:v>
                </c:pt>
                <c:pt idx="63">
                  <c:v>2892.16</c:v>
                </c:pt>
                <c:pt idx="64">
                  <c:v>2886.19</c:v>
                </c:pt>
                <c:pt idx="65">
                  <c:v>2814.02</c:v>
                </c:pt>
                <c:pt idx="66">
                  <c:v>2394.0300000000002</c:v>
                </c:pt>
                <c:pt idx="67">
                  <c:v>2322.21</c:v>
                </c:pt>
                <c:pt idx="68">
                  <c:v>2393.92</c:v>
                </c:pt>
                <c:pt idx="69">
                  <c:v>2322.21</c:v>
                </c:pt>
                <c:pt idx="70">
                  <c:v>2466.38</c:v>
                </c:pt>
                <c:pt idx="71">
                  <c:v>2472.3200000000002</c:v>
                </c:pt>
                <c:pt idx="72">
                  <c:v>2322.21</c:v>
                </c:pt>
                <c:pt idx="73">
                  <c:v>2322.21</c:v>
                </c:pt>
                <c:pt idx="74">
                  <c:v>2322.21</c:v>
                </c:pt>
                <c:pt idx="75">
                  <c:v>2394.0300000000002</c:v>
                </c:pt>
                <c:pt idx="76">
                  <c:v>2466.38</c:v>
                </c:pt>
                <c:pt idx="77">
                  <c:v>2393.92</c:v>
                </c:pt>
                <c:pt idx="78">
                  <c:v>2472.3200000000002</c:v>
                </c:pt>
                <c:pt idx="79">
                  <c:v>2742.25</c:v>
                </c:pt>
                <c:pt idx="80">
                  <c:v>2892.01</c:v>
                </c:pt>
                <c:pt idx="81">
                  <c:v>2892.09</c:v>
                </c:pt>
                <c:pt idx="82">
                  <c:v>2742.08</c:v>
                </c:pt>
                <c:pt idx="83">
                  <c:v>2892.28</c:v>
                </c:pt>
                <c:pt idx="84">
                  <c:v>2814.24</c:v>
                </c:pt>
                <c:pt idx="85">
                  <c:v>2814.24</c:v>
                </c:pt>
                <c:pt idx="86">
                  <c:v>2886.43</c:v>
                </c:pt>
                <c:pt idx="87">
                  <c:v>2814.1</c:v>
                </c:pt>
                <c:pt idx="88">
                  <c:v>2814.37</c:v>
                </c:pt>
                <c:pt idx="89">
                  <c:v>2988.6</c:v>
                </c:pt>
                <c:pt idx="90">
                  <c:v>2814.12</c:v>
                </c:pt>
                <c:pt idx="91">
                  <c:v>2814.44</c:v>
                </c:pt>
                <c:pt idx="92">
                  <c:v>2814.35</c:v>
                </c:pt>
                <c:pt idx="93">
                  <c:v>2814.32</c:v>
                </c:pt>
                <c:pt idx="94">
                  <c:v>2886.25</c:v>
                </c:pt>
                <c:pt idx="95">
                  <c:v>2989.28</c:v>
                </c:pt>
                <c:pt idx="96">
                  <c:v>2814.11</c:v>
                </c:pt>
                <c:pt idx="97">
                  <c:v>2814</c:v>
                </c:pt>
                <c:pt idx="98">
                  <c:v>2814.35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F4-480B-9C1C-0353827ED6A8}"/>
            </c:ext>
          </c:extLst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Sheet1!$C$3:$C$101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Sheet1!$F$3:$F$101</c:f>
              <c:numCache>
                <c:formatCode>General</c:formatCode>
                <c:ptCount val="99"/>
                <c:pt idx="0">
                  <c:v>2321.89</c:v>
                </c:pt>
                <c:pt idx="1">
                  <c:v>2394.19</c:v>
                </c:pt>
                <c:pt idx="2">
                  <c:v>2471.92</c:v>
                </c:pt>
                <c:pt idx="3">
                  <c:v>2321.89</c:v>
                </c:pt>
                <c:pt idx="4">
                  <c:v>2471.92</c:v>
                </c:pt>
                <c:pt idx="5">
                  <c:v>2466.33</c:v>
                </c:pt>
                <c:pt idx="6">
                  <c:v>2466.33</c:v>
                </c:pt>
                <c:pt idx="7">
                  <c:v>2321.89</c:v>
                </c:pt>
                <c:pt idx="8">
                  <c:v>2466.33</c:v>
                </c:pt>
                <c:pt idx="9">
                  <c:v>2321.89</c:v>
                </c:pt>
                <c:pt idx="10">
                  <c:v>2321.89</c:v>
                </c:pt>
                <c:pt idx="11">
                  <c:v>2471.92</c:v>
                </c:pt>
                <c:pt idx="12">
                  <c:v>2394.19</c:v>
                </c:pt>
                <c:pt idx="13">
                  <c:v>2995.4</c:v>
                </c:pt>
                <c:pt idx="14">
                  <c:v>2916.97</c:v>
                </c:pt>
                <c:pt idx="15">
                  <c:v>2886.42</c:v>
                </c:pt>
                <c:pt idx="16">
                  <c:v>2814.02</c:v>
                </c:pt>
                <c:pt idx="17">
                  <c:v>2994.83</c:v>
                </c:pt>
                <c:pt idx="18">
                  <c:v>2994.53</c:v>
                </c:pt>
                <c:pt idx="19">
                  <c:v>2922.5</c:v>
                </c:pt>
                <c:pt idx="20">
                  <c:v>2995.49</c:v>
                </c:pt>
                <c:pt idx="21">
                  <c:v>2923.17</c:v>
                </c:pt>
                <c:pt idx="22">
                  <c:v>2989.13</c:v>
                </c:pt>
                <c:pt idx="23">
                  <c:v>2994.78</c:v>
                </c:pt>
                <c:pt idx="24">
                  <c:v>2742.31</c:v>
                </c:pt>
                <c:pt idx="25">
                  <c:v>2885.72</c:v>
                </c:pt>
                <c:pt idx="26">
                  <c:v>2923.26</c:v>
                </c:pt>
                <c:pt idx="27">
                  <c:v>2994.85</c:v>
                </c:pt>
                <c:pt idx="28">
                  <c:v>2995.18</c:v>
                </c:pt>
                <c:pt idx="29">
                  <c:v>2994.55</c:v>
                </c:pt>
                <c:pt idx="30">
                  <c:v>2916.93</c:v>
                </c:pt>
                <c:pt idx="31">
                  <c:v>2742.26</c:v>
                </c:pt>
                <c:pt idx="32">
                  <c:v>2813.95</c:v>
                </c:pt>
                <c:pt idx="33">
                  <c:v>2394.19</c:v>
                </c:pt>
                <c:pt idx="34">
                  <c:v>2471.92</c:v>
                </c:pt>
                <c:pt idx="35">
                  <c:v>2394.19</c:v>
                </c:pt>
                <c:pt idx="36">
                  <c:v>2394.19</c:v>
                </c:pt>
                <c:pt idx="37">
                  <c:v>2471.92</c:v>
                </c:pt>
                <c:pt idx="38">
                  <c:v>2321.89</c:v>
                </c:pt>
                <c:pt idx="39">
                  <c:v>2471.92</c:v>
                </c:pt>
                <c:pt idx="40">
                  <c:v>2393.86</c:v>
                </c:pt>
                <c:pt idx="41">
                  <c:v>2321.89</c:v>
                </c:pt>
                <c:pt idx="42">
                  <c:v>2471.92</c:v>
                </c:pt>
                <c:pt idx="43">
                  <c:v>2394.19</c:v>
                </c:pt>
                <c:pt idx="44">
                  <c:v>2321.89</c:v>
                </c:pt>
                <c:pt idx="45">
                  <c:v>2466.33</c:v>
                </c:pt>
                <c:pt idx="46">
                  <c:v>3072.56</c:v>
                </c:pt>
                <c:pt idx="47">
                  <c:v>2923.21</c:v>
                </c:pt>
                <c:pt idx="48">
                  <c:v>2922.62</c:v>
                </c:pt>
                <c:pt idx="49">
                  <c:v>3067.44</c:v>
                </c:pt>
                <c:pt idx="50">
                  <c:v>2923.01</c:v>
                </c:pt>
                <c:pt idx="51">
                  <c:v>2995.03</c:v>
                </c:pt>
                <c:pt idx="52">
                  <c:v>3061.09</c:v>
                </c:pt>
                <c:pt idx="53">
                  <c:v>3072.87</c:v>
                </c:pt>
                <c:pt idx="54">
                  <c:v>2989.43</c:v>
                </c:pt>
                <c:pt idx="55">
                  <c:v>2994.52</c:v>
                </c:pt>
                <c:pt idx="56">
                  <c:v>3066.57</c:v>
                </c:pt>
                <c:pt idx="57">
                  <c:v>2995.09</c:v>
                </c:pt>
                <c:pt idx="58">
                  <c:v>2994.78</c:v>
                </c:pt>
                <c:pt idx="59">
                  <c:v>3066.62</c:v>
                </c:pt>
                <c:pt idx="60">
                  <c:v>2922.85</c:v>
                </c:pt>
                <c:pt idx="61">
                  <c:v>2995</c:v>
                </c:pt>
                <c:pt idx="62">
                  <c:v>2994.71</c:v>
                </c:pt>
                <c:pt idx="63">
                  <c:v>2995.03</c:v>
                </c:pt>
                <c:pt idx="64">
                  <c:v>2994.8</c:v>
                </c:pt>
                <c:pt idx="65">
                  <c:v>3073.45</c:v>
                </c:pt>
                <c:pt idx="66">
                  <c:v>2393.86</c:v>
                </c:pt>
                <c:pt idx="67">
                  <c:v>2321.89</c:v>
                </c:pt>
                <c:pt idx="68">
                  <c:v>2393.86</c:v>
                </c:pt>
                <c:pt idx="69">
                  <c:v>2393.86</c:v>
                </c:pt>
                <c:pt idx="70">
                  <c:v>2471.92</c:v>
                </c:pt>
                <c:pt idx="71">
                  <c:v>2321.89</c:v>
                </c:pt>
                <c:pt idx="72">
                  <c:v>2466.33</c:v>
                </c:pt>
                <c:pt idx="73">
                  <c:v>2394.19</c:v>
                </c:pt>
                <c:pt idx="74">
                  <c:v>2393.86</c:v>
                </c:pt>
                <c:pt idx="75">
                  <c:v>2393.86</c:v>
                </c:pt>
                <c:pt idx="76">
                  <c:v>2393.86</c:v>
                </c:pt>
                <c:pt idx="77">
                  <c:v>2466.33</c:v>
                </c:pt>
                <c:pt idx="78">
                  <c:v>2394.19</c:v>
                </c:pt>
                <c:pt idx="79">
                  <c:v>2922.58</c:v>
                </c:pt>
                <c:pt idx="80">
                  <c:v>2994.78</c:v>
                </c:pt>
                <c:pt idx="81">
                  <c:v>3072.75</c:v>
                </c:pt>
                <c:pt idx="82">
                  <c:v>3066.51</c:v>
                </c:pt>
                <c:pt idx="83">
                  <c:v>2994.8</c:v>
                </c:pt>
                <c:pt idx="84">
                  <c:v>3073.15</c:v>
                </c:pt>
                <c:pt idx="85">
                  <c:v>2994.67</c:v>
                </c:pt>
                <c:pt idx="86">
                  <c:v>1813.25</c:v>
                </c:pt>
                <c:pt idx="87">
                  <c:v>2995.36</c:v>
                </c:pt>
                <c:pt idx="88">
                  <c:v>2994.6</c:v>
                </c:pt>
                <c:pt idx="89">
                  <c:v>3066.75</c:v>
                </c:pt>
                <c:pt idx="90">
                  <c:v>2995.1</c:v>
                </c:pt>
                <c:pt idx="91">
                  <c:v>3072.53</c:v>
                </c:pt>
                <c:pt idx="92">
                  <c:v>2994.72</c:v>
                </c:pt>
                <c:pt idx="93">
                  <c:v>3067.43</c:v>
                </c:pt>
                <c:pt idx="94">
                  <c:v>2995.29</c:v>
                </c:pt>
                <c:pt idx="95">
                  <c:v>1806.98</c:v>
                </c:pt>
                <c:pt idx="96">
                  <c:v>3073.04</c:v>
                </c:pt>
                <c:pt idx="97">
                  <c:v>3073</c:v>
                </c:pt>
                <c:pt idx="98">
                  <c:v>2994.54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F4-480B-9C1C-0353827ED6A8}"/>
            </c:ext>
          </c:extLst>
        </c:ser>
        <c:marker val="1"/>
        <c:axId val="71887488"/>
        <c:axId val="74203904"/>
      </c:lineChart>
      <c:catAx>
        <c:axId val="7188748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03904"/>
        <c:crosses val="autoZero"/>
        <c:auto val="1"/>
        <c:lblAlgn val="ctr"/>
        <c:lblOffset val="100"/>
      </c:catAx>
      <c:valAx>
        <c:axId val="742039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8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Shooting My</a:t>
            </a:r>
            <a:r>
              <a:rPr lang="en-US" sz="1800" baseline="0" dirty="0" smtClean="0"/>
              <a:t> </a:t>
            </a:r>
            <a:r>
              <a:rPr lang="en-US" sz="1800" baseline="0" dirty="0" err="1"/>
              <a:t>Bot</a:t>
            </a:r>
            <a:r>
              <a:rPr lang="en-US" sz="1800" baseline="0" dirty="0"/>
              <a:t> 1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Sheet1!$E$1</c:f>
              <c:strCache>
                <c:ptCount val="1"/>
                <c:pt idx="0">
                  <c:v>Reward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Sheet1!$D$2:$D$301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Sheet1!$E$2:$E$301</c:f>
              <c:numCache>
                <c:formatCode>General</c:formatCode>
                <c:ptCount val="300"/>
                <c:pt idx="0">
                  <c:v>2831.42</c:v>
                </c:pt>
                <c:pt idx="1">
                  <c:v>1920.27</c:v>
                </c:pt>
                <c:pt idx="2">
                  <c:v>2718.6099999999897</c:v>
                </c:pt>
                <c:pt idx="3">
                  <c:v>2850.4900000000002</c:v>
                </c:pt>
                <c:pt idx="4">
                  <c:v>2797.2099999999887</c:v>
                </c:pt>
                <c:pt idx="5">
                  <c:v>2045.5</c:v>
                </c:pt>
                <c:pt idx="6">
                  <c:v>2056.8500000000022</c:v>
                </c:pt>
                <c:pt idx="7">
                  <c:v>2677.7799999999997</c:v>
                </c:pt>
                <c:pt idx="8">
                  <c:v>2649.6</c:v>
                </c:pt>
                <c:pt idx="9">
                  <c:v>2539.62</c:v>
                </c:pt>
                <c:pt idx="10">
                  <c:v>2618.48</c:v>
                </c:pt>
                <c:pt idx="11">
                  <c:v>1678.59</c:v>
                </c:pt>
                <c:pt idx="12">
                  <c:v>2440.1999999999898</c:v>
                </c:pt>
                <c:pt idx="13">
                  <c:v>2225.8200000000002</c:v>
                </c:pt>
                <c:pt idx="14">
                  <c:v>2741.3900000000012</c:v>
                </c:pt>
                <c:pt idx="15">
                  <c:v>2565.1799999999998</c:v>
                </c:pt>
                <c:pt idx="16">
                  <c:v>2520.16</c:v>
                </c:pt>
                <c:pt idx="17">
                  <c:v>1725.1699999999998</c:v>
                </c:pt>
                <c:pt idx="18">
                  <c:v>2966.0899999999897</c:v>
                </c:pt>
                <c:pt idx="19">
                  <c:v>2481.3599999999901</c:v>
                </c:pt>
                <c:pt idx="20">
                  <c:v>2454.9299999999998</c:v>
                </c:pt>
                <c:pt idx="21">
                  <c:v>2819.17</c:v>
                </c:pt>
                <c:pt idx="22">
                  <c:v>2036.59</c:v>
                </c:pt>
                <c:pt idx="23">
                  <c:v>1319.1499999999999</c:v>
                </c:pt>
                <c:pt idx="24">
                  <c:v>2815.3599999999901</c:v>
                </c:pt>
                <c:pt idx="25">
                  <c:v>2603.65</c:v>
                </c:pt>
                <c:pt idx="26">
                  <c:v>1690.83</c:v>
                </c:pt>
                <c:pt idx="27">
                  <c:v>2833.92</c:v>
                </c:pt>
                <c:pt idx="28">
                  <c:v>2337.3900000000012</c:v>
                </c:pt>
                <c:pt idx="29">
                  <c:v>2475.84</c:v>
                </c:pt>
                <c:pt idx="30">
                  <c:v>2611.36</c:v>
                </c:pt>
                <c:pt idx="31">
                  <c:v>2146.11</c:v>
                </c:pt>
                <c:pt idx="32">
                  <c:v>2770.62</c:v>
                </c:pt>
                <c:pt idx="33">
                  <c:v>2069.17</c:v>
                </c:pt>
                <c:pt idx="34">
                  <c:v>2300.48</c:v>
                </c:pt>
                <c:pt idx="35">
                  <c:v>2674.7</c:v>
                </c:pt>
                <c:pt idx="36">
                  <c:v>2087.3599999999901</c:v>
                </c:pt>
                <c:pt idx="37">
                  <c:v>2250.13</c:v>
                </c:pt>
                <c:pt idx="38">
                  <c:v>1560.0799999999899</c:v>
                </c:pt>
                <c:pt idx="39">
                  <c:v>2004.51</c:v>
                </c:pt>
                <c:pt idx="40">
                  <c:v>2179.6</c:v>
                </c:pt>
                <c:pt idx="41">
                  <c:v>1803.50999999999</c:v>
                </c:pt>
                <c:pt idx="42">
                  <c:v>2310.8300000000022</c:v>
                </c:pt>
                <c:pt idx="43">
                  <c:v>2679.92</c:v>
                </c:pt>
                <c:pt idx="44">
                  <c:v>2422.98</c:v>
                </c:pt>
                <c:pt idx="45">
                  <c:v>1330.77</c:v>
                </c:pt>
                <c:pt idx="46">
                  <c:v>2406.4</c:v>
                </c:pt>
                <c:pt idx="47">
                  <c:v>2581.58</c:v>
                </c:pt>
                <c:pt idx="48">
                  <c:v>3227.2099999999887</c:v>
                </c:pt>
                <c:pt idx="49">
                  <c:v>3090.71</c:v>
                </c:pt>
                <c:pt idx="50">
                  <c:v>2301.7599999999898</c:v>
                </c:pt>
                <c:pt idx="51">
                  <c:v>2052.8200000000002</c:v>
                </c:pt>
                <c:pt idx="52">
                  <c:v>1710.27</c:v>
                </c:pt>
                <c:pt idx="53">
                  <c:v>1751.12</c:v>
                </c:pt>
                <c:pt idx="54">
                  <c:v>2915.46</c:v>
                </c:pt>
                <c:pt idx="55">
                  <c:v>1651.9</c:v>
                </c:pt>
                <c:pt idx="56">
                  <c:v>2147.6999999999998</c:v>
                </c:pt>
                <c:pt idx="57">
                  <c:v>1934.1899999999898</c:v>
                </c:pt>
                <c:pt idx="58">
                  <c:v>2005.12</c:v>
                </c:pt>
                <c:pt idx="59">
                  <c:v>2759.98</c:v>
                </c:pt>
                <c:pt idx="60">
                  <c:v>1465.28</c:v>
                </c:pt>
                <c:pt idx="61">
                  <c:v>2223.6799999999998</c:v>
                </c:pt>
                <c:pt idx="62">
                  <c:v>1962.03</c:v>
                </c:pt>
                <c:pt idx="63">
                  <c:v>2721.4700000000012</c:v>
                </c:pt>
                <c:pt idx="64">
                  <c:v>2675.2</c:v>
                </c:pt>
                <c:pt idx="65">
                  <c:v>2812.24</c:v>
                </c:pt>
                <c:pt idx="66">
                  <c:v>1680.8</c:v>
                </c:pt>
                <c:pt idx="67">
                  <c:v>2471.8300000000022</c:v>
                </c:pt>
                <c:pt idx="68">
                  <c:v>2361.21</c:v>
                </c:pt>
                <c:pt idx="69">
                  <c:v>1885.71</c:v>
                </c:pt>
                <c:pt idx="70">
                  <c:v>2816.3700000000022</c:v>
                </c:pt>
                <c:pt idx="71">
                  <c:v>2364.3200000000002</c:v>
                </c:pt>
                <c:pt idx="72">
                  <c:v>1759.42</c:v>
                </c:pt>
                <c:pt idx="73">
                  <c:v>2959.5099999999898</c:v>
                </c:pt>
                <c:pt idx="74">
                  <c:v>2462.4</c:v>
                </c:pt>
                <c:pt idx="75">
                  <c:v>2971.67</c:v>
                </c:pt>
                <c:pt idx="76">
                  <c:v>2391.8700000000022</c:v>
                </c:pt>
                <c:pt idx="77">
                  <c:v>2979.16</c:v>
                </c:pt>
                <c:pt idx="78">
                  <c:v>2368.21</c:v>
                </c:pt>
                <c:pt idx="79">
                  <c:v>2913.2</c:v>
                </c:pt>
                <c:pt idx="80">
                  <c:v>2140.8599999999901</c:v>
                </c:pt>
                <c:pt idx="81">
                  <c:v>2565.4299999999998</c:v>
                </c:pt>
                <c:pt idx="82">
                  <c:v>2354.79</c:v>
                </c:pt>
                <c:pt idx="83">
                  <c:v>2074.16</c:v>
                </c:pt>
                <c:pt idx="84">
                  <c:v>1934.72</c:v>
                </c:pt>
                <c:pt idx="85">
                  <c:v>2076.15</c:v>
                </c:pt>
                <c:pt idx="86">
                  <c:v>2452.7099999999887</c:v>
                </c:pt>
                <c:pt idx="87">
                  <c:v>2291.02</c:v>
                </c:pt>
                <c:pt idx="88">
                  <c:v>2214.66</c:v>
                </c:pt>
                <c:pt idx="89">
                  <c:v>2322.2399999999998</c:v>
                </c:pt>
                <c:pt idx="90">
                  <c:v>2266.08</c:v>
                </c:pt>
                <c:pt idx="91">
                  <c:v>2275.04</c:v>
                </c:pt>
                <c:pt idx="92">
                  <c:v>2887.8500000000022</c:v>
                </c:pt>
                <c:pt idx="93">
                  <c:v>1674.55</c:v>
                </c:pt>
                <c:pt idx="94">
                  <c:v>2267.4899999999998</c:v>
                </c:pt>
                <c:pt idx="95">
                  <c:v>2824.59</c:v>
                </c:pt>
                <c:pt idx="96">
                  <c:v>2765.2999999999897</c:v>
                </c:pt>
                <c:pt idx="97">
                  <c:v>1894.96</c:v>
                </c:pt>
                <c:pt idx="98">
                  <c:v>2662.9300000000012</c:v>
                </c:pt>
                <c:pt idx="99">
                  <c:v>2179.2699999999659</c:v>
                </c:pt>
                <c:pt idx="100">
                  <c:v>1936.46</c:v>
                </c:pt>
                <c:pt idx="101">
                  <c:v>1722.37</c:v>
                </c:pt>
                <c:pt idx="102">
                  <c:v>3143.57</c:v>
                </c:pt>
                <c:pt idx="103">
                  <c:v>2001.25999999999</c:v>
                </c:pt>
                <c:pt idx="104">
                  <c:v>2455.36</c:v>
                </c:pt>
                <c:pt idx="105">
                  <c:v>2256.48</c:v>
                </c:pt>
                <c:pt idx="106">
                  <c:v>1773.1699999999998</c:v>
                </c:pt>
                <c:pt idx="107">
                  <c:v>2248.69</c:v>
                </c:pt>
                <c:pt idx="108">
                  <c:v>2619.4</c:v>
                </c:pt>
                <c:pt idx="109">
                  <c:v>2645.55</c:v>
                </c:pt>
                <c:pt idx="110">
                  <c:v>1951.54</c:v>
                </c:pt>
                <c:pt idx="111">
                  <c:v>2653.01999999999</c:v>
                </c:pt>
                <c:pt idx="112">
                  <c:v>2561.92</c:v>
                </c:pt>
                <c:pt idx="113">
                  <c:v>2360.6999999999998</c:v>
                </c:pt>
                <c:pt idx="114">
                  <c:v>2514.5</c:v>
                </c:pt>
                <c:pt idx="115">
                  <c:v>2093.0899999999897</c:v>
                </c:pt>
                <c:pt idx="116">
                  <c:v>2263.16</c:v>
                </c:pt>
                <c:pt idx="117">
                  <c:v>2045.1799999999898</c:v>
                </c:pt>
                <c:pt idx="118">
                  <c:v>1701.6499999999999</c:v>
                </c:pt>
                <c:pt idx="119">
                  <c:v>2564.73</c:v>
                </c:pt>
                <c:pt idx="120">
                  <c:v>1709.1</c:v>
                </c:pt>
                <c:pt idx="121">
                  <c:v>2567.14</c:v>
                </c:pt>
                <c:pt idx="122">
                  <c:v>2458.3900000000012</c:v>
                </c:pt>
                <c:pt idx="123">
                  <c:v>2331.1299999999887</c:v>
                </c:pt>
                <c:pt idx="124">
                  <c:v>2819.36</c:v>
                </c:pt>
                <c:pt idx="125">
                  <c:v>2686.9900000000002</c:v>
                </c:pt>
                <c:pt idx="126">
                  <c:v>2703.4100000000012</c:v>
                </c:pt>
                <c:pt idx="127">
                  <c:v>1881.07</c:v>
                </c:pt>
                <c:pt idx="128">
                  <c:v>2564.77</c:v>
                </c:pt>
                <c:pt idx="129">
                  <c:v>2351.23</c:v>
                </c:pt>
                <c:pt idx="130">
                  <c:v>2751.5799999999899</c:v>
                </c:pt>
                <c:pt idx="131">
                  <c:v>1999.84</c:v>
                </c:pt>
                <c:pt idx="132">
                  <c:v>1495.76</c:v>
                </c:pt>
                <c:pt idx="133">
                  <c:v>2755.7599999999998</c:v>
                </c:pt>
                <c:pt idx="134">
                  <c:v>2409.12</c:v>
                </c:pt>
                <c:pt idx="135">
                  <c:v>2940.51</c:v>
                </c:pt>
                <c:pt idx="136">
                  <c:v>2202.98</c:v>
                </c:pt>
                <c:pt idx="137">
                  <c:v>3029.9</c:v>
                </c:pt>
                <c:pt idx="138">
                  <c:v>2556.8300000000022</c:v>
                </c:pt>
                <c:pt idx="139">
                  <c:v>3451.8900000000012</c:v>
                </c:pt>
                <c:pt idx="140">
                  <c:v>1884.6699999999898</c:v>
                </c:pt>
                <c:pt idx="141">
                  <c:v>2638.56</c:v>
                </c:pt>
                <c:pt idx="142">
                  <c:v>1404.52999999999</c:v>
                </c:pt>
                <c:pt idx="143">
                  <c:v>1993.28</c:v>
                </c:pt>
                <c:pt idx="144">
                  <c:v>2725.23</c:v>
                </c:pt>
                <c:pt idx="145">
                  <c:v>2364.4</c:v>
                </c:pt>
                <c:pt idx="146">
                  <c:v>1174.1399999999899</c:v>
                </c:pt>
                <c:pt idx="147">
                  <c:v>1914.21</c:v>
                </c:pt>
                <c:pt idx="148">
                  <c:v>1989.1499999999999</c:v>
                </c:pt>
                <c:pt idx="149">
                  <c:v>1988.32</c:v>
                </c:pt>
                <c:pt idx="150">
                  <c:v>2421.3300000000022</c:v>
                </c:pt>
                <c:pt idx="151">
                  <c:v>2573.1899999999887</c:v>
                </c:pt>
                <c:pt idx="152">
                  <c:v>2765.4199999999901</c:v>
                </c:pt>
                <c:pt idx="153">
                  <c:v>2958.9500000000012</c:v>
                </c:pt>
                <c:pt idx="154">
                  <c:v>2867.68</c:v>
                </c:pt>
                <c:pt idx="155">
                  <c:v>2423.1999999999998</c:v>
                </c:pt>
                <c:pt idx="156">
                  <c:v>1642.05</c:v>
                </c:pt>
                <c:pt idx="157">
                  <c:v>2576.0500000000002</c:v>
                </c:pt>
                <c:pt idx="158">
                  <c:v>2501.1799999999998</c:v>
                </c:pt>
                <c:pt idx="159">
                  <c:v>2175.25</c:v>
                </c:pt>
                <c:pt idx="160">
                  <c:v>2951.7599999999898</c:v>
                </c:pt>
                <c:pt idx="161">
                  <c:v>2498.79</c:v>
                </c:pt>
                <c:pt idx="162">
                  <c:v>2203.9199999999901</c:v>
                </c:pt>
                <c:pt idx="163">
                  <c:v>3105.9500000000012</c:v>
                </c:pt>
                <c:pt idx="164">
                  <c:v>2262.4099999999899</c:v>
                </c:pt>
                <c:pt idx="165">
                  <c:v>2847.92</c:v>
                </c:pt>
                <c:pt idx="166">
                  <c:v>2064.08</c:v>
                </c:pt>
                <c:pt idx="167">
                  <c:v>1512.48</c:v>
                </c:pt>
                <c:pt idx="168">
                  <c:v>2000.86</c:v>
                </c:pt>
                <c:pt idx="169">
                  <c:v>1737.25</c:v>
                </c:pt>
                <c:pt idx="170">
                  <c:v>3035.57</c:v>
                </c:pt>
                <c:pt idx="171">
                  <c:v>2723.15</c:v>
                </c:pt>
                <c:pt idx="172">
                  <c:v>1985.49999999999</c:v>
                </c:pt>
                <c:pt idx="173">
                  <c:v>2595.5699999999897</c:v>
                </c:pt>
                <c:pt idx="174">
                  <c:v>2504.8000000000002</c:v>
                </c:pt>
                <c:pt idx="175">
                  <c:v>2844.4900000000002</c:v>
                </c:pt>
                <c:pt idx="176">
                  <c:v>2786.51999999999</c:v>
                </c:pt>
                <c:pt idx="177">
                  <c:v>1979.41</c:v>
                </c:pt>
                <c:pt idx="178">
                  <c:v>2631.8399999999901</c:v>
                </c:pt>
                <c:pt idx="179">
                  <c:v>2513.44</c:v>
                </c:pt>
                <c:pt idx="180">
                  <c:v>2216.19</c:v>
                </c:pt>
                <c:pt idx="181">
                  <c:v>2627.3300000000022</c:v>
                </c:pt>
                <c:pt idx="182">
                  <c:v>2191.6799999999998</c:v>
                </c:pt>
                <c:pt idx="183">
                  <c:v>2221.5700000000002</c:v>
                </c:pt>
                <c:pt idx="184">
                  <c:v>2511.6999999999998</c:v>
                </c:pt>
                <c:pt idx="185">
                  <c:v>1791.9199999999901</c:v>
                </c:pt>
                <c:pt idx="186">
                  <c:v>2047.95</c:v>
                </c:pt>
                <c:pt idx="187">
                  <c:v>2599.06</c:v>
                </c:pt>
                <c:pt idx="188">
                  <c:v>2187.4100000000012</c:v>
                </c:pt>
                <c:pt idx="189">
                  <c:v>2651.5499999999897</c:v>
                </c:pt>
                <c:pt idx="190">
                  <c:v>2365.1</c:v>
                </c:pt>
                <c:pt idx="191">
                  <c:v>2747.18</c:v>
                </c:pt>
                <c:pt idx="192">
                  <c:v>2718.18</c:v>
                </c:pt>
                <c:pt idx="193">
                  <c:v>2441.5500000000002</c:v>
                </c:pt>
                <c:pt idx="194">
                  <c:v>1987.2</c:v>
                </c:pt>
                <c:pt idx="195">
                  <c:v>1983.6799999999898</c:v>
                </c:pt>
                <c:pt idx="196">
                  <c:v>2013.45</c:v>
                </c:pt>
                <c:pt idx="197">
                  <c:v>2224.0500000000002</c:v>
                </c:pt>
                <c:pt idx="198">
                  <c:v>3004.48</c:v>
                </c:pt>
                <c:pt idx="199">
                  <c:v>2497.9199999999901</c:v>
                </c:pt>
                <c:pt idx="200">
                  <c:v>3140.21</c:v>
                </c:pt>
                <c:pt idx="201">
                  <c:v>2023.86</c:v>
                </c:pt>
                <c:pt idx="202">
                  <c:v>2559.6299999999887</c:v>
                </c:pt>
                <c:pt idx="203">
                  <c:v>2580.0700000000002</c:v>
                </c:pt>
                <c:pt idx="204">
                  <c:v>2116.06</c:v>
                </c:pt>
                <c:pt idx="205">
                  <c:v>2395.8900000000012</c:v>
                </c:pt>
                <c:pt idx="206">
                  <c:v>2675.38</c:v>
                </c:pt>
                <c:pt idx="207">
                  <c:v>2516.16</c:v>
                </c:pt>
                <c:pt idx="208">
                  <c:v>1463.04</c:v>
                </c:pt>
                <c:pt idx="209">
                  <c:v>1790.03</c:v>
                </c:pt>
                <c:pt idx="210">
                  <c:v>2547.36</c:v>
                </c:pt>
                <c:pt idx="211">
                  <c:v>2532.0299999999897</c:v>
                </c:pt>
                <c:pt idx="212">
                  <c:v>2065.8700000000022</c:v>
                </c:pt>
                <c:pt idx="213">
                  <c:v>2175.63</c:v>
                </c:pt>
                <c:pt idx="214">
                  <c:v>1983.3799999999999</c:v>
                </c:pt>
                <c:pt idx="215">
                  <c:v>2859.9299999999898</c:v>
                </c:pt>
                <c:pt idx="216">
                  <c:v>2221.9699999999998</c:v>
                </c:pt>
                <c:pt idx="217">
                  <c:v>2654.4300000000012</c:v>
                </c:pt>
                <c:pt idx="218">
                  <c:v>2782.22</c:v>
                </c:pt>
                <c:pt idx="219">
                  <c:v>2413.5899999999897</c:v>
                </c:pt>
                <c:pt idx="220">
                  <c:v>1404.08</c:v>
                </c:pt>
                <c:pt idx="221">
                  <c:v>2671.79</c:v>
                </c:pt>
                <c:pt idx="222">
                  <c:v>2390.4699999999998</c:v>
                </c:pt>
                <c:pt idx="223">
                  <c:v>2469.2799999999897</c:v>
                </c:pt>
                <c:pt idx="224">
                  <c:v>1932.7</c:v>
                </c:pt>
                <c:pt idx="225">
                  <c:v>2026.4</c:v>
                </c:pt>
                <c:pt idx="226">
                  <c:v>1373.3899999999899</c:v>
                </c:pt>
                <c:pt idx="227">
                  <c:v>2149.1699999999887</c:v>
                </c:pt>
                <c:pt idx="228">
                  <c:v>2661.06</c:v>
                </c:pt>
                <c:pt idx="229">
                  <c:v>2615.5700000000002</c:v>
                </c:pt>
                <c:pt idx="230">
                  <c:v>2923.3399999999901</c:v>
                </c:pt>
                <c:pt idx="231">
                  <c:v>2791.4099999999899</c:v>
                </c:pt>
                <c:pt idx="232">
                  <c:v>2271.6799999999998</c:v>
                </c:pt>
                <c:pt idx="233">
                  <c:v>1715.31</c:v>
                </c:pt>
                <c:pt idx="234">
                  <c:v>2412.2699999999659</c:v>
                </c:pt>
                <c:pt idx="235">
                  <c:v>2457.52</c:v>
                </c:pt>
                <c:pt idx="236">
                  <c:v>2858.69</c:v>
                </c:pt>
                <c:pt idx="237">
                  <c:v>3389.9900000000002</c:v>
                </c:pt>
                <c:pt idx="238">
                  <c:v>3299.11</c:v>
                </c:pt>
                <c:pt idx="239">
                  <c:v>1591.8399999999899</c:v>
                </c:pt>
                <c:pt idx="240">
                  <c:v>2431.9</c:v>
                </c:pt>
                <c:pt idx="241">
                  <c:v>1825.91</c:v>
                </c:pt>
                <c:pt idx="242">
                  <c:v>2973.05</c:v>
                </c:pt>
                <c:pt idx="243">
                  <c:v>2458.6999999999998</c:v>
                </c:pt>
                <c:pt idx="244">
                  <c:v>1643.6799999999998</c:v>
                </c:pt>
                <c:pt idx="245">
                  <c:v>2458.06</c:v>
                </c:pt>
                <c:pt idx="246">
                  <c:v>2930.8</c:v>
                </c:pt>
                <c:pt idx="247">
                  <c:v>1709.28</c:v>
                </c:pt>
                <c:pt idx="248">
                  <c:v>2328.5899999999897</c:v>
                </c:pt>
                <c:pt idx="249">
                  <c:v>2350.5</c:v>
                </c:pt>
                <c:pt idx="250">
                  <c:v>2193.92</c:v>
                </c:pt>
                <c:pt idx="251">
                  <c:v>1847.36</c:v>
                </c:pt>
                <c:pt idx="252">
                  <c:v>2006.6699999999898</c:v>
                </c:pt>
                <c:pt idx="253">
                  <c:v>2116.06</c:v>
                </c:pt>
                <c:pt idx="254">
                  <c:v>2618.52</c:v>
                </c:pt>
                <c:pt idx="255">
                  <c:v>2314.56</c:v>
                </c:pt>
                <c:pt idx="256">
                  <c:v>2987.6</c:v>
                </c:pt>
                <c:pt idx="257">
                  <c:v>2426.44</c:v>
                </c:pt>
                <c:pt idx="258">
                  <c:v>2470.27</c:v>
                </c:pt>
                <c:pt idx="259">
                  <c:v>2832.94</c:v>
                </c:pt>
                <c:pt idx="260">
                  <c:v>2106.7199999999998</c:v>
                </c:pt>
                <c:pt idx="261">
                  <c:v>2684.5599999999899</c:v>
                </c:pt>
                <c:pt idx="262">
                  <c:v>2631.4</c:v>
                </c:pt>
                <c:pt idx="263">
                  <c:v>1538.59</c:v>
                </c:pt>
                <c:pt idx="264">
                  <c:v>1911.01</c:v>
                </c:pt>
                <c:pt idx="265">
                  <c:v>1829.28</c:v>
                </c:pt>
                <c:pt idx="266">
                  <c:v>1615.37</c:v>
                </c:pt>
                <c:pt idx="267">
                  <c:v>2739.19</c:v>
                </c:pt>
                <c:pt idx="268">
                  <c:v>2998.32</c:v>
                </c:pt>
                <c:pt idx="269">
                  <c:v>2541.9</c:v>
                </c:pt>
                <c:pt idx="270">
                  <c:v>2702.68</c:v>
                </c:pt>
                <c:pt idx="271">
                  <c:v>1782.3</c:v>
                </c:pt>
                <c:pt idx="272">
                  <c:v>1959.25</c:v>
                </c:pt>
                <c:pt idx="273">
                  <c:v>1733.12</c:v>
                </c:pt>
                <c:pt idx="274">
                  <c:v>2794.52</c:v>
                </c:pt>
                <c:pt idx="275">
                  <c:v>2725.7099999999887</c:v>
                </c:pt>
                <c:pt idx="276">
                  <c:v>2644.19</c:v>
                </c:pt>
                <c:pt idx="277">
                  <c:v>1831.52</c:v>
                </c:pt>
                <c:pt idx="278">
                  <c:v>2612.8999999999901</c:v>
                </c:pt>
                <c:pt idx="279">
                  <c:v>1456.53</c:v>
                </c:pt>
                <c:pt idx="280">
                  <c:v>2630.8100000000022</c:v>
                </c:pt>
                <c:pt idx="281">
                  <c:v>1442.4</c:v>
                </c:pt>
                <c:pt idx="282">
                  <c:v>1609.52</c:v>
                </c:pt>
                <c:pt idx="283">
                  <c:v>2005.27999999999</c:v>
                </c:pt>
                <c:pt idx="284">
                  <c:v>2309.4899999999998</c:v>
                </c:pt>
                <c:pt idx="285">
                  <c:v>1822.62</c:v>
                </c:pt>
                <c:pt idx="286">
                  <c:v>2715.0599999999899</c:v>
                </c:pt>
                <c:pt idx="287">
                  <c:v>2173.12</c:v>
                </c:pt>
                <c:pt idx="288">
                  <c:v>1642.3</c:v>
                </c:pt>
                <c:pt idx="289">
                  <c:v>3285.04</c:v>
                </c:pt>
                <c:pt idx="290">
                  <c:v>2583.1399999999899</c:v>
                </c:pt>
                <c:pt idx="291">
                  <c:v>2865.34</c:v>
                </c:pt>
                <c:pt idx="292">
                  <c:v>2814.1099999999897</c:v>
                </c:pt>
                <c:pt idx="293">
                  <c:v>2470.95999999999</c:v>
                </c:pt>
                <c:pt idx="294">
                  <c:v>2000.1899999999898</c:v>
                </c:pt>
                <c:pt idx="295">
                  <c:v>1952.56</c:v>
                </c:pt>
                <c:pt idx="296">
                  <c:v>1119.81</c:v>
                </c:pt>
                <c:pt idx="297">
                  <c:v>2160.64</c:v>
                </c:pt>
                <c:pt idx="298">
                  <c:v>2394.84</c:v>
                </c:pt>
                <c:pt idx="299">
                  <c:v>2110.7199999999998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0B-4B8F-A32F-5CFFA4FE4C5D}"/>
            </c:ext>
          </c:extLst>
        </c:ser>
        <c:marker val="1"/>
        <c:axId val="92989312"/>
        <c:axId val="93045120"/>
      </c:lineChart>
      <c:catAx>
        <c:axId val="929893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5120"/>
        <c:crosses val="autoZero"/>
        <c:auto val="1"/>
        <c:lblAlgn val="ctr"/>
        <c:lblOffset val="100"/>
      </c:catAx>
      <c:valAx>
        <c:axId val="930451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 i="1"/>
                  <a:t>Reward</a:t>
                </a:r>
                <a:endParaRPr lang="en-US" i="0"/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8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Shooting My </a:t>
            </a:r>
            <a:r>
              <a:rPr lang="en-US" sz="1800" dirty="0" err="1"/>
              <a:t>Bot</a:t>
            </a:r>
            <a:r>
              <a:rPr lang="en-US" sz="1800" baseline="0" dirty="0"/>
              <a:t> 2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Sheet1!$I$1</c:f>
              <c:strCache>
                <c:ptCount val="1"/>
                <c:pt idx="0">
                  <c:v>Reward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Sheet1!$H$2:$H$301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Sheet1!$I$2:$I$301</c:f>
              <c:numCache>
                <c:formatCode>General</c:formatCode>
                <c:ptCount val="300"/>
                <c:pt idx="0">
                  <c:v>1041.99</c:v>
                </c:pt>
                <c:pt idx="1">
                  <c:v>1502.49</c:v>
                </c:pt>
                <c:pt idx="2">
                  <c:v>1074.75999999999</c:v>
                </c:pt>
                <c:pt idx="3">
                  <c:v>738.23</c:v>
                </c:pt>
                <c:pt idx="4">
                  <c:v>954.520000000001</c:v>
                </c:pt>
                <c:pt idx="5">
                  <c:v>1582.78</c:v>
                </c:pt>
                <c:pt idx="6">
                  <c:v>978.9</c:v>
                </c:pt>
                <c:pt idx="7">
                  <c:v>964.73</c:v>
                </c:pt>
                <c:pt idx="8">
                  <c:v>922.36999999999796</c:v>
                </c:pt>
                <c:pt idx="9">
                  <c:v>914.66999999999848</c:v>
                </c:pt>
                <c:pt idx="10">
                  <c:v>920.97</c:v>
                </c:pt>
                <c:pt idx="11">
                  <c:v>1573.07</c:v>
                </c:pt>
                <c:pt idx="12">
                  <c:v>401.57</c:v>
                </c:pt>
                <c:pt idx="13">
                  <c:v>926.95000000000039</c:v>
                </c:pt>
                <c:pt idx="14">
                  <c:v>961.91</c:v>
                </c:pt>
                <c:pt idx="15">
                  <c:v>972.72</c:v>
                </c:pt>
                <c:pt idx="16">
                  <c:v>828.94999999999789</c:v>
                </c:pt>
                <c:pt idx="17">
                  <c:v>1611.86</c:v>
                </c:pt>
                <c:pt idx="18">
                  <c:v>855.72000000000105</c:v>
                </c:pt>
                <c:pt idx="19">
                  <c:v>737.91999999999848</c:v>
                </c:pt>
                <c:pt idx="20">
                  <c:v>1069.8799999999999</c:v>
                </c:pt>
                <c:pt idx="21">
                  <c:v>753.62</c:v>
                </c:pt>
                <c:pt idx="22">
                  <c:v>1179.1399999999899</c:v>
                </c:pt>
                <c:pt idx="23">
                  <c:v>1529.71</c:v>
                </c:pt>
                <c:pt idx="24">
                  <c:v>767.62999999999897</c:v>
                </c:pt>
                <c:pt idx="25">
                  <c:v>953.18000000000154</c:v>
                </c:pt>
                <c:pt idx="26">
                  <c:v>1524.5899999999899</c:v>
                </c:pt>
                <c:pt idx="27">
                  <c:v>955.01999999999896</c:v>
                </c:pt>
                <c:pt idx="28">
                  <c:v>1057.4099999999901</c:v>
                </c:pt>
                <c:pt idx="29">
                  <c:v>638.39999999999839</c:v>
                </c:pt>
                <c:pt idx="30">
                  <c:v>980.77000000000055</c:v>
                </c:pt>
                <c:pt idx="31">
                  <c:v>1123.98</c:v>
                </c:pt>
                <c:pt idx="32">
                  <c:v>857.44999999999789</c:v>
                </c:pt>
                <c:pt idx="33">
                  <c:v>1168.44</c:v>
                </c:pt>
                <c:pt idx="34">
                  <c:v>1041.07</c:v>
                </c:pt>
                <c:pt idx="35">
                  <c:v>678.43</c:v>
                </c:pt>
                <c:pt idx="36">
                  <c:v>1368.0599999999899</c:v>
                </c:pt>
                <c:pt idx="37">
                  <c:v>1166.25</c:v>
                </c:pt>
                <c:pt idx="38">
                  <c:v>1811.78</c:v>
                </c:pt>
                <c:pt idx="39">
                  <c:v>1371.2</c:v>
                </c:pt>
                <c:pt idx="40">
                  <c:v>1069.5999999999999</c:v>
                </c:pt>
                <c:pt idx="41">
                  <c:v>1387.8</c:v>
                </c:pt>
                <c:pt idx="42">
                  <c:v>1115.96999999999</c:v>
                </c:pt>
                <c:pt idx="43">
                  <c:v>752.71</c:v>
                </c:pt>
                <c:pt idx="44">
                  <c:v>1283.25999999999</c:v>
                </c:pt>
                <c:pt idx="45">
                  <c:v>1901.24</c:v>
                </c:pt>
                <c:pt idx="46">
                  <c:v>1187.6399999999999</c:v>
                </c:pt>
                <c:pt idx="47">
                  <c:v>847.26</c:v>
                </c:pt>
                <c:pt idx="48">
                  <c:v>855.84999999999798</c:v>
                </c:pt>
                <c:pt idx="49">
                  <c:v>629.70000000000005</c:v>
                </c:pt>
                <c:pt idx="50">
                  <c:v>1270.26999999999</c:v>
                </c:pt>
                <c:pt idx="51">
                  <c:v>1370.25</c:v>
                </c:pt>
                <c:pt idx="52">
                  <c:v>1524.29</c:v>
                </c:pt>
                <c:pt idx="53">
                  <c:v>1672.3899999999999</c:v>
                </c:pt>
                <c:pt idx="54">
                  <c:v>647.20000000000005</c:v>
                </c:pt>
                <c:pt idx="55">
                  <c:v>1255.1599999999999</c:v>
                </c:pt>
                <c:pt idx="56">
                  <c:v>1169.27</c:v>
                </c:pt>
                <c:pt idx="57">
                  <c:v>1069.06</c:v>
                </c:pt>
                <c:pt idx="58">
                  <c:v>1416.6599999999899</c:v>
                </c:pt>
                <c:pt idx="59">
                  <c:v>740.63999999999896</c:v>
                </c:pt>
                <c:pt idx="60">
                  <c:v>1797.3299999999899</c:v>
                </c:pt>
                <c:pt idx="61">
                  <c:v>1492.51999999999</c:v>
                </c:pt>
                <c:pt idx="62">
                  <c:v>1164.0999999999899</c:v>
                </c:pt>
                <c:pt idx="63">
                  <c:v>952.02999999999849</c:v>
                </c:pt>
                <c:pt idx="64">
                  <c:v>1064.95</c:v>
                </c:pt>
                <c:pt idx="65">
                  <c:v>1037.3499999999899</c:v>
                </c:pt>
                <c:pt idx="66">
                  <c:v>1504.26999999999</c:v>
                </c:pt>
                <c:pt idx="67">
                  <c:v>737.599999999999</c:v>
                </c:pt>
                <c:pt idx="68">
                  <c:v>1057.46</c:v>
                </c:pt>
                <c:pt idx="69">
                  <c:v>1192.75999999999</c:v>
                </c:pt>
                <c:pt idx="70">
                  <c:v>639.27000000000055</c:v>
                </c:pt>
                <c:pt idx="71">
                  <c:v>752.02999999999849</c:v>
                </c:pt>
                <c:pt idx="72">
                  <c:v>1466.8699999999899</c:v>
                </c:pt>
                <c:pt idx="73">
                  <c:v>950.18000000000052</c:v>
                </c:pt>
                <c:pt idx="74">
                  <c:v>950.94999999999789</c:v>
                </c:pt>
                <c:pt idx="75">
                  <c:v>790.59999999999809</c:v>
                </c:pt>
                <c:pt idx="76">
                  <c:v>1226.5899999999899</c:v>
                </c:pt>
                <c:pt idx="77">
                  <c:v>747.87</c:v>
                </c:pt>
                <c:pt idx="78">
                  <c:v>1395.86</c:v>
                </c:pt>
                <c:pt idx="79">
                  <c:v>743.229999999999</c:v>
                </c:pt>
                <c:pt idx="80">
                  <c:v>1510.78999999999</c:v>
                </c:pt>
                <c:pt idx="81">
                  <c:v>603.16999999999848</c:v>
                </c:pt>
                <c:pt idx="82">
                  <c:v>1317.1299999999899</c:v>
                </c:pt>
                <c:pt idx="83">
                  <c:v>966.81999999999846</c:v>
                </c:pt>
                <c:pt idx="84">
                  <c:v>1363.99</c:v>
                </c:pt>
                <c:pt idx="85">
                  <c:v>1464.62</c:v>
                </c:pt>
                <c:pt idx="86">
                  <c:v>1061.51</c:v>
                </c:pt>
                <c:pt idx="87">
                  <c:v>963.82000000000096</c:v>
                </c:pt>
                <c:pt idx="88">
                  <c:v>1251.42</c:v>
                </c:pt>
                <c:pt idx="89">
                  <c:v>1172.28</c:v>
                </c:pt>
                <c:pt idx="90">
                  <c:v>961.18999999999903</c:v>
                </c:pt>
                <c:pt idx="91">
                  <c:v>1173.04999999999</c:v>
                </c:pt>
                <c:pt idx="92">
                  <c:v>841.56</c:v>
                </c:pt>
                <c:pt idx="93">
                  <c:v>1250.78</c:v>
                </c:pt>
                <c:pt idx="94">
                  <c:v>1178.3899999999899</c:v>
                </c:pt>
                <c:pt idx="95">
                  <c:v>744.44999999999789</c:v>
                </c:pt>
                <c:pt idx="96">
                  <c:v>830.17999999999904</c:v>
                </c:pt>
                <c:pt idx="97">
                  <c:v>1384.55</c:v>
                </c:pt>
                <c:pt idx="98">
                  <c:v>855.98</c:v>
                </c:pt>
                <c:pt idx="99">
                  <c:v>1138.6599999999899</c:v>
                </c:pt>
                <c:pt idx="100">
                  <c:v>1185.6199999999999</c:v>
                </c:pt>
                <c:pt idx="101">
                  <c:v>1388.72999999999</c:v>
                </c:pt>
                <c:pt idx="102">
                  <c:v>751.95999999999799</c:v>
                </c:pt>
                <c:pt idx="103">
                  <c:v>1074.9399999999901</c:v>
                </c:pt>
                <c:pt idx="104">
                  <c:v>966.520000000001</c:v>
                </c:pt>
                <c:pt idx="105">
                  <c:v>1048.97999999999</c:v>
                </c:pt>
                <c:pt idx="106">
                  <c:v>1155.43</c:v>
                </c:pt>
                <c:pt idx="107">
                  <c:v>964.84999999999798</c:v>
                </c:pt>
                <c:pt idx="108">
                  <c:v>954.32999999999947</c:v>
                </c:pt>
                <c:pt idx="109">
                  <c:v>870.46999999999798</c:v>
                </c:pt>
                <c:pt idx="110">
                  <c:v>1447.76999999999</c:v>
                </c:pt>
                <c:pt idx="111">
                  <c:v>858.02999999999849</c:v>
                </c:pt>
                <c:pt idx="112">
                  <c:v>945.23</c:v>
                </c:pt>
                <c:pt idx="113">
                  <c:v>1158.47999999999</c:v>
                </c:pt>
                <c:pt idx="114">
                  <c:v>930.18000000000052</c:v>
                </c:pt>
                <c:pt idx="115">
                  <c:v>1375.75</c:v>
                </c:pt>
                <c:pt idx="116">
                  <c:v>1160.1199999999999</c:v>
                </c:pt>
                <c:pt idx="117">
                  <c:v>1382.48</c:v>
                </c:pt>
                <c:pt idx="118">
                  <c:v>1771.96999999999</c:v>
                </c:pt>
                <c:pt idx="119">
                  <c:v>975.99999999999898</c:v>
                </c:pt>
                <c:pt idx="120">
                  <c:v>1226.6599999999999</c:v>
                </c:pt>
                <c:pt idx="121">
                  <c:v>1053.82</c:v>
                </c:pt>
                <c:pt idx="122">
                  <c:v>959.16000000000201</c:v>
                </c:pt>
                <c:pt idx="123">
                  <c:v>849.51</c:v>
                </c:pt>
                <c:pt idx="124">
                  <c:v>950.75999999999897</c:v>
                </c:pt>
                <c:pt idx="125">
                  <c:v>761.25000000000307</c:v>
                </c:pt>
                <c:pt idx="126">
                  <c:v>969.59000000000253</c:v>
                </c:pt>
                <c:pt idx="127">
                  <c:v>1383.03999999999</c:v>
                </c:pt>
                <c:pt idx="128">
                  <c:v>834.09000000000151</c:v>
                </c:pt>
                <c:pt idx="129">
                  <c:v>1056.28</c:v>
                </c:pt>
                <c:pt idx="130">
                  <c:v>644.82999999999799</c:v>
                </c:pt>
                <c:pt idx="131">
                  <c:v>937.89000000000203</c:v>
                </c:pt>
                <c:pt idx="132">
                  <c:v>1683.46999999999</c:v>
                </c:pt>
                <c:pt idx="133">
                  <c:v>964.13000000000102</c:v>
                </c:pt>
                <c:pt idx="134">
                  <c:v>966.20999999999901</c:v>
                </c:pt>
                <c:pt idx="135">
                  <c:v>741.65</c:v>
                </c:pt>
                <c:pt idx="136">
                  <c:v>1135.6799999999998</c:v>
                </c:pt>
                <c:pt idx="137">
                  <c:v>841.07999999999902</c:v>
                </c:pt>
                <c:pt idx="138">
                  <c:v>912.15</c:v>
                </c:pt>
                <c:pt idx="139">
                  <c:v>875.50000000000102</c:v>
                </c:pt>
                <c:pt idx="140">
                  <c:v>1657.9199999999901</c:v>
                </c:pt>
                <c:pt idx="141">
                  <c:v>615.47</c:v>
                </c:pt>
                <c:pt idx="142">
                  <c:v>1788.76</c:v>
                </c:pt>
                <c:pt idx="143">
                  <c:v>1371.25999999999</c:v>
                </c:pt>
                <c:pt idx="144">
                  <c:v>749.479999999999</c:v>
                </c:pt>
                <c:pt idx="145">
                  <c:v>1489.85</c:v>
                </c:pt>
                <c:pt idx="146">
                  <c:v>2028.1599999999899</c:v>
                </c:pt>
                <c:pt idx="147">
                  <c:v>1487.6699999999998</c:v>
                </c:pt>
                <c:pt idx="148">
                  <c:v>1070.8799999999899</c:v>
                </c:pt>
                <c:pt idx="149">
                  <c:v>1471.47999999999</c:v>
                </c:pt>
                <c:pt idx="150">
                  <c:v>1163.6799999999998</c:v>
                </c:pt>
                <c:pt idx="151">
                  <c:v>1054.04</c:v>
                </c:pt>
                <c:pt idx="152">
                  <c:v>849.66000000000099</c:v>
                </c:pt>
                <c:pt idx="153">
                  <c:v>717.23</c:v>
                </c:pt>
                <c:pt idx="154">
                  <c:v>653.28000000000054</c:v>
                </c:pt>
                <c:pt idx="155">
                  <c:v>1063.93</c:v>
                </c:pt>
                <c:pt idx="156">
                  <c:v>1474.1499999999999</c:v>
                </c:pt>
                <c:pt idx="157">
                  <c:v>765.07999999999902</c:v>
                </c:pt>
                <c:pt idx="158">
                  <c:v>952.86999999999796</c:v>
                </c:pt>
                <c:pt idx="159">
                  <c:v>1097.49999999999</c:v>
                </c:pt>
                <c:pt idx="160">
                  <c:v>1040.53</c:v>
                </c:pt>
                <c:pt idx="161">
                  <c:v>934.18000000000052</c:v>
                </c:pt>
                <c:pt idx="162">
                  <c:v>834.45000000000039</c:v>
                </c:pt>
                <c:pt idx="163">
                  <c:v>733.83999999999799</c:v>
                </c:pt>
                <c:pt idx="164">
                  <c:v>960.37</c:v>
                </c:pt>
                <c:pt idx="165">
                  <c:v>823.55999999999847</c:v>
                </c:pt>
                <c:pt idx="166">
                  <c:v>1295.1299999999899</c:v>
                </c:pt>
                <c:pt idx="167">
                  <c:v>1143.75</c:v>
                </c:pt>
                <c:pt idx="168">
                  <c:v>1487.1899999999898</c:v>
                </c:pt>
                <c:pt idx="169">
                  <c:v>1604.79</c:v>
                </c:pt>
                <c:pt idx="170">
                  <c:v>880.53</c:v>
                </c:pt>
                <c:pt idx="171">
                  <c:v>847.44999999999789</c:v>
                </c:pt>
                <c:pt idx="172">
                  <c:v>850.28000000000054</c:v>
                </c:pt>
                <c:pt idx="173">
                  <c:v>968.91999999999848</c:v>
                </c:pt>
                <c:pt idx="174">
                  <c:v>1047.8199999999899</c:v>
                </c:pt>
                <c:pt idx="175">
                  <c:v>539.64999999999839</c:v>
                </c:pt>
                <c:pt idx="176">
                  <c:v>507.06</c:v>
                </c:pt>
                <c:pt idx="177">
                  <c:v>1283.6599999999899</c:v>
                </c:pt>
                <c:pt idx="178">
                  <c:v>1133.77999999999</c:v>
                </c:pt>
                <c:pt idx="179">
                  <c:v>741.12999999999897</c:v>
                </c:pt>
                <c:pt idx="180">
                  <c:v>1407.78999999999</c:v>
                </c:pt>
                <c:pt idx="181">
                  <c:v>1005.66</c:v>
                </c:pt>
                <c:pt idx="182">
                  <c:v>1175.8599999999999</c:v>
                </c:pt>
                <c:pt idx="183">
                  <c:v>1206.29999999999</c:v>
                </c:pt>
                <c:pt idx="184">
                  <c:v>745.92000000000098</c:v>
                </c:pt>
                <c:pt idx="185">
                  <c:v>1561.6799999999998</c:v>
                </c:pt>
                <c:pt idx="186">
                  <c:v>1466.94</c:v>
                </c:pt>
                <c:pt idx="187">
                  <c:v>1061.9299999999901</c:v>
                </c:pt>
                <c:pt idx="188">
                  <c:v>1087.31</c:v>
                </c:pt>
                <c:pt idx="189">
                  <c:v>942.67000000000053</c:v>
                </c:pt>
                <c:pt idx="190">
                  <c:v>1057.6499999999899</c:v>
                </c:pt>
                <c:pt idx="191">
                  <c:v>754.81999999999846</c:v>
                </c:pt>
                <c:pt idx="192">
                  <c:v>857.48999999999899</c:v>
                </c:pt>
                <c:pt idx="193">
                  <c:v>1265.4399999999901</c:v>
                </c:pt>
                <c:pt idx="194">
                  <c:v>1270.01999999999</c:v>
                </c:pt>
                <c:pt idx="195">
                  <c:v>1076.23999999999</c:v>
                </c:pt>
                <c:pt idx="196">
                  <c:v>1401.6899999999898</c:v>
                </c:pt>
                <c:pt idx="197">
                  <c:v>1152.5899999999899</c:v>
                </c:pt>
                <c:pt idx="198">
                  <c:v>613.719999999999</c:v>
                </c:pt>
                <c:pt idx="199">
                  <c:v>970.85000000000048</c:v>
                </c:pt>
                <c:pt idx="200">
                  <c:v>719.99999999999898</c:v>
                </c:pt>
                <c:pt idx="201">
                  <c:v>1167.03</c:v>
                </c:pt>
                <c:pt idx="202">
                  <c:v>967.33999999999799</c:v>
                </c:pt>
                <c:pt idx="203">
                  <c:v>1061.29999999999</c:v>
                </c:pt>
                <c:pt idx="204">
                  <c:v>946.59</c:v>
                </c:pt>
                <c:pt idx="205">
                  <c:v>972.68000000000052</c:v>
                </c:pt>
                <c:pt idx="206">
                  <c:v>981.40999999999849</c:v>
                </c:pt>
                <c:pt idx="207">
                  <c:v>1259.9100000000001</c:v>
                </c:pt>
                <c:pt idx="208">
                  <c:v>1912.53999999999</c:v>
                </c:pt>
                <c:pt idx="209">
                  <c:v>1501.8599999999899</c:v>
                </c:pt>
                <c:pt idx="210">
                  <c:v>852.37</c:v>
                </c:pt>
                <c:pt idx="211">
                  <c:v>1167.5699999999899</c:v>
                </c:pt>
                <c:pt idx="212">
                  <c:v>1472.44</c:v>
                </c:pt>
                <c:pt idx="213">
                  <c:v>1156.95999999999</c:v>
                </c:pt>
                <c:pt idx="214">
                  <c:v>1365.98999999999</c:v>
                </c:pt>
                <c:pt idx="215">
                  <c:v>842.42000000000098</c:v>
                </c:pt>
                <c:pt idx="216">
                  <c:v>1072.1899999999898</c:v>
                </c:pt>
                <c:pt idx="217">
                  <c:v>1067.04</c:v>
                </c:pt>
                <c:pt idx="218">
                  <c:v>920.53999999999849</c:v>
                </c:pt>
                <c:pt idx="219">
                  <c:v>936.69000000000153</c:v>
                </c:pt>
                <c:pt idx="220">
                  <c:v>1891.5999999999899</c:v>
                </c:pt>
                <c:pt idx="221">
                  <c:v>966.44999999999789</c:v>
                </c:pt>
                <c:pt idx="222">
                  <c:v>985.49</c:v>
                </c:pt>
                <c:pt idx="223">
                  <c:v>934.83999999999799</c:v>
                </c:pt>
                <c:pt idx="224">
                  <c:v>1365.79</c:v>
                </c:pt>
                <c:pt idx="225">
                  <c:v>1614.48999999999</c:v>
                </c:pt>
                <c:pt idx="226">
                  <c:v>2021.1399999999899</c:v>
                </c:pt>
                <c:pt idx="227">
                  <c:v>964.86999999999796</c:v>
                </c:pt>
                <c:pt idx="228">
                  <c:v>959.11999999999807</c:v>
                </c:pt>
                <c:pt idx="229">
                  <c:v>1148.8999999999899</c:v>
                </c:pt>
                <c:pt idx="230">
                  <c:v>841.16999999999791</c:v>
                </c:pt>
                <c:pt idx="231">
                  <c:v>759.87</c:v>
                </c:pt>
                <c:pt idx="232">
                  <c:v>1156.02999999999</c:v>
                </c:pt>
                <c:pt idx="233">
                  <c:v>1463.98</c:v>
                </c:pt>
                <c:pt idx="234">
                  <c:v>1383.62</c:v>
                </c:pt>
                <c:pt idx="235">
                  <c:v>1174.1199999999999</c:v>
                </c:pt>
                <c:pt idx="236">
                  <c:v>709.62</c:v>
                </c:pt>
                <c:pt idx="237">
                  <c:v>756.84999999999798</c:v>
                </c:pt>
                <c:pt idx="238">
                  <c:v>655.02999999999849</c:v>
                </c:pt>
                <c:pt idx="239">
                  <c:v>1688.1099999999899</c:v>
                </c:pt>
                <c:pt idx="240">
                  <c:v>964.62999999999704</c:v>
                </c:pt>
                <c:pt idx="241">
                  <c:v>1246.3199999999899</c:v>
                </c:pt>
                <c:pt idx="242">
                  <c:v>623.37999999999897</c:v>
                </c:pt>
                <c:pt idx="243">
                  <c:v>632.94999999999948</c:v>
                </c:pt>
                <c:pt idx="244">
                  <c:v>1892.94</c:v>
                </c:pt>
                <c:pt idx="245">
                  <c:v>971.95999999999947</c:v>
                </c:pt>
                <c:pt idx="246">
                  <c:v>830.99</c:v>
                </c:pt>
                <c:pt idx="247">
                  <c:v>1451.53999999999</c:v>
                </c:pt>
                <c:pt idx="248">
                  <c:v>1400.46</c:v>
                </c:pt>
                <c:pt idx="249">
                  <c:v>840.33999999999946</c:v>
                </c:pt>
                <c:pt idx="250">
                  <c:v>1087.0899999999999</c:v>
                </c:pt>
                <c:pt idx="251">
                  <c:v>1398.97</c:v>
                </c:pt>
                <c:pt idx="252">
                  <c:v>1626.6899999999898</c:v>
                </c:pt>
                <c:pt idx="253">
                  <c:v>1176.4299999999901</c:v>
                </c:pt>
                <c:pt idx="254">
                  <c:v>531.02</c:v>
                </c:pt>
                <c:pt idx="255">
                  <c:v>734.95999999999799</c:v>
                </c:pt>
                <c:pt idx="256">
                  <c:v>853.84999999999798</c:v>
                </c:pt>
                <c:pt idx="257">
                  <c:v>858.92999999999847</c:v>
                </c:pt>
                <c:pt idx="258">
                  <c:v>962.68000000000052</c:v>
                </c:pt>
                <c:pt idx="259">
                  <c:v>643.48999999999899</c:v>
                </c:pt>
                <c:pt idx="260">
                  <c:v>1089.03</c:v>
                </c:pt>
                <c:pt idx="261">
                  <c:v>826.10999999999899</c:v>
                </c:pt>
                <c:pt idx="262">
                  <c:v>629.729999999999</c:v>
                </c:pt>
                <c:pt idx="263">
                  <c:v>1938.02999999999</c:v>
                </c:pt>
                <c:pt idx="264">
                  <c:v>1248.1399999999899</c:v>
                </c:pt>
                <c:pt idx="265">
                  <c:v>1191.8499999999999</c:v>
                </c:pt>
                <c:pt idx="266">
                  <c:v>1817.47</c:v>
                </c:pt>
                <c:pt idx="267">
                  <c:v>738.61</c:v>
                </c:pt>
                <c:pt idx="268">
                  <c:v>952.67000000000053</c:v>
                </c:pt>
                <c:pt idx="269">
                  <c:v>958.06999999999846</c:v>
                </c:pt>
                <c:pt idx="270">
                  <c:v>1081.7</c:v>
                </c:pt>
                <c:pt idx="271">
                  <c:v>1475.54999999999</c:v>
                </c:pt>
                <c:pt idx="272">
                  <c:v>1286.6699999999898</c:v>
                </c:pt>
                <c:pt idx="273">
                  <c:v>1570.97</c:v>
                </c:pt>
                <c:pt idx="274">
                  <c:v>724.73</c:v>
                </c:pt>
                <c:pt idx="275">
                  <c:v>707.32999999999799</c:v>
                </c:pt>
                <c:pt idx="276">
                  <c:v>868.99</c:v>
                </c:pt>
                <c:pt idx="277">
                  <c:v>1706.25</c:v>
                </c:pt>
                <c:pt idx="278">
                  <c:v>736.51</c:v>
                </c:pt>
                <c:pt idx="279">
                  <c:v>1692.6199999999899</c:v>
                </c:pt>
                <c:pt idx="280">
                  <c:v>863.41000000000099</c:v>
                </c:pt>
                <c:pt idx="281">
                  <c:v>1692.6599999999999</c:v>
                </c:pt>
                <c:pt idx="282">
                  <c:v>1692.1799999999898</c:v>
                </c:pt>
                <c:pt idx="283">
                  <c:v>1721.97999999999</c:v>
                </c:pt>
                <c:pt idx="284">
                  <c:v>743.56</c:v>
                </c:pt>
                <c:pt idx="285">
                  <c:v>1066.29</c:v>
                </c:pt>
                <c:pt idx="286">
                  <c:v>742.12999999999795</c:v>
                </c:pt>
                <c:pt idx="287">
                  <c:v>1187.74</c:v>
                </c:pt>
                <c:pt idx="288">
                  <c:v>1615.8299999999899</c:v>
                </c:pt>
                <c:pt idx="289">
                  <c:v>534.61</c:v>
                </c:pt>
                <c:pt idx="290">
                  <c:v>1154.56</c:v>
                </c:pt>
                <c:pt idx="291">
                  <c:v>946.599999999999</c:v>
                </c:pt>
                <c:pt idx="292">
                  <c:v>843.31999999999948</c:v>
                </c:pt>
                <c:pt idx="293">
                  <c:v>1187.9099999999901</c:v>
                </c:pt>
                <c:pt idx="294">
                  <c:v>1352.6699999999998</c:v>
                </c:pt>
                <c:pt idx="295">
                  <c:v>1261.22999999999</c:v>
                </c:pt>
                <c:pt idx="296">
                  <c:v>1750.2</c:v>
                </c:pt>
                <c:pt idx="297">
                  <c:v>1173.71999999999</c:v>
                </c:pt>
                <c:pt idx="298">
                  <c:v>1169.21</c:v>
                </c:pt>
                <c:pt idx="299">
                  <c:v>1402.27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54-47DF-A523-9615892A0808}"/>
            </c:ext>
          </c:extLst>
        </c:ser>
        <c:marker val="1"/>
        <c:axId val="94234880"/>
        <c:axId val="95004544"/>
      </c:lineChart>
      <c:catAx>
        <c:axId val="942348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04544"/>
        <c:crosses val="autoZero"/>
        <c:auto val="1"/>
        <c:lblAlgn val="ctr"/>
        <c:lblOffset val="100"/>
      </c:catAx>
      <c:valAx>
        <c:axId val="950045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 i="1"/>
                </a:pPr>
                <a:r>
                  <a:rPr lang="en-US" i="1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3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Shooting My </a:t>
            </a:r>
            <a:r>
              <a:rPr lang="en-US" sz="1800" dirty="0" err="1"/>
              <a:t>Bot</a:t>
            </a:r>
            <a:r>
              <a:rPr lang="en-US" sz="1800" dirty="0"/>
              <a:t> 3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cked"/>
        <c:ser>
          <c:idx val="0"/>
          <c:order val="0"/>
          <c:tx>
            <c:strRef>
              <c:f>Sheet1!$M$1</c:f>
              <c:strCache>
                <c:ptCount val="1"/>
                <c:pt idx="0">
                  <c:v>Reward</c:v>
                </c:pt>
              </c:strCache>
            </c:strRef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Sheet1!$L$2:$L$301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Sheet1!$M$2:$M$301</c:f>
              <c:numCache>
                <c:formatCode>General</c:formatCode>
                <c:ptCount val="300"/>
                <c:pt idx="0">
                  <c:v>196.05</c:v>
                </c:pt>
                <c:pt idx="1">
                  <c:v>617.56999999999846</c:v>
                </c:pt>
                <c:pt idx="2">
                  <c:v>365.57</c:v>
                </c:pt>
                <c:pt idx="3">
                  <c:v>442.76999999999896</c:v>
                </c:pt>
                <c:pt idx="4">
                  <c:v>457.31</c:v>
                </c:pt>
                <c:pt idx="5">
                  <c:v>325.06999999999903</c:v>
                </c:pt>
                <c:pt idx="6">
                  <c:v>923.11</c:v>
                </c:pt>
                <c:pt idx="7">
                  <c:v>521.78000000000054</c:v>
                </c:pt>
                <c:pt idx="8">
                  <c:v>412.76</c:v>
                </c:pt>
                <c:pt idx="9">
                  <c:v>591.729999999999</c:v>
                </c:pt>
                <c:pt idx="10">
                  <c:v>525.11999999999898</c:v>
                </c:pt>
                <c:pt idx="11">
                  <c:v>724.79000000000053</c:v>
                </c:pt>
                <c:pt idx="12">
                  <c:v>922.73</c:v>
                </c:pt>
                <c:pt idx="13">
                  <c:v>655.7</c:v>
                </c:pt>
                <c:pt idx="14">
                  <c:v>366.41999999999899</c:v>
                </c:pt>
                <c:pt idx="15">
                  <c:v>373.54</c:v>
                </c:pt>
                <c:pt idx="16">
                  <c:v>515.32999999999799</c:v>
                </c:pt>
                <c:pt idx="17">
                  <c:v>599.12</c:v>
                </c:pt>
                <c:pt idx="18">
                  <c:v>499.37999999999897</c:v>
                </c:pt>
                <c:pt idx="19">
                  <c:v>567.22</c:v>
                </c:pt>
                <c:pt idx="20">
                  <c:v>638.95999999999799</c:v>
                </c:pt>
                <c:pt idx="21">
                  <c:v>450.88</c:v>
                </c:pt>
                <c:pt idx="22">
                  <c:v>667.16</c:v>
                </c:pt>
                <c:pt idx="23">
                  <c:v>579.63999999999896</c:v>
                </c:pt>
                <c:pt idx="24">
                  <c:v>550.88</c:v>
                </c:pt>
                <c:pt idx="25">
                  <c:v>397.38999999999896</c:v>
                </c:pt>
                <c:pt idx="26">
                  <c:v>597.99</c:v>
                </c:pt>
                <c:pt idx="27">
                  <c:v>219.57</c:v>
                </c:pt>
                <c:pt idx="28">
                  <c:v>755.55</c:v>
                </c:pt>
                <c:pt idx="29">
                  <c:v>716.28999999999905</c:v>
                </c:pt>
                <c:pt idx="30">
                  <c:v>381.84000000000032</c:v>
                </c:pt>
                <c:pt idx="31">
                  <c:v>647.43999999999949</c:v>
                </c:pt>
                <c:pt idx="32">
                  <c:v>458.83999999999895</c:v>
                </c:pt>
                <c:pt idx="33">
                  <c:v>600.54999999999939</c:v>
                </c:pt>
                <c:pt idx="34">
                  <c:v>552.61</c:v>
                </c:pt>
                <c:pt idx="35">
                  <c:v>635.38999999999896</c:v>
                </c:pt>
                <c:pt idx="36">
                  <c:v>639.37999999999897</c:v>
                </c:pt>
                <c:pt idx="37">
                  <c:v>428.47999999999894</c:v>
                </c:pt>
                <c:pt idx="38">
                  <c:v>592.76</c:v>
                </c:pt>
                <c:pt idx="39">
                  <c:v>620.82999999999947</c:v>
                </c:pt>
                <c:pt idx="40">
                  <c:v>650.31999999999846</c:v>
                </c:pt>
                <c:pt idx="41">
                  <c:v>710.63</c:v>
                </c:pt>
                <c:pt idx="42">
                  <c:v>630.24</c:v>
                </c:pt>
                <c:pt idx="43">
                  <c:v>526.33999999999799</c:v>
                </c:pt>
                <c:pt idx="44">
                  <c:v>611.70000000000005</c:v>
                </c:pt>
                <c:pt idx="45">
                  <c:v>907.75999999999897</c:v>
                </c:pt>
                <c:pt idx="46">
                  <c:v>572.26999999999896</c:v>
                </c:pt>
                <c:pt idx="47">
                  <c:v>872.82999999999799</c:v>
                </c:pt>
                <c:pt idx="48">
                  <c:v>229.07</c:v>
                </c:pt>
                <c:pt idx="49">
                  <c:v>677.66999999999848</c:v>
                </c:pt>
                <c:pt idx="50">
                  <c:v>421.83</c:v>
                </c:pt>
                <c:pt idx="51">
                  <c:v>490.63999999999896</c:v>
                </c:pt>
                <c:pt idx="52">
                  <c:v>645.89</c:v>
                </c:pt>
                <c:pt idx="53">
                  <c:v>335.09999999999894</c:v>
                </c:pt>
                <c:pt idx="54">
                  <c:v>510.8</c:v>
                </c:pt>
                <c:pt idx="55">
                  <c:v>895.38</c:v>
                </c:pt>
                <c:pt idx="56">
                  <c:v>611.93999999999846</c:v>
                </c:pt>
                <c:pt idx="57">
                  <c:v>934.81999999999846</c:v>
                </c:pt>
                <c:pt idx="58">
                  <c:v>481.82999999999896</c:v>
                </c:pt>
                <c:pt idx="59">
                  <c:v>473.24</c:v>
                </c:pt>
                <c:pt idx="60">
                  <c:v>495.32999999999896</c:v>
                </c:pt>
                <c:pt idx="61">
                  <c:v>312.8</c:v>
                </c:pt>
                <c:pt idx="62">
                  <c:v>646.29999999999905</c:v>
                </c:pt>
                <c:pt idx="63">
                  <c:v>300</c:v>
                </c:pt>
                <c:pt idx="64">
                  <c:v>488.01999999999896</c:v>
                </c:pt>
                <c:pt idx="65">
                  <c:v>284.52999999999895</c:v>
                </c:pt>
                <c:pt idx="66">
                  <c:v>724.20999999999901</c:v>
                </c:pt>
                <c:pt idx="67">
                  <c:v>624.41999999999996</c:v>
                </c:pt>
                <c:pt idx="68">
                  <c:v>633.69999999999902</c:v>
                </c:pt>
                <c:pt idx="69">
                  <c:v>662.52999999999849</c:v>
                </c:pt>
                <c:pt idx="70">
                  <c:v>522.73999999999899</c:v>
                </c:pt>
                <c:pt idx="71">
                  <c:v>558.54999999999939</c:v>
                </c:pt>
                <c:pt idx="72">
                  <c:v>647</c:v>
                </c:pt>
                <c:pt idx="73">
                  <c:v>363.21999999999895</c:v>
                </c:pt>
                <c:pt idx="74">
                  <c:v>681.29999999999905</c:v>
                </c:pt>
                <c:pt idx="75">
                  <c:v>332.41999999999899</c:v>
                </c:pt>
                <c:pt idx="76">
                  <c:v>380.89999999999895</c:v>
                </c:pt>
                <c:pt idx="77">
                  <c:v>503.36999999999898</c:v>
                </c:pt>
                <c:pt idx="78">
                  <c:v>413.77999999999895</c:v>
                </c:pt>
                <c:pt idx="79">
                  <c:v>379.36</c:v>
                </c:pt>
                <c:pt idx="80">
                  <c:v>496.22999999999894</c:v>
                </c:pt>
                <c:pt idx="81">
                  <c:v>708.33999999999799</c:v>
                </c:pt>
                <c:pt idx="82">
                  <c:v>439.05999999999898</c:v>
                </c:pt>
                <c:pt idx="83">
                  <c:v>803.24</c:v>
                </c:pt>
                <c:pt idx="84">
                  <c:v>572.81999999999846</c:v>
                </c:pt>
                <c:pt idx="85">
                  <c:v>435.94</c:v>
                </c:pt>
                <c:pt idx="86">
                  <c:v>742.10999999999899</c:v>
                </c:pt>
                <c:pt idx="87">
                  <c:v>707.53999999999849</c:v>
                </c:pt>
                <c:pt idx="88">
                  <c:v>618.31999999999948</c:v>
                </c:pt>
                <c:pt idx="89">
                  <c:v>637.29999999999995</c:v>
                </c:pt>
                <c:pt idx="90">
                  <c:v>781.93999999999949</c:v>
                </c:pt>
                <c:pt idx="91">
                  <c:v>690.20999999999901</c:v>
                </c:pt>
                <c:pt idx="92">
                  <c:v>246.14999999999739</c:v>
                </c:pt>
                <c:pt idx="93">
                  <c:v>889.83999999999799</c:v>
                </c:pt>
                <c:pt idx="94">
                  <c:v>550.02</c:v>
                </c:pt>
                <c:pt idx="95">
                  <c:v>613.74</c:v>
                </c:pt>
                <c:pt idx="96">
                  <c:v>604.41999999999996</c:v>
                </c:pt>
                <c:pt idx="97">
                  <c:v>776.979999999999</c:v>
                </c:pt>
                <c:pt idx="98">
                  <c:v>494.46999999999969</c:v>
                </c:pt>
                <c:pt idx="99">
                  <c:v>702.95999999999799</c:v>
                </c:pt>
                <c:pt idx="100">
                  <c:v>852.82999999999947</c:v>
                </c:pt>
                <c:pt idx="101">
                  <c:v>828.14</c:v>
                </c:pt>
                <c:pt idx="102">
                  <c:v>403.88999999999896</c:v>
                </c:pt>
                <c:pt idx="103">
                  <c:v>714.07999999999902</c:v>
                </c:pt>
                <c:pt idx="104">
                  <c:v>541.29999999999905</c:v>
                </c:pt>
                <c:pt idx="105">
                  <c:v>644.48999999999899</c:v>
                </c:pt>
                <c:pt idx="106">
                  <c:v>988.23999999999899</c:v>
                </c:pt>
                <c:pt idx="107">
                  <c:v>583.37999999999897</c:v>
                </c:pt>
                <c:pt idx="108">
                  <c:v>423.52</c:v>
                </c:pt>
                <c:pt idx="109">
                  <c:v>585.03999999999849</c:v>
                </c:pt>
                <c:pt idx="110">
                  <c:v>643.74</c:v>
                </c:pt>
                <c:pt idx="111">
                  <c:v>334.09999999999894</c:v>
                </c:pt>
                <c:pt idx="112">
                  <c:v>646.89999999999839</c:v>
                </c:pt>
                <c:pt idx="113">
                  <c:v>373.08999999999895</c:v>
                </c:pt>
                <c:pt idx="114">
                  <c:v>370.52999999999895</c:v>
                </c:pt>
                <c:pt idx="115">
                  <c:v>524.66999999999848</c:v>
                </c:pt>
                <c:pt idx="116">
                  <c:v>467.64000000000038</c:v>
                </c:pt>
                <c:pt idx="117">
                  <c:v>758.91</c:v>
                </c:pt>
                <c:pt idx="118">
                  <c:v>719.74999999999898</c:v>
                </c:pt>
                <c:pt idx="119">
                  <c:v>515.91999999999848</c:v>
                </c:pt>
                <c:pt idx="120">
                  <c:v>952.49</c:v>
                </c:pt>
                <c:pt idx="121">
                  <c:v>724.55</c:v>
                </c:pt>
                <c:pt idx="122">
                  <c:v>664.28000000000054</c:v>
                </c:pt>
                <c:pt idx="123">
                  <c:v>868.29000000000053</c:v>
                </c:pt>
                <c:pt idx="124">
                  <c:v>502.28</c:v>
                </c:pt>
                <c:pt idx="125">
                  <c:v>497.99999999999869</c:v>
                </c:pt>
                <c:pt idx="126">
                  <c:v>510.01999999999896</c:v>
                </c:pt>
                <c:pt idx="127">
                  <c:v>639.00999999999897</c:v>
                </c:pt>
                <c:pt idx="128">
                  <c:v>473.15000000000032</c:v>
                </c:pt>
                <c:pt idx="129">
                  <c:v>713.08999999999901</c:v>
                </c:pt>
                <c:pt idx="130">
                  <c:v>744.95999999999799</c:v>
                </c:pt>
                <c:pt idx="131">
                  <c:v>894.53</c:v>
                </c:pt>
                <c:pt idx="132">
                  <c:v>530.78999999999905</c:v>
                </c:pt>
                <c:pt idx="133">
                  <c:v>454.849999999999</c:v>
                </c:pt>
                <c:pt idx="134">
                  <c:v>588.54999999999939</c:v>
                </c:pt>
                <c:pt idx="135">
                  <c:v>640.28999999999905</c:v>
                </c:pt>
                <c:pt idx="136">
                  <c:v>688.979999999999</c:v>
                </c:pt>
                <c:pt idx="137">
                  <c:v>489.3</c:v>
                </c:pt>
                <c:pt idx="138">
                  <c:v>657.23999999999899</c:v>
                </c:pt>
                <c:pt idx="139">
                  <c:v>0</c:v>
                </c:pt>
                <c:pt idx="140">
                  <c:v>480.71</c:v>
                </c:pt>
                <c:pt idx="141">
                  <c:v>283.02999999999969</c:v>
                </c:pt>
                <c:pt idx="142">
                  <c:v>429.93999999999869</c:v>
                </c:pt>
                <c:pt idx="143">
                  <c:v>831.38</c:v>
                </c:pt>
                <c:pt idx="144">
                  <c:v>874.68999999999903</c:v>
                </c:pt>
                <c:pt idx="145">
                  <c:v>442.74</c:v>
                </c:pt>
                <c:pt idx="146">
                  <c:v>759.70999999999901</c:v>
                </c:pt>
                <c:pt idx="147">
                  <c:v>609.219999999999</c:v>
                </c:pt>
                <c:pt idx="148">
                  <c:v>936.66</c:v>
                </c:pt>
                <c:pt idx="149">
                  <c:v>590.30999999999949</c:v>
                </c:pt>
                <c:pt idx="150">
                  <c:v>503.55</c:v>
                </c:pt>
                <c:pt idx="151">
                  <c:v>741.34999999999798</c:v>
                </c:pt>
                <c:pt idx="152">
                  <c:v>587.01</c:v>
                </c:pt>
                <c:pt idx="153">
                  <c:v>549.75999999999897</c:v>
                </c:pt>
                <c:pt idx="154">
                  <c:v>380.37</c:v>
                </c:pt>
                <c:pt idx="155">
                  <c:v>427.96999999999969</c:v>
                </c:pt>
                <c:pt idx="156">
                  <c:v>753.15</c:v>
                </c:pt>
                <c:pt idx="157">
                  <c:v>763.099999999999</c:v>
                </c:pt>
                <c:pt idx="158">
                  <c:v>567.30999999999949</c:v>
                </c:pt>
                <c:pt idx="159">
                  <c:v>517.50999999999897</c:v>
                </c:pt>
                <c:pt idx="160">
                  <c:v>278.55999999999898</c:v>
                </c:pt>
                <c:pt idx="161">
                  <c:v>440.81</c:v>
                </c:pt>
                <c:pt idx="162">
                  <c:v>710.62999999999897</c:v>
                </c:pt>
                <c:pt idx="163">
                  <c:v>236.21999999999713</c:v>
                </c:pt>
                <c:pt idx="164">
                  <c:v>795.96999999999798</c:v>
                </c:pt>
                <c:pt idx="165">
                  <c:v>283.88999999999896</c:v>
                </c:pt>
                <c:pt idx="166">
                  <c:v>792.06</c:v>
                </c:pt>
                <c:pt idx="167">
                  <c:v>838.89999999999839</c:v>
                </c:pt>
                <c:pt idx="168">
                  <c:v>737.51</c:v>
                </c:pt>
                <c:pt idx="169">
                  <c:v>502.21</c:v>
                </c:pt>
                <c:pt idx="170">
                  <c:v>400.81999999999903</c:v>
                </c:pt>
                <c:pt idx="171">
                  <c:v>565.82999999999799</c:v>
                </c:pt>
                <c:pt idx="172">
                  <c:v>1040.56</c:v>
                </c:pt>
                <c:pt idx="173">
                  <c:v>472.46999999999895</c:v>
                </c:pt>
                <c:pt idx="174">
                  <c:v>637.16</c:v>
                </c:pt>
                <c:pt idx="175">
                  <c:v>531.80999999999949</c:v>
                </c:pt>
                <c:pt idx="176">
                  <c:v>540.34999999999798</c:v>
                </c:pt>
                <c:pt idx="177">
                  <c:v>657.2</c:v>
                </c:pt>
                <c:pt idx="178">
                  <c:v>343.39999999999895</c:v>
                </c:pt>
                <c:pt idx="179">
                  <c:v>586.1</c:v>
                </c:pt>
                <c:pt idx="180">
                  <c:v>550.63999999999896</c:v>
                </c:pt>
                <c:pt idx="181">
                  <c:v>357.70999999999896</c:v>
                </c:pt>
                <c:pt idx="182">
                  <c:v>803.69999999999902</c:v>
                </c:pt>
                <c:pt idx="183">
                  <c:v>572.65999999999849</c:v>
                </c:pt>
                <c:pt idx="184">
                  <c:v>711</c:v>
                </c:pt>
                <c:pt idx="185">
                  <c:v>506.28999999999894</c:v>
                </c:pt>
                <c:pt idx="186">
                  <c:v>662.099999999999</c:v>
                </c:pt>
                <c:pt idx="187">
                  <c:v>429.56999999999903</c:v>
                </c:pt>
                <c:pt idx="188">
                  <c:v>712.33999999999799</c:v>
                </c:pt>
                <c:pt idx="189">
                  <c:v>454.61</c:v>
                </c:pt>
                <c:pt idx="190">
                  <c:v>454.46</c:v>
                </c:pt>
                <c:pt idx="191">
                  <c:v>519.1</c:v>
                </c:pt>
                <c:pt idx="192">
                  <c:v>608.63999999999896</c:v>
                </c:pt>
                <c:pt idx="193">
                  <c:v>229.789999999999</c:v>
                </c:pt>
                <c:pt idx="194">
                  <c:v>634.84999999999798</c:v>
                </c:pt>
                <c:pt idx="195">
                  <c:v>782.52999999999849</c:v>
                </c:pt>
                <c:pt idx="196">
                  <c:v>633.57000000000005</c:v>
                </c:pt>
                <c:pt idx="197">
                  <c:v>392.28999999999894</c:v>
                </c:pt>
                <c:pt idx="198">
                  <c:v>470.34000000000032</c:v>
                </c:pt>
                <c:pt idx="199">
                  <c:v>546.07999999999902</c:v>
                </c:pt>
                <c:pt idx="200">
                  <c:v>341.99999999999869</c:v>
                </c:pt>
                <c:pt idx="201">
                  <c:v>630.04</c:v>
                </c:pt>
                <c:pt idx="202">
                  <c:v>669.13999999999896</c:v>
                </c:pt>
                <c:pt idx="203">
                  <c:v>675.85999999999797</c:v>
                </c:pt>
                <c:pt idx="204">
                  <c:v>840.43</c:v>
                </c:pt>
                <c:pt idx="205">
                  <c:v>324.51</c:v>
                </c:pt>
                <c:pt idx="206">
                  <c:v>604.28999999999905</c:v>
                </c:pt>
                <c:pt idx="207">
                  <c:v>354.55</c:v>
                </c:pt>
                <c:pt idx="208">
                  <c:v>613.63</c:v>
                </c:pt>
                <c:pt idx="209">
                  <c:v>709.28000000000054</c:v>
                </c:pt>
                <c:pt idx="210">
                  <c:v>330.46999999999895</c:v>
                </c:pt>
                <c:pt idx="211">
                  <c:v>411.53999999999894</c:v>
                </c:pt>
                <c:pt idx="212">
                  <c:v>503.35999999999905</c:v>
                </c:pt>
                <c:pt idx="213">
                  <c:v>563.70000000000005</c:v>
                </c:pt>
                <c:pt idx="214">
                  <c:v>519.01999999999896</c:v>
                </c:pt>
                <c:pt idx="215">
                  <c:v>375.3</c:v>
                </c:pt>
                <c:pt idx="216">
                  <c:v>645.40999999999849</c:v>
                </c:pt>
                <c:pt idx="217">
                  <c:v>455.64999999999901</c:v>
                </c:pt>
                <c:pt idx="218">
                  <c:v>312.47999999999894</c:v>
                </c:pt>
                <c:pt idx="219">
                  <c:v>488.50999999999897</c:v>
                </c:pt>
                <c:pt idx="220">
                  <c:v>814.47</c:v>
                </c:pt>
                <c:pt idx="221">
                  <c:v>406.41999999999899</c:v>
                </c:pt>
                <c:pt idx="222">
                  <c:v>441.77999999999895</c:v>
                </c:pt>
                <c:pt idx="223">
                  <c:v>373.56999999999903</c:v>
                </c:pt>
                <c:pt idx="224">
                  <c:v>337.46</c:v>
                </c:pt>
                <c:pt idx="225">
                  <c:v>400.34000000000032</c:v>
                </c:pt>
                <c:pt idx="226">
                  <c:v>591.27000000000055</c:v>
                </c:pt>
                <c:pt idx="227">
                  <c:v>778.15999999999849</c:v>
                </c:pt>
                <c:pt idx="228">
                  <c:v>496.659999999999</c:v>
                </c:pt>
                <c:pt idx="229">
                  <c:v>524.37</c:v>
                </c:pt>
                <c:pt idx="230">
                  <c:v>522.53</c:v>
                </c:pt>
                <c:pt idx="231">
                  <c:v>611.52</c:v>
                </c:pt>
                <c:pt idx="232">
                  <c:v>740.07</c:v>
                </c:pt>
                <c:pt idx="233">
                  <c:v>680.84999999999798</c:v>
                </c:pt>
                <c:pt idx="234">
                  <c:v>541.60999999999899</c:v>
                </c:pt>
                <c:pt idx="235">
                  <c:v>364.40999999999963</c:v>
                </c:pt>
                <c:pt idx="236">
                  <c:v>497.48999999999899</c:v>
                </c:pt>
                <c:pt idx="237">
                  <c:v>351.42999999999893</c:v>
                </c:pt>
                <c:pt idx="238">
                  <c:v>157.60999999999763</c:v>
                </c:pt>
                <c:pt idx="239">
                  <c:v>571.56999999999846</c:v>
                </c:pt>
                <c:pt idx="240">
                  <c:v>656.03</c:v>
                </c:pt>
                <c:pt idx="241">
                  <c:v>761.41</c:v>
                </c:pt>
                <c:pt idx="242">
                  <c:v>535.59</c:v>
                </c:pt>
                <c:pt idx="243">
                  <c:v>672.71</c:v>
                </c:pt>
                <c:pt idx="244">
                  <c:v>487.53999999999894</c:v>
                </c:pt>
                <c:pt idx="245">
                  <c:v>556.53</c:v>
                </c:pt>
                <c:pt idx="246">
                  <c:v>528.77000000000055</c:v>
                </c:pt>
                <c:pt idx="247">
                  <c:v>630.37</c:v>
                </c:pt>
                <c:pt idx="248">
                  <c:v>536.979999999999</c:v>
                </c:pt>
                <c:pt idx="249">
                  <c:v>663.06999999999846</c:v>
                </c:pt>
                <c:pt idx="250">
                  <c:v>676.30999999999847</c:v>
                </c:pt>
                <c:pt idx="251">
                  <c:v>738.11</c:v>
                </c:pt>
                <c:pt idx="252">
                  <c:v>391.84000000000032</c:v>
                </c:pt>
                <c:pt idx="253">
                  <c:v>851.43</c:v>
                </c:pt>
                <c:pt idx="254">
                  <c:v>701.61999999999898</c:v>
                </c:pt>
                <c:pt idx="255">
                  <c:v>870.67000000000053</c:v>
                </c:pt>
                <c:pt idx="256">
                  <c:v>692.29000000000053</c:v>
                </c:pt>
                <c:pt idx="257">
                  <c:v>652.60999999999899</c:v>
                </c:pt>
                <c:pt idx="258">
                  <c:v>633.63</c:v>
                </c:pt>
                <c:pt idx="259">
                  <c:v>595.32999999999947</c:v>
                </c:pt>
                <c:pt idx="260">
                  <c:v>975.04</c:v>
                </c:pt>
                <c:pt idx="261">
                  <c:v>602.25999999999897</c:v>
                </c:pt>
                <c:pt idx="262">
                  <c:v>951.27999999999895</c:v>
                </c:pt>
                <c:pt idx="263">
                  <c:v>646.65999999999849</c:v>
                </c:pt>
                <c:pt idx="264">
                  <c:v>750.16</c:v>
                </c:pt>
                <c:pt idx="265">
                  <c:v>882.13</c:v>
                </c:pt>
                <c:pt idx="266">
                  <c:v>478.53</c:v>
                </c:pt>
                <c:pt idx="267">
                  <c:v>570.69000000000005</c:v>
                </c:pt>
                <c:pt idx="268">
                  <c:v>345.11999999999898</c:v>
                </c:pt>
                <c:pt idx="269">
                  <c:v>531.32999999999799</c:v>
                </c:pt>
                <c:pt idx="270">
                  <c:v>564.25999999999897</c:v>
                </c:pt>
                <c:pt idx="271">
                  <c:v>811.36999999999796</c:v>
                </c:pt>
                <c:pt idx="272">
                  <c:v>619.87</c:v>
                </c:pt>
                <c:pt idx="273">
                  <c:v>284.32999999999896</c:v>
                </c:pt>
                <c:pt idx="274">
                  <c:v>569.93999999999846</c:v>
                </c:pt>
                <c:pt idx="275">
                  <c:v>643.83999999999799</c:v>
                </c:pt>
                <c:pt idx="276">
                  <c:v>633.35999999999797</c:v>
                </c:pt>
                <c:pt idx="277">
                  <c:v>260.02</c:v>
                </c:pt>
                <c:pt idx="278">
                  <c:v>828.15</c:v>
                </c:pt>
                <c:pt idx="279">
                  <c:v>662.52</c:v>
                </c:pt>
                <c:pt idx="280">
                  <c:v>533.45999999999947</c:v>
                </c:pt>
                <c:pt idx="281">
                  <c:v>805.18999999999903</c:v>
                </c:pt>
                <c:pt idx="282">
                  <c:v>629.61999999999898</c:v>
                </c:pt>
                <c:pt idx="283">
                  <c:v>330.76999999999896</c:v>
                </c:pt>
                <c:pt idx="284">
                  <c:v>668.85999999999797</c:v>
                </c:pt>
                <c:pt idx="285">
                  <c:v>766.04</c:v>
                </c:pt>
                <c:pt idx="286">
                  <c:v>440.77</c:v>
                </c:pt>
                <c:pt idx="287">
                  <c:v>622.979999999999</c:v>
                </c:pt>
                <c:pt idx="288">
                  <c:v>582.91999999999848</c:v>
                </c:pt>
                <c:pt idx="289">
                  <c:v>343.88999999999896</c:v>
                </c:pt>
                <c:pt idx="290">
                  <c:v>278.78999999999894</c:v>
                </c:pt>
                <c:pt idx="291">
                  <c:v>377.57</c:v>
                </c:pt>
                <c:pt idx="292">
                  <c:v>419.65000000000032</c:v>
                </c:pt>
                <c:pt idx="293">
                  <c:v>377.02999999999895</c:v>
                </c:pt>
                <c:pt idx="294">
                  <c:v>616.33999999999799</c:v>
                </c:pt>
                <c:pt idx="295">
                  <c:v>415.02999999999895</c:v>
                </c:pt>
                <c:pt idx="296">
                  <c:v>552.52999999999849</c:v>
                </c:pt>
                <c:pt idx="297">
                  <c:v>705.18999999999903</c:v>
                </c:pt>
                <c:pt idx="298">
                  <c:v>502.63999999999896</c:v>
                </c:pt>
                <c:pt idx="299">
                  <c:v>633.88999999999896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51-4F26-A476-47DAF8FF4E56}"/>
            </c:ext>
          </c:extLst>
        </c:ser>
        <c:marker val="1"/>
        <c:axId val="94804608"/>
        <c:axId val="102879232"/>
      </c:lineChart>
      <c:catAx>
        <c:axId val="94804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79232"/>
        <c:crosses val="autoZero"/>
        <c:auto val="1"/>
        <c:lblAlgn val="ctr"/>
        <c:lblOffset val="100"/>
      </c:catAx>
      <c:valAx>
        <c:axId val="1028792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 i="1"/>
                </a:pPr>
                <a:r>
                  <a:rPr lang="en-US" i="1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0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Pembelajaran </a:t>
            </a:r>
            <a:r>
              <a:rPr lang="en-US" baseline="0"/>
              <a:t>100x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Sheet1!$C$3</c:f>
              <c:strCache>
                <c:ptCount val="1"/>
                <c:pt idx="0">
                  <c:v>My Bot 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Sheet1!$B$4:$B$103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Sheet1!$C$4:$C$103</c:f>
              <c:numCache>
                <c:formatCode>General</c:formatCode>
                <c:ptCount val="100"/>
                <c:pt idx="0">
                  <c:v>2831.42</c:v>
                </c:pt>
                <c:pt idx="1">
                  <c:v>1920.27</c:v>
                </c:pt>
                <c:pt idx="2">
                  <c:v>2718.6099999999901</c:v>
                </c:pt>
                <c:pt idx="3">
                  <c:v>2850.49</c:v>
                </c:pt>
                <c:pt idx="4">
                  <c:v>2797.20999999999</c:v>
                </c:pt>
                <c:pt idx="5">
                  <c:v>2045.5</c:v>
                </c:pt>
                <c:pt idx="6">
                  <c:v>2056.85</c:v>
                </c:pt>
                <c:pt idx="7">
                  <c:v>2677.78</c:v>
                </c:pt>
                <c:pt idx="8">
                  <c:v>2649.6</c:v>
                </c:pt>
                <c:pt idx="9">
                  <c:v>2539.62</c:v>
                </c:pt>
                <c:pt idx="10">
                  <c:v>2618.48</c:v>
                </c:pt>
                <c:pt idx="11">
                  <c:v>1678.59</c:v>
                </c:pt>
                <c:pt idx="12">
                  <c:v>2440.1999999999898</c:v>
                </c:pt>
                <c:pt idx="13">
                  <c:v>2225.8200000000002</c:v>
                </c:pt>
                <c:pt idx="14">
                  <c:v>2741.39</c:v>
                </c:pt>
                <c:pt idx="15">
                  <c:v>2565.1799999999998</c:v>
                </c:pt>
                <c:pt idx="16">
                  <c:v>2520.16</c:v>
                </c:pt>
                <c:pt idx="17">
                  <c:v>1725.17</c:v>
                </c:pt>
                <c:pt idx="18">
                  <c:v>2966.0899999999901</c:v>
                </c:pt>
                <c:pt idx="19">
                  <c:v>2481.3599999999901</c:v>
                </c:pt>
                <c:pt idx="20">
                  <c:v>2454.9299999999998</c:v>
                </c:pt>
                <c:pt idx="21">
                  <c:v>2819.17</c:v>
                </c:pt>
                <c:pt idx="22">
                  <c:v>2036.59</c:v>
                </c:pt>
                <c:pt idx="23">
                  <c:v>1319.15</c:v>
                </c:pt>
                <c:pt idx="24">
                  <c:v>2815.3599999999901</c:v>
                </c:pt>
                <c:pt idx="25">
                  <c:v>2603.65</c:v>
                </c:pt>
                <c:pt idx="26">
                  <c:v>1690.83</c:v>
                </c:pt>
                <c:pt idx="27">
                  <c:v>2833.92</c:v>
                </c:pt>
                <c:pt idx="28">
                  <c:v>2337.39</c:v>
                </c:pt>
                <c:pt idx="29">
                  <c:v>2475.84</c:v>
                </c:pt>
                <c:pt idx="30">
                  <c:v>2611.36</c:v>
                </c:pt>
                <c:pt idx="31">
                  <c:v>2146.11</c:v>
                </c:pt>
                <c:pt idx="32">
                  <c:v>2770.62</c:v>
                </c:pt>
                <c:pt idx="33">
                  <c:v>2069.17</c:v>
                </c:pt>
                <c:pt idx="34">
                  <c:v>2300.48</c:v>
                </c:pt>
                <c:pt idx="35">
                  <c:v>2674.7</c:v>
                </c:pt>
                <c:pt idx="36">
                  <c:v>2087.3599999999901</c:v>
                </c:pt>
                <c:pt idx="37">
                  <c:v>2250.13</c:v>
                </c:pt>
                <c:pt idx="38">
                  <c:v>1560.0799999999899</c:v>
                </c:pt>
                <c:pt idx="39">
                  <c:v>2004.51</c:v>
                </c:pt>
                <c:pt idx="40">
                  <c:v>2179.6</c:v>
                </c:pt>
                <c:pt idx="41">
                  <c:v>1803.50999999999</c:v>
                </c:pt>
                <c:pt idx="42">
                  <c:v>2310.83</c:v>
                </c:pt>
                <c:pt idx="43">
                  <c:v>2679.92</c:v>
                </c:pt>
                <c:pt idx="44">
                  <c:v>2422.98</c:v>
                </c:pt>
                <c:pt idx="45">
                  <c:v>1330.77</c:v>
                </c:pt>
                <c:pt idx="46">
                  <c:v>2406.4</c:v>
                </c:pt>
                <c:pt idx="47">
                  <c:v>2581.58</c:v>
                </c:pt>
                <c:pt idx="48">
                  <c:v>3227.20999999999</c:v>
                </c:pt>
                <c:pt idx="49">
                  <c:v>3090.71</c:v>
                </c:pt>
                <c:pt idx="50">
                  <c:v>2301.7599999999902</c:v>
                </c:pt>
                <c:pt idx="51">
                  <c:v>2052.8200000000002</c:v>
                </c:pt>
                <c:pt idx="52">
                  <c:v>1710.27</c:v>
                </c:pt>
                <c:pt idx="53">
                  <c:v>1751.12</c:v>
                </c:pt>
                <c:pt idx="54">
                  <c:v>2915.46</c:v>
                </c:pt>
                <c:pt idx="55">
                  <c:v>1651.9</c:v>
                </c:pt>
                <c:pt idx="56">
                  <c:v>2147.6999999999998</c:v>
                </c:pt>
                <c:pt idx="57">
                  <c:v>1934.1899999999901</c:v>
                </c:pt>
                <c:pt idx="58">
                  <c:v>2005.12</c:v>
                </c:pt>
                <c:pt idx="59">
                  <c:v>2759.98</c:v>
                </c:pt>
                <c:pt idx="60">
                  <c:v>1465.28</c:v>
                </c:pt>
                <c:pt idx="61">
                  <c:v>2223.6799999999998</c:v>
                </c:pt>
                <c:pt idx="62">
                  <c:v>1962.03</c:v>
                </c:pt>
                <c:pt idx="63">
                  <c:v>2721.47</c:v>
                </c:pt>
                <c:pt idx="64">
                  <c:v>2675.2</c:v>
                </c:pt>
                <c:pt idx="65">
                  <c:v>2812.24</c:v>
                </c:pt>
                <c:pt idx="66">
                  <c:v>1680.8</c:v>
                </c:pt>
                <c:pt idx="67">
                  <c:v>2471.83</c:v>
                </c:pt>
                <c:pt idx="68">
                  <c:v>2361.21</c:v>
                </c:pt>
                <c:pt idx="69">
                  <c:v>1885.71</c:v>
                </c:pt>
                <c:pt idx="70">
                  <c:v>2816.37</c:v>
                </c:pt>
                <c:pt idx="71">
                  <c:v>2364.3200000000002</c:v>
                </c:pt>
                <c:pt idx="72">
                  <c:v>1759.42</c:v>
                </c:pt>
                <c:pt idx="73">
                  <c:v>2959.5099999999902</c:v>
                </c:pt>
                <c:pt idx="74">
                  <c:v>2462.4</c:v>
                </c:pt>
                <c:pt idx="75">
                  <c:v>2971.67</c:v>
                </c:pt>
                <c:pt idx="76">
                  <c:v>2391.87</c:v>
                </c:pt>
                <c:pt idx="77">
                  <c:v>2979.16</c:v>
                </c:pt>
                <c:pt idx="78">
                  <c:v>2368.21</c:v>
                </c:pt>
                <c:pt idx="79">
                  <c:v>2913.2</c:v>
                </c:pt>
                <c:pt idx="80">
                  <c:v>2140.8599999999901</c:v>
                </c:pt>
                <c:pt idx="81">
                  <c:v>2565.4299999999998</c:v>
                </c:pt>
                <c:pt idx="82">
                  <c:v>2354.79</c:v>
                </c:pt>
                <c:pt idx="83">
                  <c:v>2074.16</c:v>
                </c:pt>
                <c:pt idx="84">
                  <c:v>1934.72</c:v>
                </c:pt>
                <c:pt idx="85">
                  <c:v>2076.15</c:v>
                </c:pt>
                <c:pt idx="86">
                  <c:v>2452.70999999999</c:v>
                </c:pt>
                <c:pt idx="87">
                  <c:v>2291.02</c:v>
                </c:pt>
                <c:pt idx="88">
                  <c:v>2214.66</c:v>
                </c:pt>
                <c:pt idx="89">
                  <c:v>2322.2399999999998</c:v>
                </c:pt>
                <c:pt idx="90">
                  <c:v>2266.08</c:v>
                </c:pt>
                <c:pt idx="91">
                  <c:v>2275.04</c:v>
                </c:pt>
                <c:pt idx="92">
                  <c:v>2887.85</c:v>
                </c:pt>
                <c:pt idx="93">
                  <c:v>1674.55</c:v>
                </c:pt>
                <c:pt idx="94">
                  <c:v>2267.4899999999998</c:v>
                </c:pt>
                <c:pt idx="95">
                  <c:v>2824.59</c:v>
                </c:pt>
                <c:pt idx="96">
                  <c:v>2765.2999999999902</c:v>
                </c:pt>
                <c:pt idx="97">
                  <c:v>1894.96</c:v>
                </c:pt>
                <c:pt idx="98">
                  <c:v>2662.93</c:v>
                </c:pt>
                <c:pt idx="99">
                  <c:v>2179.26999999999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B5-4D48-93A9-C610D7DFD340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My Bot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Sheet1!$B$4:$B$103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Sheet1!$D$4:$D$103</c:f>
              <c:numCache>
                <c:formatCode>General</c:formatCode>
                <c:ptCount val="100"/>
                <c:pt idx="0">
                  <c:v>1041.99</c:v>
                </c:pt>
                <c:pt idx="1">
                  <c:v>1502.49</c:v>
                </c:pt>
                <c:pt idx="2">
                  <c:v>1074.75999999999</c:v>
                </c:pt>
                <c:pt idx="3">
                  <c:v>738.23</c:v>
                </c:pt>
                <c:pt idx="4">
                  <c:v>954.520000000001</c:v>
                </c:pt>
                <c:pt idx="5">
                  <c:v>1582.78</c:v>
                </c:pt>
                <c:pt idx="6">
                  <c:v>978.9</c:v>
                </c:pt>
                <c:pt idx="7">
                  <c:v>964.73</c:v>
                </c:pt>
                <c:pt idx="8">
                  <c:v>922.36999999999796</c:v>
                </c:pt>
                <c:pt idx="9">
                  <c:v>914.66999999999905</c:v>
                </c:pt>
                <c:pt idx="10">
                  <c:v>920.97</c:v>
                </c:pt>
                <c:pt idx="11">
                  <c:v>1573.07</c:v>
                </c:pt>
                <c:pt idx="12">
                  <c:v>401.57</c:v>
                </c:pt>
                <c:pt idx="13">
                  <c:v>926.95000000000095</c:v>
                </c:pt>
                <c:pt idx="14">
                  <c:v>961.91</c:v>
                </c:pt>
                <c:pt idx="15">
                  <c:v>972.72</c:v>
                </c:pt>
                <c:pt idx="16">
                  <c:v>828.94999999999902</c:v>
                </c:pt>
                <c:pt idx="17">
                  <c:v>1611.86</c:v>
                </c:pt>
                <c:pt idx="18">
                  <c:v>855.72000000000105</c:v>
                </c:pt>
                <c:pt idx="19">
                  <c:v>737.91999999999905</c:v>
                </c:pt>
                <c:pt idx="20">
                  <c:v>1069.8800000000001</c:v>
                </c:pt>
                <c:pt idx="21">
                  <c:v>753.62</c:v>
                </c:pt>
                <c:pt idx="22">
                  <c:v>1179.1399999999901</c:v>
                </c:pt>
                <c:pt idx="23">
                  <c:v>1529.71</c:v>
                </c:pt>
                <c:pt idx="24">
                  <c:v>767.62999999999897</c:v>
                </c:pt>
                <c:pt idx="25">
                  <c:v>953.18000000000097</c:v>
                </c:pt>
                <c:pt idx="26">
                  <c:v>1524.5899999999899</c:v>
                </c:pt>
                <c:pt idx="27">
                  <c:v>955.01999999999896</c:v>
                </c:pt>
                <c:pt idx="28">
                  <c:v>1057.4099999999901</c:v>
                </c:pt>
                <c:pt idx="29">
                  <c:v>638.39999999999895</c:v>
                </c:pt>
                <c:pt idx="30">
                  <c:v>980.77</c:v>
                </c:pt>
                <c:pt idx="31">
                  <c:v>1123.98</c:v>
                </c:pt>
                <c:pt idx="32">
                  <c:v>857.44999999999902</c:v>
                </c:pt>
                <c:pt idx="33">
                  <c:v>1168.44</c:v>
                </c:pt>
                <c:pt idx="34">
                  <c:v>1041.07</c:v>
                </c:pt>
                <c:pt idx="35">
                  <c:v>678.43</c:v>
                </c:pt>
                <c:pt idx="36">
                  <c:v>1368.0599999999899</c:v>
                </c:pt>
                <c:pt idx="37">
                  <c:v>1166.25</c:v>
                </c:pt>
                <c:pt idx="38">
                  <c:v>1811.78</c:v>
                </c:pt>
                <c:pt idx="39">
                  <c:v>1371.2</c:v>
                </c:pt>
                <c:pt idx="40">
                  <c:v>1069.5999999999999</c:v>
                </c:pt>
                <c:pt idx="41">
                  <c:v>1387.8</c:v>
                </c:pt>
                <c:pt idx="42">
                  <c:v>1115.96999999999</c:v>
                </c:pt>
                <c:pt idx="43">
                  <c:v>752.71</c:v>
                </c:pt>
                <c:pt idx="44">
                  <c:v>1283.25999999999</c:v>
                </c:pt>
                <c:pt idx="45">
                  <c:v>1901.24</c:v>
                </c:pt>
                <c:pt idx="46">
                  <c:v>1187.6400000000001</c:v>
                </c:pt>
                <c:pt idx="47">
                  <c:v>847.26</c:v>
                </c:pt>
                <c:pt idx="48">
                  <c:v>855.849999999999</c:v>
                </c:pt>
                <c:pt idx="49">
                  <c:v>629.70000000000005</c:v>
                </c:pt>
                <c:pt idx="50">
                  <c:v>1270.26999999999</c:v>
                </c:pt>
                <c:pt idx="51">
                  <c:v>1370.25</c:v>
                </c:pt>
                <c:pt idx="52">
                  <c:v>1524.29</c:v>
                </c:pt>
                <c:pt idx="53">
                  <c:v>1672.39</c:v>
                </c:pt>
                <c:pt idx="54">
                  <c:v>647.20000000000005</c:v>
                </c:pt>
                <c:pt idx="55">
                  <c:v>1255.1600000000001</c:v>
                </c:pt>
                <c:pt idx="56">
                  <c:v>1169.27</c:v>
                </c:pt>
                <c:pt idx="57">
                  <c:v>1069.06</c:v>
                </c:pt>
                <c:pt idx="58">
                  <c:v>1416.6599999999901</c:v>
                </c:pt>
                <c:pt idx="59">
                  <c:v>740.63999999999896</c:v>
                </c:pt>
                <c:pt idx="60">
                  <c:v>1797.3299999999899</c:v>
                </c:pt>
                <c:pt idx="61">
                  <c:v>1492.51999999999</c:v>
                </c:pt>
                <c:pt idx="62">
                  <c:v>1164.0999999999899</c:v>
                </c:pt>
                <c:pt idx="63">
                  <c:v>952.02999999999895</c:v>
                </c:pt>
                <c:pt idx="64">
                  <c:v>1064.95</c:v>
                </c:pt>
                <c:pt idx="65">
                  <c:v>1037.3499999999899</c:v>
                </c:pt>
                <c:pt idx="66">
                  <c:v>1504.26999999999</c:v>
                </c:pt>
                <c:pt idx="67">
                  <c:v>737.599999999999</c:v>
                </c:pt>
                <c:pt idx="68">
                  <c:v>1057.46</c:v>
                </c:pt>
                <c:pt idx="69">
                  <c:v>1192.75999999999</c:v>
                </c:pt>
                <c:pt idx="70">
                  <c:v>639.27</c:v>
                </c:pt>
                <c:pt idx="71">
                  <c:v>752.02999999999895</c:v>
                </c:pt>
                <c:pt idx="72">
                  <c:v>1466.8699999999899</c:v>
                </c:pt>
                <c:pt idx="73">
                  <c:v>950.18</c:v>
                </c:pt>
                <c:pt idx="74">
                  <c:v>950.949999999998</c:v>
                </c:pt>
                <c:pt idx="75">
                  <c:v>790.59999999999798</c:v>
                </c:pt>
                <c:pt idx="76">
                  <c:v>1226.5899999999899</c:v>
                </c:pt>
                <c:pt idx="77">
                  <c:v>747.87</c:v>
                </c:pt>
                <c:pt idx="78">
                  <c:v>1395.86</c:v>
                </c:pt>
                <c:pt idx="79">
                  <c:v>743.229999999999</c:v>
                </c:pt>
                <c:pt idx="80">
                  <c:v>1510.78999999999</c:v>
                </c:pt>
                <c:pt idx="81">
                  <c:v>603.16999999999905</c:v>
                </c:pt>
                <c:pt idx="82">
                  <c:v>1317.1299999999901</c:v>
                </c:pt>
                <c:pt idx="83">
                  <c:v>966.81999999999903</c:v>
                </c:pt>
                <c:pt idx="84">
                  <c:v>1363.99</c:v>
                </c:pt>
                <c:pt idx="85">
                  <c:v>1464.62</c:v>
                </c:pt>
                <c:pt idx="86">
                  <c:v>1061.51</c:v>
                </c:pt>
                <c:pt idx="87">
                  <c:v>963.82000000000096</c:v>
                </c:pt>
                <c:pt idx="88">
                  <c:v>1251.42</c:v>
                </c:pt>
                <c:pt idx="89">
                  <c:v>1172.28</c:v>
                </c:pt>
                <c:pt idx="90">
                  <c:v>961.18999999999903</c:v>
                </c:pt>
                <c:pt idx="91">
                  <c:v>1173.04999999999</c:v>
                </c:pt>
                <c:pt idx="92">
                  <c:v>841.56</c:v>
                </c:pt>
                <c:pt idx="93">
                  <c:v>1250.78</c:v>
                </c:pt>
                <c:pt idx="94">
                  <c:v>1178.3899999999901</c:v>
                </c:pt>
                <c:pt idx="95">
                  <c:v>744.44999999999902</c:v>
                </c:pt>
                <c:pt idx="96">
                  <c:v>830.17999999999904</c:v>
                </c:pt>
                <c:pt idx="97">
                  <c:v>1384.55</c:v>
                </c:pt>
                <c:pt idx="98">
                  <c:v>855.98</c:v>
                </c:pt>
                <c:pt idx="99">
                  <c:v>1138.6599999999901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B5-4D48-93A9-C610D7DFD340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My Bot 3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Sheet1!$B$4:$B$103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Sheet1!$E$4:$E$103</c:f>
              <c:numCache>
                <c:formatCode>General</c:formatCode>
                <c:ptCount val="100"/>
                <c:pt idx="0">
                  <c:v>196.05</c:v>
                </c:pt>
                <c:pt idx="1">
                  <c:v>617.56999999999903</c:v>
                </c:pt>
                <c:pt idx="2">
                  <c:v>365.57</c:v>
                </c:pt>
                <c:pt idx="3">
                  <c:v>442.76999999999902</c:v>
                </c:pt>
                <c:pt idx="4">
                  <c:v>457.31</c:v>
                </c:pt>
                <c:pt idx="5">
                  <c:v>325.06999999999903</c:v>
                </c:pt>
                <c:pt idx="6">
                  <c:v>923.11</c:v>
                </c:pt>
                <c:pt idx="7">
                  <c:v>521.78</c:v>
                </c:pt>
                <c:pt idx="8">
                  <c:v>412.76</c:v>
                </c:pt>
                <c:pt idx="9">
                  <c:v>591.729999999999</c:v>
                </c:pt>
                <c:pt idx="10">
                  <c:v>525.11999999999898</c:v>
                </c:pt>
                <c:pt idx="11">
                  <c:v>724.79</c:v>
                </c:pt>
                <c:pt idx="12">
                  <c:v>922.73</c:v>
                </c:pt>
                <c:pt idx="13">
                  <c:v>655.7</c:v>
                </c:pt>
                <c:pt idx="14">
                  <c:v>366.42</c:v>
                </c:pt>
                <c:pt idx="15">
                  <c:v>373.54</c:v>
                </c:pt>
                <c:pt idx="16">
                  <c:v>515.32999999999902</c:v>
                </c:pt>
                <c:pt idx="17">
                  <c:v>599.12</c:v>
                </c:pt>
                <c:pt idx="18">
                  <c:v>499.37999999999897</c:v>
                </c:pt>
                <c:pt idx="19">
                  <c:v>567.22</c:v>
                </c:pt>
                <c:pt idx="20">
                  <c:v>638.95999999999901</c:v>
                </c:pt>
                <c:pt idx="21">
                  <c:v>450.88</c:v>
                </c:pt>
                <c:pt idx="22">
                  <c:v>667.16</c:v>
                </c:pt>
                <c:pt idx="23">
                  <c:v>579.63999999999896</c:v>
                </c:pt>
                <c:pt idx="24">
                  <c:v>550.88</c:v>
                </c:pt>
                <c:pt idx="25">
                  <c:v>397.38999999999902</c:v>
                </c:pt>
                <c:pt idx="26">
                  <c:v>597.99</c:v>
                </c:pt>
                <c:pt idx="27">
                  <c:v>219.57</c:v>
                </c:pt>
                <c:pt idx="28">
                  <c:v>755.55</c:v>
                </c:pt>
                <c:pt idx="29">
                  <c:v>716.28999999999905</c:v>
                </c:pt>
                <c:pt idx="30">
                  <c:v>381.84</c:v>
                </c:pt>
                <c:pt idx="31">
                  <c:v>647.44000000000005</c:v>
                </c:pt>
                <c:pt idx="32">
                  <c:v>458.83999999999901</c:v>
                </c:pt>
                <c:pt idx="33">
                  <c:v>600.54999999999995</c:v>
                </c:pt>
                <c:pt idx="34">
                  <c:v>552.61</c:v>
                </c:pt>
                <c:pt idx="35">
                  <c:v>635.38999999999896</c:v>
                </c:pt>
                <c:pt idx="36">
                  <c:v>639.37999999999897</c:v>
                </c:pt>
                <c:pt idx="37">
                  <c:v>428.479999999999</c:v>
                </c:pt>
                <c:pt idx="38">
                  <c:v>592.76</c:v>
                </c:pt>
                <c:pt idx="39">
                  <c:v>620.83000000000004</c:v>
                </c:pt>
                <c:pt idx="40">
                  <c:v>650.31999999999903</c:v>
                </c:pt>
                <c:pt idx="41">
                  <c:v>710.63</c:v>
                </c:pt>
                <c:pt idx="42">
                  <c:v>630.24</c:v>
                </c:pt>
                <c:pt idx="43">
                  <c:v>526.33999999999901</c:v>
                </c:pt>
                <c:pt idx="44">
                  <c:v>611.70000000000005</c:v>
                </c:pt>
                <c:pt idx="45">
                  <c:v>907.75999999999897</c:v>
                </c:pt>
                <c:pt idx="46">
                  <c:v>572.26999999999896</c:v>
                </c:pt>
                <c:pt idx="47">
                  <c:v>872.82999999999902</c:v>
                </c:pt>
                <c:pt idx="48">
                  <c:v>229.07</c:v>
                </c:pt>
                <c:pt idx="49">
                  <c:v>677.66999999999905</c:v>
                </c:pt>
                <c:pt idx="50">
                  <c:v>421.83</c:v>
                </c:pt>
                <c:pt idx="51">
                  <c:v>490.63999999999902</c:v>
                </c:pt>
                <c:pt idx="52">
                  <c:v>645.89</c:v>
                </c:pt>
                <c:pt idx="53">
                  <c:v>335.099999999999</c:v>
                </c:pt>
                <c:pt idx="54">
                  <c:v>510.8</c:v>
                </c:pt>
                <c:pt idx="55">
                  <c:v>895.38</c:v>
                </c:pt>
                <c:pt idx="56">
                  <c:v>611.93999999999903</c:v>
                </c:pt>
                <c:pt idx="57">
                  <c:v>934.81999999999903</c:v>
                </c:pt>
                <c:pt idx="58">
                  <c:v>481.82999999999902</c:v>
                </c:pt>
                <c:pt idx="59">
                  <c:v>473.24</c:v>
                </c:pt>
                <c:pt idx="60">
                  <c:v>495.32999999999902</c:v>
                </c:pt>
                <c:pt idx="61">
                  <c:v>312.8</c:v>
                </c:pt>
                <c:pt idx="62">
                  <c:v>646.29999999999905</c:v>
                </c:pt>
                <c:pt idx="63">
                  <c:v>300</c:v>
                </c:pt>
                <c:pt idx="64">
                  <c:v>488.01999999999902</c:v>
                </c:pt>
                <c:pt idx="65">
                  <c:v>284.52999999999901</c:v>
                </c:pt>
                <c:pt idx="66">
                  <c:v>724.20999999999901</c:v>
                </c:pt>
                <c:pt idx="67">
                  <c:v>624.41999999999996</c:v>
                </c:pt>
                <c:pt idx="68">
                  <c:v>633.69999999999902</c:v>
                </c:pt>
                <c:pt idx="69">
                  <c:v>662.52999999999895</c:v>
                </c:pt>
                <c:pt idx="70">
                  <c:v>522.73999999999899</c:v>
                </c:pt>
                <c:pt idx="71">
                  <c:v>558.54999999999995</c:v>
                </c:pt>
                <c:pt idx="72">
                  <c:v>647</c:v>
                </c:pt>
                <c:pt idx="73">
                  <c:v>363.219999999999</c:v>
                </c:pt>
                <c:pt idx="74">
                  <c:v>681.29999999999905</c:v>
                </c:pt>
                <c:pt idx="75">
                  <c:v>332.42</c:v>
                </c:pt>
                <c:pt idx="76">
                  <c:v>380.89999999999901</c:v>
                </c:pt>
                <c:pt idx="77">
                  <c:v>503.36999999999898</c:v>
                </c:pt>
                <c:pt idx="78">
                  <c:v>413.77999999999901</c:v>
                </c:pt>
                <c:pt idx="79">
                  <c:v>379.36</c:v>
                </c:pt>
                <c:pt idx="80">
                  <c:v>496.23</c:v>
                </c:pt>
                <c:pt idx="81">
                  <c:v>708.33999999999901</c:v>
                </c:pt>
                <c:pt idx="82">
                  <c:v>439.05999999999898</c:v>
                </c:pt>
                <c:pt idx="83">
                  <c:v>803.24</c:v>
                </c:pt>
                <c:pt idx="84">
                  <c:v>572.81999999999903</c:v>
                </c:pt>
                <c:pt idx="85">
                  <c:v>435.94</c:v>
                </c:pt>
                <c:pt idx="86">
                  <c:v>742.10999999999899</c:v>
                </c:pt>
                <c:pt idx="87">
                  <c:v>707.53999999999905</c:v>
                </c:pt>
                <c:pt idx="88">
                  <c:v>618.32000000000005</c:v>
                </c:pt>
                <c:pt idx="89">
                  <c:v>637.29999999999995</c:v>
                </c:pt>
                <c:pt idx="90">
                  <c:v>781.94</c:v>
                </c:pt>
                <c:pt idx="91">
                  <c:v>690.20999999999901</c:v>
                </c:pt>
                <c:pt idx="92">
                  <c:v>246.14999999999901</c:v>
                </c:pt>
                <c:pt idx="93">
                  <c:v>889.83999999999901</c:v>
                </c:pt>
                <c:pt idx="94">
                  <c:v>550.02</c:v>
                </c:pt>
                <c:pt idx="95">
                  <c:v>613.74</c:v>
                </c:pt>
                <c:pt idx="96">
                  <c:v>604.41999999999996</c:v>
                </c:pt>
                <c:pt idx="97">
                  <c:v>776.979999999999</c:v>
                </c:pt>
                <c:pt idx="98">
                  <c:v>494.47</c:v>
                </c:pt>
                <c:pt idx="99">
                  <c:v>702.95999999999901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CB5-4D48-93A9-C610D7DFD340}"/>
            </c:ext>
          </c:extLst>
        </c:ser>
        <c:marker val="1"/>
        <c:axId val="94228864"/>
        <c:axId val="94234112"/>
      </c:lineChart>
      <c:catAx>
        <c:axId val="942288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34112"/>
        <c:crosses val="autoZero"/>
        <c:auto val="1"/>
        <c:lblAlgn val="ctr"/>
        <c:lblOffset val="100"/>
        <c:tickLblSkip val="10"/>
      </c:catAx>
      <c:valAx>
        <c:axId val="942341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2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Pembelajaran 200x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My Bot 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Sheet1!$G$4:$G$103</c:f>
              <c:numCache>
                <c:formatCode>General</c:formatCode>
                <c:ptCount val="100"/>
                <c:pt idx="0">
                  <c:v>101</c:v>
                </c:pt>
                <c:pt idx="1">
                  <c:v>102</c:v>
                </c:pt>
                <c:pt idx="2">
                  <c:v>103</c:v>
                </c:pt>
                <c:pt idx="3">
                  <c:v>104</c:v>
                </c:pt>
                <c:pt idx="4">
                  <c:v>105</c:v>
                </c:pt>
                <c:pt idx="5">
                  <c:v>106</c:v>
                </c:pt>
                <c:pt idx="6">
                  <c:v>107</c:v>
                </c:pt>
                <c:pt idx="7">
                  <c:v>108</c:v>
                </c:pt>
                <c:pt idx="8">
                  <c:v>109</c:v>
                </c:pt>
                <c:pt idx="9">
                  <c:v>110</c:v>
                </c:pt>
                <c:pt idx="10">
                  <c:v>111</c:v>
                </c:pt>
                <c:pt idx="11">
                  <c:v>112</c:v>
                </c:pt>
                <c:pt idx="12">
                  <c:v>113</c:v>
                </c:pt>
                <c:pt idx="13">
                  <c:v>114</c:v>
                </c:pt>
                <c:pt idx="14">
                  <c:v>115</c:v>
                </c:pt>
                <c:pt idx="15">
                  <c:v>116</c:v>
                </c:pt>
                <c:pt idx="16">
                  <c:v>117</c:v>
                </c:pt>
                <c:pt idx="17">
                  <c:v>118</c:v>
                </c:pt>
                <c:pt idx="18">
                  <c:v>119</c:v>
                </c:pt>
                <c:pt idx="19">
                  <c:v>120</c:v>
                </c:pt>
                <c:pt idx="20">
                  <c:v>121</c:v>
                </c:pt>
                <c:pt idx="21">
                  <c:v>122</c:v>
                </c:pt>
                <c:pt idx="22">
                  <c:v>123</c:v>
                </c:pt>
                <c:pt idx="23">
                  <c:v>124</c:v>
                </c:pt>
                <c:pt idx="24">
                  <c:v>125</c:v>
                </c:pt>
                <c:pt idx="25">
                  <c:v>126</c:v>
                </c:pt>
                <c:pt idx="26">
                  <c:v>127</c:v>
                </c:pt>
                <c:pt idx="27">
                  <c:v>128</c:v>
                </c:pt>
                <c:pt idx="28">
                  <c:v>129</c:v>
                </c:pt>
                <c:pt idx="29">
                  <c:v>130</c:v>
                </c:pt>
                <c:pt idx="30">
                  <c:v>131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135</c:v>
                </c:pt>
                <c:pt idx="35">
                  <c:v>136</c:v>
                </c:pt>
                <c:pt idx="36">
                  <c:v>137</c:v>
                </c:pt>
                <c:pt idx="37">
                  <c:v>138</c:v>
                </c:pt>
                <c:pt idx="38">
                  <c:v>139</c:v>
                </c:pt>
                <c:pt idx="39">
                  <c:v>140</c:v>
                </c:pt>
                <c:pt idx="40">
                  <c:v>141</c:v>
                </c:pt>
                <c:pt idx="41">
                  <c:v>142</c:v>
                </c:pt>
                <c:pt idx="42">
                  <c:v>143</c:v>
                </c:pt>
                <c:pt idx="43">
                  <c:v>144</c:v>
                </c:pt>
                <c:pt idx="44">
                  <c:v>145</c:v>
                </c:pt>
                <c:pt idx="45">
                  <c:v>146</c:v>
                </c:pt>
                <c:pt idx="46">
                  <c:v>147</c:v>
                </c:pt>
                <c:pt idx="47">
                  <c:v>148</c:v>
                </c:pt>
                <c:pt idx="48">
                  <c:v>149</c:v>
                </c:pt>
                <c:pt idx="49">
                  <c:v>150</c:v>
                </c:pt>
                <c:pt idx="50">
                  <c:v>151</c:v>
                </c:pt>
                <c:pt idx="51">
                  <c:v>152</c:v>
                </c:pt>
                <c:pt idx="52">
                  <c:v>153</c:v>
                </c:pt>
                <c:pt idx="53">
                  <c:v>154</c:v>
                </c:pt>
                <c:pt idx="54">
                  <c:v>155</c:v>
                </c:pt>
                <c:pt idx="55">
                  <c:v>156</c:v>
                </c:pt>
                <c:pt idx="56">
                  <c:v>157</c:v>
                </c:pt>
                <c:pt idx="57">
                  <c:v>158</c:v>
                </c:pt>
                <c:pt idx="58">
                  <c:v>159</c:v>
                </c:pt>
                <c:pt idx="59">
                  <c:v>160</c:v>
                </c:pt>
                <c:pt idx="60">
                  <c:v>161</c:v>
                </c:pt>
                <c:pt idx="61">
                  <c:v>162</c:v>
                </c:pt>
                <c:pt idx="62">
                  <c:v>163</c:v>
                </c:pt>
                <c:pt idx="63">
                  <c:v>164</c:v>
                </c:pt>
                <c:pt idx="64">
                  <c:v>165</c:v>
                </c:pt>
                <c:pt idx="65">
                  <c:v>166</c:v>
                </c:pt>
                <c:pt idx="66">
                  <c:v>167</c:v>
                </c:pt>
                <c:pt idx="67">
                  <c:v>168</c:v>
                </c:pt>
                <c:pt idx="68">
                  <c:v>169</c:v>
                </c:pt>
                <c:pt idx="69">
                  <c:v>170</c:v>
                </c:pt>
                <c:pt idx="70">
                  <c:v>171</c:v>
                </c:pt>
                <c:pt idx="71">
                  <c:v>172</c:v>
                </c:pt>
                <c:pt idx="72">
                  <c:v>173</c:v>
                </c:pt>
                <c:pt idx="73">
                  <c:v>174</c:v>
                </c:pt>
                <c:pt idx="74">
                  <c:v>175</c:v>
                </c:pt>
                <c:pt idx="75">
                  <c:v>176</c:v>
                </c:pt>
                <c:pt idx="76">
                  <c:v>177</c:v>
                </c:pt>
                <c:pt idx="77">
                  <c:v>178</c:v>
                </c:pt>
                <c:pt idx="78">
                  <c:v>179</c:v>
                </c:pt>
                <c:pt idx="79">
                  <c:v>180</c:v>
                </c:pt>
                <c:pt idx="80">
                  <c:v>181</c:v>
                </c:pt>
                <c:pt idx="81">
                  <c:v>182</c:v>
                </c:pt>
                <c:pt idx="82">
                  <c:v>183</c:v>
                </c:pt>
                <c:pt idx="83">
                  <c:v>184</c:v>
                </c:pt>
                <c:pt idx="84">
                  <c:v>185</c:v>
                </c:pt>
                <c:pt idx="85">
                  <c:v>186</c:v>
                </c:pt>
                <c:pt idx="86">
                  <c:v>187</c:v>
                </c:pt>
                <c:pt idx="87">
                  <c:v>188</c:v>
                </c:pt>
                <c:pt idx="88">
                  <c:v>189</c:v>
                </c:pt>
                <c:pt idx="89">
                  <c:v>190</c:v>
                </c:pt>
                <c:pt idx="90">
                  <c:v>191</c:v>
                </c:pt>
                <c:pt idx="91">
                  <c:v>192</c:v>
                </c:pt>
                <c:pt idx="92">
                  <c:v>193</c:v>
                </c:pt>
                <c:pt idx="93">
                  <c:v>194</c:v>
                </c:pt>
                <c:pt idx="94">
                  <c:v>195</c:v>
                </c:pt>
                <c:pt idx="95">
                  <c:v>196</c:v>
                </c:pt>
                <c:pt idx="96">
                  <c:v>197</c:v>
                </c:pt>
                <c:pt idx="97">
                  <c:v>198</c:v>
                </c:pt>
                <c:pt idx="98">
                  <c:v>199</c:v>
                </c:pt>
                <c:pt idx="99">
                  <c:v>200</c:v>
                </c:pt>
              </c:numCache>
            </c:numRef>
          </c:cat>
          <c:val>
            <c:numRef>
              <c:f>Sheet1!$H$4:$H$103</c:f>
              <c:numCache>
                <c:formatCode>General</c:formatCode>
                <c:ptCount val="100"/>
                <c:pt idx="0">
                  <c:v>1936.46</c:v>
                </c:pt>
                <c:pt idx="1">
                  <c:v>1722.37</c:v>
                </c:pt>
                <c:pt idx="2">
                  <c:v>3143.57</c:v>
                </c:pt>
                <c:pt idx="3">
                  <c:v>2001.25999999999</c:v>
                </c:pt>
                <c:pt idx="4">
                  <c:v>2455.36</c:v>
                </c:pt>
                <c:pt idx="5">
                  <c:v>2256.48</c:v>
                </c:pt>
                <c:pt idx="6">
                  <c:v>1773.17</c:v>
                </c:pt>
                <c:pt idx="7">
                  <c:v>2248.69</c:v>
                </c:pt>
                <c:pt idx="8">
                  <c:v>2619.4</c:v>
                </c:pt>
                <c:pt idx="9">
                  <c:v>2645.55</c:v>
                </c:pt>
                <c:pt idx="10">
                  <c:v>1951.54</c:v>
                </c:pt>
                <c:pt idx="11">
                  <c:v>2653.01999999999</c:v>
                </c:pt>
                <c:pt idx="12">
                  <c:v>2561.92</c:v>
                </c:pt>
                <c:pt idx="13">
                  <c:v>2360.6999999999998</c:v>
                </c:pt>
                <c:pt idx="14">
                  <c:v>2514.5</c:v>
                </c:pt>
                <c:pt idx="15">
                  <c:v>2093.0899999999901</c:v>
                </c:pt>
                <c:pt idx="16">
                  <c:v>2263.16</c:v>
                </c:pt>
                <c:pt idx="17">
                  <c:v>2045.1799999999901</c:v>
                </c:pt>
                <c:pt idx="18">
                  <c:v>1701.65</c:v>
                </c:pt>
                <c:pt idx="19">
                  <c:v>2564.73</c:v>
                </c:pt>
                <c:pt idx="20">
                  <c:v>1709.1</c:v>
                </c:pt>
                <c:pt idx="21">
                  <c:v>2567.14</c:v>
                </c:pt>
                <c:pt idx="22">
                  <c:v>2458.39</c:v>
                </c:pt>
                <c:pt idx="23">
                  <c:v>2331.1299999999901</c:v>
                </c:pt>
                <c:pt idx="24">
                  <c:v>2819.36</c:v>
                </c:pt>
                <c:pt idx="25">
                  <c:v>2686.99</c:v>
                </c:pt>
                <c:pt idx="26">
                  <c:v>2703.41</c:v>
                </c:pt>
                <c:pt idx="27">
                  <c:v>1881.07</c:v>
                </c:pt>
                <c:pt idx="28">
                  <c:v>2564.77</c:v>
                </c:pt>
                <c:pt idx="29">
                  <c:v>2351.23</c:v>
                </c:pt>
                <c:pt idx="30">
                  <c:v>2751.5799999999899</c:v>
                </c:pt>
                <c:pt idx="31">
                  <c:v>1999.84</c:v>
                </c:pt>
                <c:pt idx="32">
                  <c:v>1495.76</c:v>
                </c:pt>
                <c:pt idx="33">
                  <c:v>2755.76</c:v>
                </c:pt>
                <c:pt idx="34">
                  <c:v>2409.12</c:v>
                </c:pt>
                <c:pt idx="35">
                  <c:v>2940.51</c:v>
                </c:pt>
                <c:pt idx="36">
                  <c:v>2202.98</c:v>
                </c:pt>
                <c:pt idx="37">
                  <c:v>3029.9</c:v>
                </c:pt>
                <c:pt idx="38">
                  <c:v>2556.83</c:v>
                </c:pt>
                <c:pt idx="39">
                  <c:v>3451.89</c:v>
                </c:pt>
                <c:pt idx="40">
                  <c:v>1884.6699999999901</c:v>
                </c:pt>
                <c:pt idx="41">
                  <c:v>2638.56</c:v>
                </c:pt>
                <c:pt idx="42">
                  <c:v>1404.52999999999</c:v>
                </c:pt>
                <c:pt idx="43">
                  <c:v>1993.28</c:v>
                </c:pt>
                <c:pt idx="44">
                  <c:v>2725.23</c:v>
                </c:pt>
                <c:pt idx="45">
                  <c:v>2364.4</c:v>
                </c:pt>
                <c:pt idx="46">
                  <c:v>1174.1399999999901</c:v>
                </c:pt>
                <c:pt idx="47">
                  <c:v>1914.21</c:v>
                </c:pt>
                <c:pt idx="48">
                  <c:v>1989.15</c:v>
                </c:pt>
                <c:pt idx="49">
                  <c:v>1988.32</c:v>
                </c:pt>
                <c:pt idx="50">
                  <c:v>2421.33</c:v>
                </c:pt>
                <c:pt idx="51">
                  <c:v>2573.1899999999901</c:v>
                </c:pt>
                <c:pt idx="52">
                  <c:v>2765.4199999999901</c:v>
                </c:pt>
                <c:pt idx="53">
                  <c:v>2958.95</c:v>
                </c:pt>
                <c:pt idx="54">
                  <c:v>2867.68</c:v>
                </c:pt>
                <c:pt idx="55">
                  <c:v>2423.1999999999998</c:v>
                </c:pt>
                <c:pt idx="56">
                  <c:v>1642.05</c:v>
                </c:pt>
                <c:pt idx="57">
                  <c:v>2576.0500000000002</c:v>
                </c:pt>
                <c:pt idx="58">
                  <c:v>2501.1799999999998</c:v>
                </c:pt>
                <c:pt idx="59">
                  <c:v>2175.25</c:v>
                </c:pt>
                <c:pt idx="60">
                  <c:v>2951.7599999999902</c:v>
                </c:pt>
                <c:pt idx="61">
                  <c:v>2498.79</c:v>
                </c:pt>
                <c:pt idx="62">
                  <c:v>2203.9199999999901</c:v>
                </c:pt>
                <c:pt idx="63">
                  <c:v>3105.95</c:v>
                </c:pt>
                <c:pt idx="64">
                  <c:v>2262.4099999999899</c:v>
                </c:pt>
                <c:pt idx="65">
                  <c:v>2847.92</c:v>
                </c:pt>
                <c:pt idx="66">
                  <c:v>2064.08</c:v>
                </c:pt>
                <c:pt idx="67">
                  <c:v>1512.48</c:v>
                </c:pt>
                <c:pt idx="68">
                  <c:v>2000.86</c:v>
                </c:pt>
                <c:pt idx="69">
                  <c:v>1737.25</c:v>
                </c:pt>
                <c:pt idx="70">
                  <c:v>3035.57</c:v>
                </c:pt>
                <c:pt idx="71">
                  <c:v>2723.15</c:v>
                </c:pt>
                <c:pt idx="72">
                  <c:v>1985.49999999999</c:v>
                </c:pt>
                <c:pt idx="73">
                  <c:v>2595.5699999999902</c:v>
                </c:pt>
                <c:pt idx="74">
                  <c:v>2504.8000000000002</c:v>
                </c:pt>
                <c:pt idx="75">
                  <c:v>2844.49</c:v>
                </c:pt>
                <c:pt idx="76">
                  <c:v>2786.51999999999</c:v>
                </c:pt>
                <c:pt idx="77">
                  <c:v>1979.41</c:v>
                </c:pt>
                <c:pt idx="78">
                  <c:v>2631.8399999999901</c:v>
                </c:pt>
                <c:pt idx="79">
                  <c:v>2513.44</c:v>
                </c:pt>
                <c:pt idx="80">
                  <c:v>2216.19</c:v>
                </c:pt>
                <c:pt idx="81">
                  <c:v>2627.33</c:v>
                </c:pt>
                <c:pt idx="82">
                  <c:v>2191.6799999999998</c:v>
                </c:pt>
                <c:pt idx="83">
                  <c:v>2221.5700000000002</c:v>
                </c:pt>
                <c:pt idx="84">
                  <c:v>2511.6999999999998</c:v>
                </c:pt>
                <c:pt idx="85">
                  <c:v>1791.9199999999901</c:v>
                </c:pt>
                <c:pt idx="86">
                  <c:v>2047.95</c:v>
                </c:pt>
                <c:pt idx="87">
                  <c:v>2599.06</c:v>
                </c:pt>
                <c:pt idx="88">
                  <c:v>2187.41</c:v>
                </c:pt>
                <c:pt idx="89">
                  <c:v>2651.5499999999902</c:v>
                </c:pt>
                <c:pt idx="90">
                  <c:v>2365.1</c:v>
                </c:pt>
                <c:pt idx="91">
                  <c:v>2747.18</c:v>
                </c:pt>
                <c:pt idx="92">
                  <c:v>2718.18</c:v>
                </c:pt>
                <c:pt idx="93">
                  <c:v>2441.5500000000002</c:v>
                </c:pt>
                <c:pt idx="94">
                  <c:v>1987.2</c:v>
                </c:pt>
                <c:pt idx="95">
                  <c:v>1983.6799999999901</c:v>
                </c:pt>
                <c:pt idx="96">
                  <c:v>2013.45</c:v>
                </c:pt>
                <c:pt idx="97">
                  <c:v>2224.0500000000002</c:v>
                </c:pt>
                <c:pt idx="98">
                  <c:v>3004.48</c:v>
                </c:pt>
                <c:pt idx="99">
                  <c:v>2497.9199999999901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68-4496-8DB7-C3B508028991}"/>
            </c:ext>
          </c:extLst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My Bot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Sheet1!$G$4:$G$103</c:f>
              <c:numCache>
                <c:formatCode>General</c:formatCode>
                <c:ptCount val="100"/>
                <c:pt idx="0">
                  <c:v>101</c:v>
                </c:pt>
                <c:pt idx="1">
                  <c:v>102</c:v>
                </c:pt>
                <c:pt idx="2">
                  <c:v>103</c:v>
                </c:pt>
                <c:pt idx="3">
                  <c:v>104</c:v>
                </c:pt>
                <c:pt idx="4">
                  <c:v>105</c:v>
                </c:pt>
                <c:pt idx="5">
                  <c:v>106</c:v>
                </c:pt>
                <c:pt idx="6">
                  <c:v>107</c:v>
                </c:pt>
                <c:pt idx="7">
                  <c:v>108</c:v>
                </c:pt>
                <c:pt idx="8">
                  <c:v>109</c:v>
                </c:pt>
                <c:pt idx="9">
                  <c:v>110</c:v>
                </c:pt>
                <c:pt idx="10">
                  <c:v>111</c:v>
                </c:pt>
                <c:pt idx="11">
                  <c:v>112</c:v>
                </c:pt>
                <c:pt idx="12">
                  <c:v>113</c:v>
                </c:pt>
                <c:pt idx="13">
                  <c:v>114</c:v>
                </c:pt>
                <c:pt idx="14">
                  <c:v>115</c:v>
                </c:pt>
                <c:pt idx="15">
                  <c:v>116</c:v>
                </c:pt>
                <c:pt idx="16">
                  <c:v>117</c:v>
                </c:pt>
                <c:pt idx="17">
                  <c:v>118</c:v>
                </c:pt>
                <c:pt idx="18">
                  <c:v>119</c:v>
                </c:pt>
                <c:pt idx="19">
                  <c:v>120</c:v>
                </c:pt>
                <c:pt idx="20">
                  <c:v>121</c:v>
                </c:pt>
                <c:pt idx="21">
                  <c:v>122</c:v>
                </c:pt>
                <c:pt idx="22">
                  <c:v>123</c:v>
                </c:pt>
                <c:pt idx="23">
                  <c:v>124</c:v>
                </c:pt>
                <c:pt idx="24">
                  <c:v>125</c:v>
                </c:pt>
                <c:pt idx="25">
                  <c:v>126</c:v>
                </c:pt>
                <c:pt idx="26">
                  <c:v>127</c:v>
                </c:pt>
                <c:pt idx="27">
                  <c:v>128</c:v>
                </c:pt>
                <c:pt idx="28">
                  <c:v>129</c:v>
                </c:pt>
                <c:pt idx="29">
                  <c:v>130</c:v>
                </c:pt>
                <c:pt idx="30">
                  <c:v>131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135</c:v>
                </c:pt>
                <c:pt idx="35">
                  <c:v>136</c:v>
                </c:pt>
                <c:pt idx="36">
                  <c:v>137</c:v>
                </c:pt>
                <c:pt idx="37">
                  <c:v>138</c:v>
                </c:pt>
                <c:pt idx="38">
                  <c:v>139</c:v>
                </c:pt>
                <c:pt idx="39">
                  <c:v>140</c:v>
                </c:pt>
                <c:pt idx="40">
                  <c:v>141</c:v>
                </c:pt>
                <c:pt idx="41">
                  <c:v>142</c:v>
                </c:pt>
                <c:pt idx="42">
                  <c:v>143</c:v>
                </c:pt>
                <c:pt idx="43">
                  <c:v>144</c:v>
                </c:pt>
                <c:pt idx="44">
                  <c:v>145</c:v>
                </c:pt>
                <c:pt idx="45">
                  <c:v>146</c:v>
                </c:pt>
                <c:pt idx="46">
                  <c:v>147</c:v>
                </c:pt>
                <c:pt idx="47">
                  <c:v>148</c:v>
                </c:pt>
                <c:pt idx="48">
                  <c:v>149</c:v>
                </c:pt>
                <c:pt idx="49">
                  <c:v>150</c:v>
                </c:pt>
                <c:pt idx="50">
                  <c:v>151</c:v>
                </c:pt>
                <c:pt idx="51">
                  <c:v>152</c:v>
                </c:pt>
                <c:pt idx="52">
                  <c:v>153</c:v>
                </c:pt>
                <c:pt idx="53">
                  <c:v>154</c:v>
                </c:pt>
                <c:pt idx="54">
                  <c:v>155</c:v>
                </c:pt>
                <c:pt idx="55">
                  <c:v>156</c:v>
                </c:pt>
                <c:pt idx="56">
                  <c:v>157</c:v>
                </c:pt>
                <c:pt idx="57">
                  <c:v>158</c:v>
                </c:pt>
                <c:pt idx="58">
                  <c:v>159</c:v>
                </c:pt>
                <c:pt idx="59">
                  <c:v>160</c:v>
                </c:pt>
                <c:pt idx="60">
                  <c:v>161</c:v>
                </c:pt>
                <c:pt idx="61">
                  <c:v>162</c:v>
                </c:pt>
                <c:pt idx="62">
                  <c:v>163</c:v>
                </c:pt>
                <c:pt idx="63">
                  <c:v>164</c:v>
                </c:pt>
                <c:pt idx="64">
                  <c:v>165</c:v>
                </c:pt>
                <c:pt idx="65">
                  <c:v>166</c:v>
                </c:pt>
                <c:pt idx="66">
                  <c:v>167</c:v>
                </c:pt>
                <c:pt idx="67">
                  <c:v>168</c:v>
                </c:pt>
                <c:pt idx="68">
                  <c:v>169</c:v>
                </c:pt>
                <c:pt idx="69">
                  <c:v>170</c:v>
                </c:pt>
                <c:pt idx="70">
                  <c:v>171</c:v>
                </c:pt>
                <c:pt idx="71">
                  <c:v>172</c:v>
                </c:pt>
                <c:pt idx="72">
                  <c:v>173</c:v>
                </c:pt>
                <c:pt idx="73">
                  <c:v>174</c:v>
                </c:pt>
                <c:pt idx="74">
                  <c:v>175</c:v>
                </c:pt>
                <c:pt idx="75">
                  <c:v>176</c:v>
                </c:pt>
                <c:pt idx="76">
                  <c:v>177</c:v>
                </c:pt>
                <c:pt idx="77">
                  <c:v>178</c:v>
                </c:pt>
                <c:pt idx="78">
                  <c:v>179</c:v>
                </c:pt>
                <c:pt idx="79">
                  <c:v>180</c:v>
                </c:pt>
                <c:pt idx="80">
                  <c:v>181</c:v>
                </c:pt>
                <c:pt idx="81">
                  <c:v>182</c:v>
                </c:pt>
                <c:pt idx="82">
                  <c:v>183</c:v>
                </c:pt>
                <c:pt idx="83">
                  <c:v>184</c:v>
                </c:pt>
                <c:pt idx="84">
                  <c:v>185</c:v>
                </c:pt>
                <c:pt idx="85">
                  <c:v>186</c:v>
                </c:pt>
                <c:pt idx="86">
                  <c:v>187</c:v>
                </c:pt>
                <c:pt idx="87">
                  <c:v>188</c:v>
                </c:pt>
                <c:pt idx="88">
                  <c:v>189</c:v>
                </c:pt>
                <c:pt idx="89">
                  <c:v>190</c:v>
                </c:pt>
                <c:pt idx="90">
                  <c:v>191</c:v>
                </c:pt>
                <c:pt idx="91">
                  <c:v>192</c:v>
                </c:pt>
                <c:pt idx="92">
                  <c:v>193</c:v>
                </c:pt>
                <c:pt idx="93">
                  <c:v>194</c:v>
                </c:pt>
                <c:pt idx="94">
                  <c:v>195</c:v>
                </c:pt>
                <c:pt idx="95">
                  <c:v>196</c:v>
                </c:pt>
                <c:pt idx="96">
                  <c:v>197</c:v>
                </c:pt>
                <c:pt idx="97">
                  <c:v>198</c:v>
                </c:pt>
                <c:pt idx="98">
                  <c:v>199</c:v>
                </c:pt>
                <c:pt idx="99">
                  <c:v>200</c:v>
                </c:pt>
              </c:numCache>
            </c:numRef>
          </c:cat>
          <c:val>
            <c:numRef>
              <c:f>Sheet1!$I$4:$I$103</c:f>
              <c:numCache>
                <c:formatCode>General</c:formatCode>
                <c:ptCount val="100"/>
                <c:pt idx="0">
                  <c:v>1185.6199999999999</c:v>
                </c:pt>
                <c:pt idx="1">
                  <c:v>1388.72999999999</c:v>
                </c:pt>
                <c:pt idx="2">
                  <c:v>751.95999999999901</c:v>
                </c:pt>
                <c:pt idx="3">
                  <c:v>1074.9399999999901</c:v>
                </c:pt>
                <c:pt idx="4">
                  <c:v>966.520000000001</c:v>
                </c:pt>
                <c:pt idx="5">
                  <c:v>1048.97999999999</c:v>
                </c:pt>
                <c:pt idx="6">
                  <c:v>1155.43</c:v>
                </c:pt>
                <c:pt idx="7">
                  <c:v>964.849999999999</c:v>
                </c:pt>
                <c:pt idx="8">
                  <c:v>954.33</c:v>
                </c:pt>
                <c:pt idx="9">
                  <c:v>870.469999999999</c:v>
                </c:pt>
                <c:pt idx="10">
                  <c:v>1447.76999999999</c:v>
                </c:pt>
                <c:pt idx="11">
                  <c:v>858.02999999999895</c:v>
                </c:pt>
                <c:pt idx="12">
                  <c:v>945.23</c:v>
                </c:pt>
                <c:pt idx="13">
                  <c:v>1158.47999999999</c:v>
                </c:pt>
                <c:pt idx="14">
                  <c:v>930.18</c:v>
                </c:pt>
                <c:pt idx="15">
                  <c:v>1375.75</c:v>
                </c:pt>
                <c:pt idx="16">
                  <c:v>1160.1199999999999</c:v>
                </c:pt>
                <c:pt idx="17">
                  <c:v>1382.48</c:v>
                </c:pt>
                <c:pt idx="18">
                  <c:v>1771.96999999999</c:v>
                </c:pt>
                <c:pt idx="19">
                  <c:v>975.99999999999898</c:v>
                </c:pt>
                <c:pt idx="20">
                  <c:v>1226.6600000000001</c:v>
                </c:pt>
                <c:pt idx="21">
                  <c:v>1053.82</c:v>
                </c:pt>
                <c:pt idx="22">
                  <c:v>959.16000000000201</c:v>
                </c:pt>
                <c:pt idx="23">
                  <c:v>849.51</c:v>
                </c:pt>
                <c:pt idx="24">
                  <c:v>950.75999999999897</c:v>
                </c:pt>
                <c:pt idx="25">
                  <c:v>761.25000000000296</c:v>
                </c:pt>
                <c:pt idx="26">
                  <c:v>969.59000000000196</c:v>
                </c:pt>
                <c:pt idx="27">
                  <c:v>1383.03999999999</c:v>
                </c:pt>
                <c:pt idx="28">
                  <c:v>834.09000000000106</c:v>
                </c:pt>
                <c:pt idx="29">
                  <c:v>1056.28</c:v>
                </c:pt>
                <c:pt idx="30">
                  <c:v>644.82999999999902</c:v>
                </c:pt>
                <c:pt idx="31">
                  <c:v>937.89000000000203</c:v>
                </c:pt>
                <c:pt idx="32">
                  <c:v>1683.46999999999</c:v>
                </c:pt>
                <c:pt idx="33">
                  <c:v>964.13000000000102</c:v>
                </c:pt>
                <c:pt idx="34">
                  <c:v>966.20999999999901</c:v>
                </c:pt>
                <c:pt idx="35">
                  <c:v>741.65</c:v>
                </c:pt>
                <c:pt idx="36">
                  <c:v>1135.68</c:v>
                </c:pt>
                <c:pt idx="37">
                  <c:v>841.07999999999902</c:v>
                </c:pt>
                <c:pt idx="38">
                  <c:v>912.15</c:v>
                </c:pt>
                <c:pt idx="39">
                  <c:v>875.50000000000102</c:v>
                </c:pt>
                <c:pt idx="40">
                  <c:v>1657.9199999999901</c:v>
                </c:pt>
                <c:pt idx="41">
                  <c:v>615.47</c:v>
                </c:pt>
                <c:pt idx="42">
                  <c:v>1788.76</c:v>
                </c:pt>
                <c:pt idx="43">
                  <c:v>1371.25999999999</c:v>
                </c:pt>
                <c:pt idx="44">
                  <c:v>749.479999999999</c:v>
                </c:pt>
                <c:pt idx="45">
                  <c:v>1489.85</c:v>
                </c:pt>
                <c:pt idx="46">
                  <c:v>2028.1599999999901</c:v>
                </c:pt>
                <c:pt idx="47">
                  <c:v>1487.67</c:v>
                </c:pt>
                <c:pt idx="48">
                  <c:v>1070.8799999999901</c:v>
                </c:pt>
                <c:pt idx="49">
                  <c:v>1471.47999999999</c:v>
                </c:pt>
                <c:pt idx="50">
                  <c:v>1163.68</c:v>
                </c:pt>
                <c:pt idx="51">
                  <c:v>1054.04</c:v>
                </c:pt>
                <c:pt idx="52">
                  <c:v>849.66000000000099</c:v>
                </c:pt>
                <c:pt idx="53">
                  <c:v>717.23</c:v>
                </c:pt>
                <c:pt idx="54">
                  <c:v>653.28</c:v>
                </c:pt>
                <c:pt idx="55">
                  <c:v>1063.93</c:v>
                </c:pt>
                <c:pt idx="56">
                  <c:v>1474.15</c:v>
                </c:pt>
                <c:pt idx="57">
                  <c:v>765.07999999999902</c:v>
                </c:pt>
                <c:pt idx="58">
                  <c:v>952.86999999999898</c:v>
                </c:pt>
                <c:pt idx="59">
                  <c:v>1097.49999999999</c:v>
                </c:pt>
                <c:pt idx="60">
                  <c:v>1040.53</c:v>
                </c:pt>
                <c:pt idx="61">
                  <c:v>934.18</c:v>
                </c:pt>
                <c:pt idx="62">
                  <c:v>834.45000000000095</c:v>
                </c:pt>
                <c:pt idx="63">
                  <c:v>733.83999999999901</c:v>
                </c:pt>
                <c:pt idx="64">
                  <c:v>960.37</c:v>
                </c:pt>
                <c:pt idx="65">
                  <c:v>823.55999999999904</c:v>
                </c:pt>
                <c:pt idx="66">
                  <c:v>1295.1299999999901</c:v>
                </c:pt>
                <c:pt idx="67">
                  <c:v>1143.75</c:v>
                </c:pt>
                <c:pt idx="68">
                  <c:v>1487.1899999999901</c:v>
                </c:pt>
                <c:pt idx="69">
                  <c:v>1604.79</c:v>
                </c:pt>
                <c:pt idx="70">
                  <c:v>880.53</c:v>
                </c:pt>
                <c:pt idx="71">
                  <c:v>847.449999999998</c:v>
                </c:pt>
                <c:pt idx="72">
                  <c:v>850.28</c:v>
                </c:pt>
                <c:pt idx="73">
                  <c:v>968.91999999999905</c:v>
                </c:pt>
                <c:pt idx="74">
                  <c:v>1047.8199999999899</c:v>
                </c:pt>
                <c:pt idx="75">
                  <c:v>539.64999999999895</c:v>
                </c:pt>
                <c:pt idx="76">
                  <c:v>507.06</c:v>
                </c:pt>
                <c:pt idx="77">
                  <c:v>1283.6599999999901</c:v>
                </c:pt>
                <c:pt idx="78">
                  <c:v>1133.77999999999</c:v>
                </c:pt>
                <c:pt idx="79">
                  <c:v>741.12999999999897</c:v>
                </c:pt>
                <c:pt idx="80">
                  <c:v>1407.78999999999</c:v>
                </c:pt>
                <c:pt idx="81">
                  <c:v>1005.66</c:v>
                </c:pt>
                <c:pt idx="82">
                  <c:v>1175.8599999999999</c:v>
                </c:pt>
                <c:pt idx="83">
                  <c:v>1206.29999999999</c:v>
                </c:pt>
                <c:pt idx="84">
                  <c:v>745.92000000000098</c:v>
                </c:pt>
                <c:pt idx="85">
                  <c:v>1561.68</c:v>
                </c:pt>
                <c:pt idx="86">
                  <c:v>1466.94</c:v>
                </c:pt>
                <c:pt idx="87">
                  <c:v>1061.9299999999901</c:v>
                </c:pt>
                <c:pt idx="88">
                  <c:v>1087.31</c:v>
                </c:pt>
                <c:pt idx="89">
                  <c:v>942.67</c:v>
                </c:pt>
                <c:pt idx="90">
                  <c:v>1057.6499999999901</c:v>
                </c:pt>
                <c:pt idx="91">
                  <c:v>754.81999999999903</c:v>
                </c:pt>
                <c:pt idx="92">
                  <c:v>857.48999999999899</c:v>
                </c:pt>
                <c:pt idx="93">
                  <c:v>1265.4399999999901</c:v>
                </c:pt>
                <c:pt idx="94">
                  <c:v>1270.01999999999</c:v>
                </c:pt>
                <c:pt idx="95">
                  <c:v>1076.23999999999</c:v>
                </c:pt>
                <c:pt idx="96">
                  <c:v>1401.6899999999901</c:v>
                </c:pt>
                <c:pt idx="97">
                  <c:v>1152.5899999999899</c:v>
                </c:pt>
                <c:pt idx="98">
                  <c:v>613.719999999999</c:v>
                </c:pt>
                <c:pt idx="99">
                  <c:v>970.85000000000105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68-4496-8DB7-C3B508028991}"/>
            </c:ext>
          </c:extLst>
        </c:ser>
        <c:ser>
          <c:idx val="2"/>
          <c:order val="2"/>
          <c:tx>
            <c:strRef>
              <c:f>Sheet1!$J$3</c:f>
              <c:strCache>
                <c:ptCount val="1"/>
                <c:pt idx="0">
                  <c:v>My Bot 3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Sheet1!$G$4:$G$103</c:f>
              <c:numCache>
                <c:formatCode>General</c:formatCode>
                <c:ptCount val="100"/>
                <c:pt idx="0">
                  <c:v>101</c:v>
                </c:pt>
                <c:pt idx="1">
                  <c:v>102</c:v>
                </c:pt>
                <c:pt idx="2">
                  <c:v>103</c:v>
                </c:pt>
                <c:pt idx="3">
                  <c:v>104</c:v>
                </c:pt>
                <c:pt idx="4">
                  <c:v>105</c:v>
                </c:pt>
                <c:pt idx="5">
                  <c:v>106</c:v>
                </c:pt>
                <c:pt idx="6">
                  <c:v>107</c:v>
                </c:pt>
                <c:pt idx="7">
                  <c:v>108</c:v>
                </c:pt>
                <c:pt idx="8">
                  <c:v>109</c:v>
                </c:pt>
                <c:pt idx="9">
                  <c:v>110</c:v>
                </c:pt>
                <c:pt idx="10">
                  <c:v>111</c:v>
                </c:pt>
                <c:pt idx="11">
                  <c:v>112</c:v>
                </c:pt>
                <c:pt idx="12">
                  <c:v>113</c:v>
                </c:pt>
                <c:pt idx="13">
                  <c:v>114</c:v>
                </c:pt>
                <c:pt idx="14">
                  <c:v>115</c:v>
                </c:pt>
                <c:pt idx="15">
                  <c:v>116</c:v>
                </c:pt>
                <c:pt idx="16">
                  <c:v>117</c:v>
                </c:pt>
                <c:pt idx="17">
                  <c:v>118</c:v>
                </c:pt>
                <c:pt idx="18">
                  <c:v>119</c:v>
                </c:pt>
                <c:pt idx="19">
                  <c:v>120</c:v>
                </c:pt>
                <c:pt idx="20">
                  <c:v>121</c:v>
                </c:pt>
                <c:pt idx="21">
                  <c:v>122</c:v>
                </c:pt>
                <c:pt idx="22">
                  <c:v>123</c:v>
                </c:pt>
                <c:pt idx="23">
                  <c:v>124</c:v>
                </c:pt>
                <c:pt idx="24">
                  <c:v>125</c:v>
                </c:pt>
                <c:pt idx="25">
                  <c:v>126</c:v>
                </c:pt>
                <c:pt idx="26">
                  <c:v>127</c:v>
                </c:pt>
                <c:pt idx="27">
                  <c:v>128</c:v>
                </c:pt>
                <c:pt idx="28">
                  <c:v>129</c:v>
                </c:pt>
                <c:pt idx="29">
                  <c:v>130</c:v>
                </c:pt>
                <c:pt idx="30">
                  <c:v>131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135</c:v>
                </c:pt>
                <c:pt idx="35">
                  <c:v>136</c:v>
                </c:pt>
                <c:pt idx="36">
                  <c:v>137</c:v>
                </c:pt>
                <c:pt idx="37">
                  <c:v>138</c:v>
                </c:pt>
                <c:pt idx="38">
                  <c:v>139</c:v>
                </c:pt>
                <c:pt idx="39">
                  <c:v>140</c:v>
                </c:pt>
                <c:pt idx="40">
                  <c:v>141</c:v>
                </c:pt>
                <c:pt idx="41">
                  <c:v>142</c:v>
                </c:pt>
                <c:pt idx="42">
                  <c:v>143</c:v>
                </c:pt>
                <c:pt idx="43">
                  <c:v>144</c:v>
                </c:pt>
                <c:pt idx="44">
                  <c:v>145</c:v>
                </c:pt>
                <c:pt idx="45">
                  <c:v>146</c:v>
                </c:pt>
                <c:pt idx="46">
                  <c:v>147</c:v>
                </c:pt>
                <c:pt idx="47">
                  <c:v>148</c:v>
                </c:pt>
                <c:pt idx="48">
                  <c:v>149</c:v>
                </c:pt>
                <c:pt idx="49">
                  <c:v>150</c:v>
                </c:pt>
                <c:pt idx="50">
                  <c:v>151</c:v>
                </c:pt>
                <c:pt idx="51">
                  <c:v>152</c:v>
                </c:pt>
                <c:pt idx="52">
                  <c:v>153</c:v>
                </c:pt>
                <c:pt idx="53">
                  <c:v>154</c:v>
                </c:pt>
                <c:pt idx="54">
                  <c:v>155</c:v>
                </c:pt>
                <c:pt idx="55">
                  <c:v>156</c:v>
                </c:pt>
                <c:pt idx="56">
                  <c:v>157</c:v>
                </c:pt>
                <c:pt idx="57">
                  <c:v>158</c:v>
                </c:pt>
                <c:pt idx="58">
                  <c:v>159</c:v>
                </c:pt>
                <c:pt idx="59">
                  <c:v>160</c:v>
                </c:pt>
                <c:pt idx="60">
                  <c:v>161</c:v>
                </c:pt>
                <c:pt idx="61">
                  <c:v>162</c:v>
                </c:pt>
                <c:pt idx="62">
                  <c:v>163</c:v>
                </c:pt>
                <c:pt idx="63">
                  <c:v>164</c:v>
                </c:pt>
                <c:pt idx="64">
                  <c:v>165</c:v>
                </c:pt>
                <c:pt idx="65">
                  <c:v>166</c:v>
                </c:pt>
                <c:pt idx="66">
                  <c:v>167</c:v>
                </c:pt>
                <c:pt idx="67">
                  <c:v>168</c:v>
                </c:pt>
                <c:pt idx="68">
                  <c:v>169</c:v>
                </c:pt>
                <c:pt idx="69">
                  <c:v>170</c:v>
                </c:pt>
                <c:pt idx="70">
                  <c:v>171</c:v>
                </c:pt>
                <c:pt idx="71">
                  <c:v>172</c:v>
                </c:pt>
                <c:pt idx="72">
                  <c:v>173</c:v>
                </c:pt>
                <c:pt idx="73">
                  <c:v>174</c:v>
                </c:pt>
                <c:pt idx="74">
                  <c:v>175</c:v>
                </c:pt>
                <c:pt idx="75">
                  <c:v>176</c:v>
                </c:pt>
                <c:pt idx="76">
                  <c:v>177</c:v>
                </c:pt>
                <c:pt idx="77">
                  <c:v>178</c:v>
                </c:pt>
                <c:pt idx="78">
                  <c:v>179</c:v>
                </c:pt>
                <c:pt idx="79">
                  <c:v>180</c:v>
                </c:pt>
                <c:pt idx="80">
                  <c:v>181</c:v>
                </c:pt>
                <c:pt idx="81">
                  <c:v>182</c:v>
                </c:pt>
                <c:pt idx="82">
                  <c:v>183</c:v>
                </c:pt>
                <c:pt idx="83">
                  <c:v>184</c:v>
                </c:pt>
                <c:pt idx="84">
                  <c:v>185</c:v>
                </c:pt>
                <c:pt idx="85">
                  <c:v>186</c:v>
                </c:pt>
                <c:pt idx="86">
                  <c:v>187</c:v>
                </c:pt>
                <c:pt idx="87">
                  <c:v>188</c:v>
                </c:pt>
                <c:pt idx="88">
                  <c:v>189</c:v>
                </c:pt>
                <c:pt idx="89">
                  <c:v>190</c:v>
                </c:pt>
                <c:pt idx="90">
                  <c:v>191</c:v>
                </c:pt>
                <c:pt idx="91">
                  <c:v>192</c:v>
                </c:pt>
                <c:pt idx="92">
                  <c:v>193</c:v>
                </c:pt>
                <c:pt idx="93">
                  <c:v>194</c:v>
                </c:pt>
                <c:pt idx="94">
                  <c:v>195</c:v>
                </c:pt>
                <c:pt idx="95">
                  <c:v>196</c:v>
                </c:pt>
                <c:pt idx="96">
                  <c:v>197</c:v>
                </c:pt>
                <c:pt idx="97">
                  <c:v>198</c:v>
                </c:pt>
                <c:pt idx="98">
                  <c:v>199</c:v>
                </c:pt>
                <c:pt idx="99">
                  <c:v>200</c:v>
                </c:pt>
              </c:numCache>
            </c:numRef>
          </c:cat>
          <c:val>
            <c:numRef>
              <c:f>Sheet1!$J$4:$J$103</c:f>
              <c:numCache>
                <c:formatCode>General</c:formatCode>
                <c:ptCount val="100"/>
                <c:pt idx="0">
                  <c:v>852.83</c:v>
                </c:pt>
                <c:pt idx="1">
                  <c:v>828.14</c:v>
                </c:pt>
                <c:pt idx="2">
                  <c:v>403.88999999999902</c:v>
                </c:pt>
                <c:pt idx="3">
                  <c:v>714.07999999999902</c:v>
                </c:pt>
                <c:pt idx="4">
                  <c:v>541.29999999999905</c:v>
                </c:pt>
                <c:pt idx="5">
                  <c:v>644.48999999999899</c:v>
                </c:pt>
                <c:pt idx="6">
                  <c:v>988.23999999999899</c:v>
                </c:pt>
                <c:pt idx="7">
                  <c:v>583.37999999999897</c:v>
                </c:pt>
                <c:pt idx="8">
                  <c:v>423.52</c:v>
                </c:pt>
                <c:pt idx="9">
                  <c:v>585.03999999999905</c:v>
                </c:pt>
                <c:pt idx="10">
                  <c:v>643.74</c:v>
                </c:pt>
                <c:pt idx="11">
                  <c:v>334.099999999999</c:v>
                </c:pt>
                <c:pt idx="12">
                  <c:v>646.89999999999895</c:v>
                </c:pt>
                <c:pt idx="13">
                  <c:v>373.08999999999901</c:v>
                </c:pt>
                <c:pt idx="14">
                  <c:v>370.52999999999901</c:v>
                </c:pt>
                <c:pt idx="15">
                  <c:v>524.66999999999905</c:v>
                </c:pt>
                <c:pt idx="16">
                  <c:v>467.64</c:v>
                </c:pt>
                <c:pt idx="17">
                  <c:v>758.91</c:v>
                </c:pt>
                <c:pt idx="18">
                  <c:v>719.74999999999898</c:v>
                </c:pt>
                <c:pt idx="19">
                  <c:v>515.91999999999905</c:v>
                </c:pt>
                <c:pt idx="20">
                  <c:v>952.49</c:v>
                </c:pt>
                <c:pt idx="21">
                  <c:v>724.55</c:v>
                </c:pt>
                <c:pt idx="22">
                  <c:v>664.28</c:v>
                </c:pt>
                <c:pt idx="23">
                  <c:v>868.29</c:v>
                </c:pt>
                <c:pt idx="24">
                  <c:v>502.28</c:v>
                </c:pt>
                <c:pt idx="25">
                  <c:v>497.99999999999898</c:v>
                </c:pt>
                <c:pt idx="26">
                  <c:v>510.01999999999902</c:v>
                </c:pt>
                <c:pt idx="27">
                  <c:v>639.00999999999897</c:v>
                </c:pt>
                <c:pt idx="28">
                  <c:v>473.15</c:v>
                </c:pt>
                <c:pt idx="29">
                  <c:v>713.08999999999901</c:v>
                </c:pt>
                <c:pt idx="30">
                  <c:v>744.95999999999901</c:v>
                </c:pt>
                <c:pt idx="31">
                  <c:v>894.53</c:v>
                </c:pt>
                <c:pt idx="32">
                  <c:v>530.78999999999905</c:v>
                </c:pt>
                <c:pt idx="33">
                  <c:v>454.849999999999</c:v>
                </c:pt>
                <c:pt idx="34">
                  <c:v>588.54999999999995</c:v>
                </c:pt>
                <c:pt idx="35">
                  <c:v>640.28999999999905</c:v>
                </c:pt>
                <c:pt idx="36">
                  <c:v>688.979999999999</c:v>
                </c:pt>
                <c:pt idx="37">
                  <c:v>489.3</c:v>
                </c:pt>
                <c:pt idx="38">
                  <c:v>657.23999999999899</c:v>
                </c:pt>
                <c:pt idx="39">
                  <c:v>0</c:v>
                </c:pt>
                <c:pt idx="40">
                  <c:v>480.71</c:v>
                </c:pt>
                <c:pt idx="41">
                  <c:v>283.02999999999997</c:v>
                </c:pt>
                <c:pt idx="42">
                  <c:v>429.93999999999897</c:v>
                </c:pt>
                <c:pt idx="43">
                  <c:v>831.38</c:v>
                </c:pt>
                <c:pt idx="44">
                  <c:v>874.68999999999903</c:v>
                </c:pt>
                <c:pt idx="45">
                  <c:v>442.74</c:v>
                </c:pt>
                <c:pt idx="46">
                  <c:v>759.70999999999901</c:v>
                </c:pt>
                <c:pt idx="47">
                  <c:v>609.219999999999</c:v>
                </c:pt>
                <c:pt idx="48">
                  <c:v>936.66</c:v>
                </c:pt>
                <c:pt idx="49">
                  <c:v>590.30999999999995</c:v>
                </c:pt>
                <c:pt idx="50">
                  <c:v>503.55</c:v>
                </c:pt>
                <c:pt idx="51">
                  <c:v>741.35</c:v>
                </c:pt>
                <c:pt idx="52">
                  <c:v>587.01</c:v>
                </c:pt>
                <c:pt idx="53">
                  <c:v>549.75999999999897</c:v>
                </c:pt>
                <c:pt idx="54">
                  <c:v>380.37</c:v>
                </c:pt>
                <c:pt idx="55">
                  <c:v>427.97</c:v>
                </c:pt>
                <c:pt idx="56">
                  <c:v>753.15</c:v>
                </c:pt>
                <c:pt idx="57">
                  <c:v>763.099999999999</c:v>
                </c:pt>
                <c:pt idx="58">
                  <c:v>567.30999999999995</c:v>
                </c:pt>
                <c:pt idx="59">
                  <c:v>517.50999999999897</c:v>
                </c:pt>
                <c:pt idx="60">
                  <c:v>278.55999999999898</c:v>
                </c:pt>
                <c:pt idx="61">
                  <c:v>440.81</c:v>
                </c:pt>
                <c:pt idx="62">
                  <c:v>710.62999999999897</c:v>
                </c:pt>
                <c:pt idx="63">
                  <c:v>236.219999999999</c:v>
                </c:pt>
                <c:pt idx="64">
                  <c:v>795.969999999999</c:v>
                </c:pt>
                <c:pt idx="65">
                  <c:v>283.88999999999902</c:v>
                </c:pt>
                <c:pt idx="66">
                  <c:v>792.06</c:v>
                </c:pt>
                <c:pt idx="67">
                  <c:v>838.89999999999895</c:v>
                </c:pt>
                <c:pt idx="68">
                  <c:v>737.51</c:v>
                </c:pt>
                <c:pt idx="69">
                  <c:v>502.21</c:v>
                </c:pt>
                <c:pt idx="70">
                  <c:v>400.81999999999903</c:v>
                </c:pt>
                <c:pt idx="71">
                  <c:v>565.82999999999902</c:v>
                </c:pt>
                <c:pt idx="72">
                  <c:v>1040.56</c:v>
                </c:pt>
                <c:pt idx="73">
                  <c:v>472.469999999999</c:v>
                </c:pt>
                <c:pt idx="74">
                  <c:v>637.16</c:v>
                </c:pt>
                <c:pt idx="75">
                  <c:v>531.80999999999995</c:v>
                </c:pt>
                <c:pt idx="76">
                  <c:v>540.349999999999</c:v>
                </c:pt>
                <c:pt idx="77">
                  <c:v>657.2</c:v>
                </c:pt>
                <c:pt idx="78">
                  <c:v>343.39999999999901</c:v>
                </c:pt>
                <c:pt idx="79">
                  <c:v>586.1</c:v>
                </c:pt>
                <c:pt idx="80">
                  <c:v>550.63999999999896</c:v>
                </c:pt>
                <c:pt idx="81">
                  <c:v>357.70999999999901</c:v>
                </c:pt>
                <c:pt idx="82">
                  <c:v>803.69999999999902</c:v>
                </c:pt>
                <c:pt idx="83">
                  <c:v>572.65999999999894</c:v>
                </c:pt>
                <c:pt idx="84">
                  <c:v>711</c:v>
                </c:pt>
                <c:pt idx="85">
                  <c:v>506.29</c:v>
                </c:pt>
                <c:pt idx="86">
                  <c:v>662.099999999999</c:v>
                </c:pt>
                <c:pt idx="87">
                  <c:v>429.56999999999903</c:v>
                </c:pt>
                <c:pt idx="88">
                  <c:v>712.33999999999901</c:v>
                </c:pt>
                <c:pt idx="89">
                  <c:v>454.61</c:v>
                </c:pt>
                <c:pt idx="90">
                  <c:v>454.46</c:v>
                </c:pt>
                <c:pt idx="91">
                  <c:v>519.1</c:v>
                </c:pt>
                <c:pt idx="92">
                  <c:v>608.63999999999896</c:v>
                </c:pt>
                <c:pt idx="93">
                  <c:v>229.789999999999</c:v>
                </c:pt>
                <c:pt idx="94">
                  <c:v>634.849999999999</c:v>
                </c:pt>
                <c:pt idx="95">
                  <c:v>782.52999999999895</c:v>
                </c:pt>
                <c:pt idx="96">
                  <c:v>633.57000000000005</c:v>
                </c:pt>
                <c:pt idx="97">
                  <c:v>392.289999999999</c:v>
                </c:pt>
                <c:pt idx="98">
                  <c:v>470.34</c:v>
                </c:pt>
                <c:pt idx="99">
                  <c:v>546.07999999999902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68-4496-8DB7-C3B508028991}"/>
            </c:ext>
          </c:extLst>
        </c:ser>
        <c:marker val="1"/>
        <c:axId val="120550912"/>
        <c:axId val="120578048"/>
      </c:lineChart>
      <c:catAx>
        <c:axId val="12055091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78048"/>
        <c:crosses val="autoZero"/>
        <c:auto val="1"/>
        <c:lblAlgn val="ctr"/>
        <c:lblOffset val="100"/>
        <c:tickLblSkip val="10"/>
      </c:catAx>
      <c:valAx>
        <c:axId val="120578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5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PENGEMBANGAN </a:t>
            </a:r>
            <a:r>
              <a:rPr lang="en-US" i="1" dirty="0" smtClean="0"/>
              <a:t>BOT </a:t>
            </a:r>
            <a:r>
              <a:rPr lang="en-US" dirty="0" smtClean="0"/>
              <a:t>PADA </a:t>
            </a:r>
            <a:r>
              <a:rPr lang="en-US" i="1" dirty="0" smtClean="0"/>
              <a:t>GAME GANG GARRISON </a:t>
            </a:r>
            <a:r>
              <a:rPr lang="en-US" dirty="0" smtClean="0"/>
              <a:t>2 DENGAN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001000" cy="2653262"/>
          </a:xfrm>
        </p:spPr>
        <p:txBody>
          <a:bodyPr>
            <a:normAutofit fontScale="40000" lnSpcReduction="20000"/>
          </a:bodyPr>
          <a:lstStyle/>
          <a:p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STEVEN</a:t>
            </a: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NIM. 1211101235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THOMAS</a:t>
            </a: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NIM. 121111869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CALVIN</a:t>
            </a: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NIM. 121110197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244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4384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9530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6670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Pengujian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pembacaan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RL </a:t>
            </a:r>
            <a:r>
              <a:rPr lang="en-US" sz="2200" i="1" dirty="0" smtClean="0"/>
              <a:t>Movement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RL </a:t>
            </a:r>
            <a:r>
              <a:rPr lang="en-US" sz="2200" i="1" dirty="0" smtClean="0"/>
              <a:t>Shooting</a:t>
            </a:r>
            <a:r>
              <a:rPr lang="en-US" sz="2200" dirty="0" smtClean="0"/>
              <a:t>. 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pergerakan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lain. (total 200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  <a:b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(total 300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(total 400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Keempat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(total 800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133598"/>
          <a:ext cx="8229599" cy="4114801"/>
        </p:xfrm>
        <a:graphic>
          <a:graphicData uri="http://schemas.openxmlformats.org/drawingml/2006/table">
            <a:tbl>
              <a:tblPr/>
              <a:tblGrid>
                <a:gridCol w="697692"/>
                <a:gridCol w="3472605"/>
                <a:gridCol w="2029651"/>
                <a:gridCol w="2029651"/>
              </a:tblGrid>
              <a:tr h="776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Tahap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Pembelajaran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Pembelajaran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Pengujian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bergerak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melawan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648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6482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1430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11430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962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800600" y="3962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21336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953000" y="21336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Kesimpulan</a:t>
            </a:r>
            <a:endParaRPr lang="en-US" dirty="0"/>
          </a:p>
          <a:p>
            <a:pPr lvl="0"/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reward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tembakan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reward yang </a:t>
            </a:r>
            <a:r>
              <a:rPr lang="en-US" dirty="0" err="1" smtClean="0"/>
              <a:t>maksimal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Saran</a:t>
            </a:r>
          </a:p>
          <a:p>
            <a:r>
              <a:rPr lang="en-US" dirty="0" err="1" smtClean="0"/>
              <a:t>Adapun</a:t>
            </a:r>
            <a:r>
              <a:rPr lang="en-US" dirty="0" smtClean="0"/>
              <a:t> saran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reward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class.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dinamisasi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reinforcement learning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Reinforcement Learning</a:t>
            </a:r>
          </a:p>
          <a:p>
            <a:pPr lvl="1"/>
            <a:r>
              <a:rPr lang="en-US" i="1" dirty="0" smtClean="0"/>
              <a:t>Q-Learning</a:t>
            </a:r>
          </a:p>
          <a:p>
            <a:pPr lvl="1"/>
            <a:r>
              <a:rPr lang="en-US" i="1" dirty="0" smtClean="0"/>
              <a:t>SARSA</a:t>
            </a:r>
          </a:p>
          <a:p>
            <a:pPr lvl="2"/>
            <a:r>
              <a:rPr lang="en-US" i="1" dirty="0" smtClean="0"/>
              <a:t>Markov Decision Process (MDP)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4070" t="29699" r="43002" b="21038"/>
          <a:stretch>
            <a:fillRect/>
          </a:stretch>
        </p:blipFill>
        <p:spPr bwMode="auto">
          <a:xfrm>
            <a:off x="4267200" y="4049032"/>
            <a:ext cx="3857625" cy="280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TUJUAN DAN 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Tujuan</a:t>
            </a:r>
            <a:endParaRPr lang="en-US" dirty="0" smtClean="0"/>
          </a:p>
          <a:p>
            <a:pPr marL="630936" lvl="2" indent="-256032">
              <a:buClr>
                <a:schemeClr val="accent3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learning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dinamis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action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state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tersimpan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RL </a:t>
            </a:r>
            <a:r>
              <a:rPr lang="en-US" i="1" dirty="0" smtClean="0">
                <a:solidFill>
                  <a:schemeClr val="tx1"/>
                </a:solidFill>
              </a:rPr>
              <a:t>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Manfaat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menarik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reinforcement learning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pengembangan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ove+rl+back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066800"/>
            <a:ext cx="480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PEMBELAJARAN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334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Diagram </a:t>
            </a:r>
            <a:r>
              <a:rPr lang="en-US" sz="2400" dirty="0" err="1" smtClean="0"/>
              <a:t>rekam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serta</a:t>
            </a:r>
            <a:r>
              <a:rPr lang="en-US" sz="2400" dirty="0" smtClean="0"/>
              <a:t> Diagram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Data </a:t>
            </a:r>
            <a:r>
              <a:rPr lang="en-US" sz="2400" dirty="0" err="1" smtClean="0"/>
              <a:t>Gerakan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RL </a:t>
            </a:r>
            <a:r>
              <a:rPr lang="en-US" sz="2400" i="1" dirty="0" smtClean="0"/>
              <a:t>Memory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Merekam</a:t>
            </a:r>
            <a:r>
              <a:rPr lang="en-US" sz="2400" dirty="0" smtClean="0"/>
              <a:t> Cara </a:t>
            </a:r>
            <a:r>
              <a:rPr lang="en-US" sz="2400" dirty="0" err="1" smtClean="0"/>
              <a:t>Gerak</a:t>
            </a:r>
            <a:r>
              <a:rPr lang="en-US" sz="2400" dirty="0" smtClean="0"/>
              <a:t> </a:t>
            </a:r>
            <a:r>
              <a:rPr lang="en-US" sz="2400" i="1" dirty="0" smtClean="0"/>
              <a:t>Bot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Steven\AppData\Local\Microsoft\Windows\INetCache\Content.Word\flow+rl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PEMBELAJARAN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638800"/>
            <a:ext cx="4777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Diagram </a:t>
            </a:r>
            <a:r>
              <a:rPr lang="en-US" sz="2000" dirty="0" err="1" smtClean="0"/>
              <a:t>Merekam</a:t>
            </a:r>
            <a:r>
              <a:rPr lang="en-US" sz="2000" dirty="0" smtClean="0"/>
              <a:t> Cara </a:t>
            </a:r>
            <a:r>
              <a:rPr lang="en-US" sz="2000" dirty="0" err="1" smtClean="0"/>
              <a:t>Menembak</a:t>
            </a:r>
            <a:r>
              <a:rPr lang="en-US" sz="2000" dirty="0" smtClean="0"/>
              <a:t> </a:t>
            </a:r>
            <a:r>
              <a:rPr lang="en-US" sz="2000" i="1" dirty="0" smtClean="0"/>
              <a:t>Bot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PEMBELAJARAN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Reward­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­</a:t>
            </a:r>
            <a:r>
              <a:rPr lang="en-US" dirty="0" smtClean="0"/>
              <a:t> = </a:t>
            </a:r>
            <a:r>
              <a:rPr lang="en-US" dirty="0" err="1" smtClean="0"/>
              <a:t>pos_x­</a:t>
            </a:r>
            <a:r>
              <a:rPr lang="en-US" baseline="-25000" dirty="0" err="1" smtClean="0"/>
              <a:t>i</a:t>
            </a:r>
            <a:r>
              <a:rPr lang="en-US" dirty="0" smtClean="0"/>
              <a:t> - </a:t>
            </a:r>
            <a:r>
              <a:rPr lang="en-US" dirty="0" smtClean="0"/>
              <a:t>pos_x</a:t>
            </a:r>
            <a:r>
              <a:rPr lang="en-US" baseline="-25000" dirty="0" smtClean="0"/>
              <a:t>i-1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err="1" smtClean="0"/>
              <a:t>Reward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3429000"/>
            <a:ext cx="1726474" cy="990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066800"/>
          </a:xfrm>
        </p:spPr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768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5146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524000"/>
          <a:ext cx="8610599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216</TotalTime>
  <Words>459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PENGEMBANGAN BOT PADA GAME GANG GARRISON 2 DENGAN REINFORCEMENT LEARNING</vt:lpstr>
      <vt:lpstr>RUMUSAN MASALAH</vt:lpstr>
      <vt:lpstr>ALGORITMA</vt:lpstr>
      <vt:lpstr>TUJUAN DAN MANFAAT</vt:lpstr>
      <vt:lpstr>PEMBELAJARAN</vt:lpstr>
      <vt:lpstr>PEMBELAJARAN</vt:lpstr>
      <vt:lpstr>PEMBELAJARAN </vt:lpstr>
      <vt:lpstr>HASIL PEMBELAJARAN</vt:lpstr>
      <vt:lpstr>HASIL PEMBELAJARAN</vt:lpstr>
      <vt:lpstr>HASIL PEMBELAJARAN</vt:lpstr>
      <vt:lpstr>HASIL PEMBELAJARAN</vt:lpstr>
      <vt:lpstr>PENGUJIAN</vt:lpstr>
      <vt:lpstr>PENGUJIAN</vt:lpstr>
      <vt:lpstr>HASIL PENGUJIAN</vt:lpstr>
      <vt:lpstr>HASIL PENGUJIAN</vt:lpstr>
      <vt:lpstr>HASIL PENGUJIAN</vt:lpstr>
      <vt:lpstr>KESIMPULAN DAN SARAN</vt:lpstr>
      <vt:lpstr>KESIMPULAN DAN SARAN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BOT PADA GAME GANG GARRISON 2 DENGAN REINFORCEMENT LEARNING</dc:title>
  <dc:creator>User</dc:creator>
  <cp:lastModifiedBy>User</cp:lastModifiedBy>
  <cp:revision>28</cp:revision>
  <dcterms:created xsi:type="dcterms:W3CDTF">2017-02-19T15:32:20Z</dcterms:created>
  <dcterms:modified xsi:type="dcterms:W3CDTF">2017-02-21T12:06:57Z</dcterms:modified>
</cp:coreProperties>
</file>