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9" r:id="rId4"/>
    <p:sldId id="257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7"/>
    <p:restoredTop sz="94461"/>
  </p:normalViewPr>
  <p:slideViewPr>
    <p:cSldViewPr snapToGrid="0" snapToObjects="1">
      <p:cViewPr varScale="1">
        <p:scale>
          <a:sx n="105" d="100"/>
          <a:sy n="105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4:46:50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24575,'4'4'0,"0"-2"0,-2 0 0,0-1 0,-1 1 0,1-2 0,-1 2 0,1-1 0,-2 1 0,2-2 0,-2 2 0,3-2 0,-3 3 0,2-3 0,-2 2 0,2-2 0,0 2 0,0-1 0,0 2 0,0-1 0,1-1 0,-2 1 0,1-2 0,-2 2 0,2-1 0,0 0 0,-1 0 0,1-1 0,-2 2 0,3-1 0,-3 1 0,2-2 0,-1 2 0,2-1 0,-1 2 0,0-2 0,-1 1 0,1-2 0,0 2 0,0-2 0,0 1 0,-1 0 0,1 0 0,-2 1 0,2-2 0,-1 2 0,1-2 0,-2 2 0,2-1 0,-1 0 0,2 0 0,-2 1 0,1-2 0,-1 2 0,1-1 0,1 1 0,-2 0 0,1-2 0,-2 2 0,2-2 0,0 1 0,-1 0 0,1-1 0,-2 3 0,2-3 0,-2 2 0,2-2 0,-2 2 0,1 0 0,-1 0 0,1-1 0,0 1 0,0-1 0,-1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4:46:5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24575,'2'5'0,"0"-2"0,1-1 0,-1-2 0,0 2 0,0-1 0,0 0 0,-1 0 0,1-1 0,-1 2 0,1-2 0,-1 1 0,1-1 0,0 0 0,0 0 0,0 1 0,-1-1 0,1 1 0,-1 0 0,0 0 0,0 1 0,-1 0 0,1-1 0,0 1 0,-1 0 0,1 0 0,0-1 0,0 0 0,1 0 0,0-1 0,-1 2 0,1 0 0,0-1 0,-1 1 0,1-1 0,-2 1 0,2-1 0,-2 1 0,3-1 0,-3 1 0,1-1 0,0 0 0,-1 1 0,2-2 0,-1 2 0,1-2 0,-2 2 0,2-1 0,-1 1 0,1-2 0,0 0 0,0 1 0,0 0 0,-1 0 0,1 0 0,-1 1 0,1-1 0,0 0 0,-2 1 0,2-2 0,-2 2 0,2-2 0,-2 2 0,2-1 0,-1 1 0,1-2 0,-1 2 0,1-1 0,0 0 0,-1 1 0,1-2 0,-1 2 0,0-1 0,1 1 0,-1-1 0,1 0 0,0-1 0,-1 1 0,1 0 0,-1 1 0,1 0 0,-1-2 0,0 2 0,1-2 0,-1 1 0,0 0 0,1-1 0,-2 2 0,3-2 0,-2 2 0,1-1 0,-1 0 0,1 0 0,-1 0 0,1 0 0,0-1 0,-1 1 0,1-1 0,0 0 0,0 1 0,0-1 0,1 1 0,-2 0 0,1 0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4:47:10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24575,'4'2'0,"0"-1"0,-3 1 0,1-2 0,-1 2 0,1-2 0,-1 2 0,1-2 0,-2 2 0,1-1 0,0 1 0,-1-1 0,2 1 0,-1-1 0,0 1 0,1-2 0,-1 1 0,1 0 0,-1-1 0,1 1 0,0-1 0,0 1 0,0-1 0,0 1 0,-1 0 0,1-1 0,-1 2 0,0 0 0,1-1 0,-2 1 0,2-1 0,-1 0 0,0 1 0,1-2 0,-2 2 0,2-2 0,-2 2 0,2-1 0,-2 1 0,2-1 0,0 0 0,-1 1 0,1-1 0,-1 0 0,0 1 0,1-2 0,-1 1 0,0 0 0,1 0 0,-1 1 0,0-2 0,1 1 0,-1 0 0,1-1 0,-1 2 0,1-2 0,-1 2 0,1-1 0,-1 1 0,1-1 0,0 0 0,-1 0 0,0-1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2E31-8768-644B-9687-4C108D0D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716A7-3103-F94B-9DAA-56F39EAE7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03D01-A2D5-6E42-BD97-1F4E8A326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05D-1BF7-6844-A448-DE6324502727}" type="datetimeFigureOut">
              <a:t>6/14/20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75626-7DCE-5140-AC82-D13706F6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18B10-4417-9B4D-8201-189EF120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DB0D-E025-074E-B7B0-D98219EF2A2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5996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212C4-EF73-8946-BEA6-2943362B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83201-C364-884E-914C-6DEAB9776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5906A-9940-6648-A3EF-BBE7B018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05D-1BF7-6844-A448-DE6324502727}" type="datetimeFigureOut">
              <a:t>6/14/20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12CB8-F526-6545-8C0E-416460A41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0E093-5BEB-7B49-ACB7-8C9AA787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DB0D-E025-074E-B7B0-D98219EF2A2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6113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0D1126-ADE4-4B4C-AC50-20C326E73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B9B97-FC1C-C143-B782-7DE6FF34D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8F4AB-3F77-154F-917B-B83A0D86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05D-1BF7-6844-A448-DE6324502727}" type="datetimeFigureOut">
              <a:t>6/14/20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93569-BE34-1440-A14E-66163827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6B0E-17CB-4E4A-9B60-09A84D32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DB0D-E025-074E-B7B0-D98219EF2A2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8047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9D6B7-9695-7947-AA23-E3931690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BA4BA-EA13-794C-98E0-F77FD3C7E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B1D6E-9349-0E44-9B32-8A2901A1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05D-1BF7-6844-A448-DE6324502727}" type="datetimeFigureOut">
              <a:t>6/14/20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A514A-6EF5-4549-B19D-358A83119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F55D4-D687-2246-8EF3-F96E28C7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DB0D-E025-074E-B7B0-D98219EF2A2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2293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A4FED-A382-C042-AF14-81005EF49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A4BEF-0139-CB40-8EC3-87536FC98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724A3-40FA-B94C-9669-38DCC1258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05D-1BF7-6844-A448-DE6324502727}" type="datetimeFigureOut">
              <a:t>6/14/20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3FF61-B8C6-024D-9D65-5F27ED9F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EF858-C3D9-554E-BCC4-6B1DA022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DB0D-E025-074E-B7B0-D98219EF2A2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3218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44D2-9905-D14E-9417-051F49F4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EFA48-F1D2-5641-9BF8-8C419E308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C9189-2088-5845-86CC-49B3C51BF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9060B-ABB4-6E44-B9A9-E421DD9D1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05D-1BF7-6844-A448-DE6324502727}" type="datetimeFigureOut">
              <a:t>6/14/20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0B0F5-34C7-B844-BEED-C59D3415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3A474-2F55-8B48-AC83-320DF7A2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DB0D-E025-074E-B7B0-D98219EF2A2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7383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65A2-37BA-E84D-9CC7-51C3A62C1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19713-BEB4-5346-BCF2-43855D5E9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61A38-94CD-0E47-805E-6B6831AE5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16D6D-16E1-1C4B-BAC0-566A63810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1A480-5C2B-E046-AF3B-235E2A20F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2C1374-791B-E94F-B9A2-B099FA73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05D-1BF7-6844-A448-DE6324502727}" type="datetimeFigureOut">
              <a:t>6/14/20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EBAD2-2325-C148-AAAA-CA1F6A84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97FCD-3856-8C47-8A7A-CF961020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DB0D-E025-074E-B7B0-D98219EF2A2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7404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E001-C17C-6144-A213-7D488294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1C8851-DBA6-4445-A7BE-56DCC6761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05D-1BF7-6844-A448-DE6324502727}" type="datetimeFigureOut">
              <a:t>6/14/20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74745-BE21-AA4C-8B77-FDF9BC70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23E6A-7779-BB4C-95C3-13AE5AEC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DB0D-E025-074E-B7B0-D98219EF2A2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4297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00EB62-8C2D-D24B-A5AC-5DBB4EC58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05D-1BF7-6844-A448-DE6324502727}" type="datetimeFigureOut">
              <a:t>6/14/20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1E5A3-F561-8D42-B661-D55C548AC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E31DC-06CB-2A4F-BDCD-7E5B6077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DB0D-E025-074E-B7B0-D98219EF2A2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0538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769B-513B-FD48-B6DA-1F2E557B4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55A95-341A-0B4A-B6CA-A87E53FC9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B0DEC-05B9-6848-9594-D19973497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DD8BD-DD24-424A-B7BE-B0843E8E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05D-1BF7-6844-A448-DE6324502727}" type="datetimeFigureOut">
              <a:t>6/14/20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578D2-0169-FA4E-81DC-B250A47B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C3309-5364-F844-9667-6C08BA2B7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DB0D-E025-074E-B7B0-D98219EF2A2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0382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DE90-B4E2-6C49-8FD2-267688CE2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E8B80E-BFF5-FB4C-86CF-AB8CC2330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428F1-B13B-E04F-A27F-C2CE987EC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C036E-CEA3-964E-8CCA-A7D709E3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05D-1BF7-6844-A448-DE6324502727}" type="datetimeFigureOut">
              <a:t>6/14/20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DC0AC-5C95-144E-9810-0A3BD109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36D60-5582-0544-BC47-AE646950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DB0D-E025-074E-B7B0-D98219EF2A2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2386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E848F8-D4FF-E54F-875C-4782B9166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EC156-42F4-0E40-8745-74D85C1C0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F6B7E-C8F9-D24D-9BC5-A818093A5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0D05D-1BF7-6844-A448-DE6324502727}" type="datetimeFigureOut">
              <a:t>6/14/20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AB6AD-7D11-3B49-8028-CF3F0CC5C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4DFA1-30DB-6B4E-9BF1-21F256BE4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1DB0D-E025-074E-B7B0-D98219EF2A2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8834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8.png"/><Relationship Id="rId3" Type="http://schemas.openxmlformats.org/officeDocument/2006/relationships/image" Target="../media/image210.png"/><Relationship Id="rId21" Type="http://schemas.openxmlformats.org/officeDocument/2006/relationships/image" Target="../media/image36.png"/><Relationship Id="rId7" Type="http://schemas.openxmlformats.org/officeDocument/2006/relationships/image" Target="../media/image33.png"/><Relationship Id="rId17" Type="http://schemas.openxmlformats.org/officeDocument/2006/relationships/image" Target="../media/image160.png"/><Relationship Id="rId12" Type="http://schemas.openxmlformats.org/officeDocument/2006/relationships/image" Target="../media/image342.png"/><Relationship Id="rId2" Type="http://schemas.openxmlformats.org/officeDocument/2006/relationships/image" Target="../media/image110.png"/><Relationship Id="rId16" Type="http://schemas.openxmlformats.org/officeDocument/2006/relationships/image" Target="../media/image37.png"/><Relationship Id="rId20" Type="http://schemas.openxmlformats.org/officeDocument/2006/relationships/image" Target="../media/image3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100.png"/><Relationship Id="rId5" Type="http://schemas.openxmlformats.org/officeDocument/2006/relationships/image" Target="../media/image31.png"/><Relationship Id="rId15" Type="http://schemas.openxmlformats.org/officeDocument/2006/relationships/image" Target="../media/image34.png"/><Relationship Id="rId19" Type="http://schemas.openxmlformats.org/officeDocument/2006/relationships/image" Target="../media/image35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14" Type="http://schemas.openxmlformats.org/officeDocument/2006/relationships/image" Target="../media/image130.png"/><Relationship Id="rId22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png"/><Relationship Id="rId13" Type="http://schemas.openxmlformats.org/officeDocument/2006/relationships/image" Target="../media/image381.png"/><Relationship Id="rId18" Type="http://schemas.openxmlformats.org/officeDocument/2006/relationships/image" Target="../media/image43.png"/><Relationship Id="rId3" Type="http://schemas.openxmlformats.org/officeDocument/2006/relationships/image" Target="../media/image2.png"/><Relationship Id="rId21" Type="http://schemas.openxmlformats.org/officeDocument/2006/relationships/image" Target="../media/image46.png"/><Relationship Id="rId7" Type="http://schemas.openxmlformats.org/officeDocument/2006/relationships/image" Target="../media/image6.png"/><Relationship Id="rId12" Type="http://schemas.openxmlformats.org/officeDocument/2006/relationships/image" Target="../media/image371.png"/><Relationship Id="rId17" Type="http://schemas.openxmlformats.org/officeDocument/2006/relationships/image" Target="../media/image42.png"/><Relationship Id="rId2" Type="http://schemas.openxmlformats.org/officeDocument/2006/relationships/image" Target="../media/image1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1.png"/><Relationship Id="rId11" Type="http://schemas.openxmlformats.org/officeDocument/2006/relationships/image" Target="../media/image361.png"/><Relationship Id="rId5" Type="http://schemas.openxmlformats.org/officeDocument/2006/relationships/image" Target="../media/image311.png"/><Relationship Id="rId15" Type="http://schemas.openxmlformats.org/officeDocument/2006/relationships/image" Target="../media/image401.png"/><Relationship Id="rId10" Type="http://schemas.openxmlformats.org/officeDocument/2006/relationships/image" Target="../media/image351.png"/><Relationship Id="rId19" Type="http://schemas.openxmlformats.org/officeDocument/2006/relationships/image" Target="../media/image44.png"/><Relationship Id="rId4" Type="http://schemas.openxmlformats.org/officeDocument/2006/relationships/image" Target="../media/image301.png"/><Relationship Id="rId9" Type="http://schemas.openxmlformats.org/officeDocument/2006/relationships/image" Target="../media/image341.png"/><Relationship Id="rId14" Type="http://schemas.openxmlformats.org/officeDocument/2006/relationships/image" Target="../media/image391.png"/><Relationship Id="rId22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310.png"/><Relationship Id="rId7" Type="http://schemas.openxmlformats.org/officeDocument/2006/relationships/image" Target="../media/image35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Relationship Id="rId9" Type="http://schemas.openxmlformats.org/officeDocument/2006/relationships/image" Target="../media/image37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3" Type="http://schemas.openxmlformats.org/officeDocument/2006/relationships/image" Target="../media/image390.png"/><Relationship Id="rId7" Type="http://schemas.openxmlformats.org/officeDocument/2006/relationships/image" Target="../media/image43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1" Type="http://schemas.openxmlformats.org/officeDocument/2006/relationships/image" Target="../media/image470.png"/><Relationship Id="rId5" Type="http://schemas.openxmlformats.org/officeDocument/2006/relationships/image" Target="../media/image40.png"/><Relationship Id="rId10" Type="http://schemas.openxmlformats.org/officeDocument/2006/relationships/image" Target="../media/image460.png"/><Relationship Id="rId4" Type="http://schemas.openxmlformats.org/officeDocument/2006/relationships/image" Target="../media/image400.png"/><Relationship Id="rId9" Type="http://schemas.openxmlformats.org/officeDocument/2006/relationships/image" Target="../media/image4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48.png"/><Relationship Id="rId7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52.png"/><Relationship Id="rId4" Type="http://schemas.openxmlformats.org/officeDocument/2006/relationships/customXml" Target="../ink/ink1.xml"/><Relationship Id="rId9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82FFF62-E05A-424D-BB8B-E36D1B39F167}"/>
              </a:ext>
            </a:extLst>
          </p:cNvPr>
          <p:cNvGrpSpPr/>
          <p:nvPr/>
        </p:nvGrpSpPr>
        <p:grpSpPr>
          <a:xfrm>
            <a:off x="1763731" y="1194375"/>
            <a:ext cx="719328" cy="719328"/>
            <a:chOff x="1381615" y="1886712"/>
            <a:chExt cx="719328" cy="7193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CB64703-DECF-AD4C-8CBD-9028C3CC164D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9B8FC14-6107-EF4C-B8DE-CA27B543F911}"/>
                    </a:ext>
                  </a:extLst>
                </p:cNvPr>
                <p:cNvSpPr txBox="1"/>
                <p:nvPr/>
              </p:nvSpPr>
              <p:spPr>
                <a:xfrm>
                  <a:off x="1548035" y="2053197"/>
                  <a:ext cx="4607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9B8FC14-6107-EF4C-B8DE-CA27B543F9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035" y="2053197"/>
                  <a:ext cx="46076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26464C-F1E0-384D-934C-C77175801D78}"/>
              </a:ext>
            </a:extLst>
          </p:cNvPr>
          <p:cNvGrpSpPr/>
          <p:nvPr/>
        </p:nvGrpSpPr>
        <p:grpSpPr>
          <a:xfrm>
            <a:off x="1763731" y="2326809"/>
            <a:ext cx="719328" cy="719328"/>
            <a:chOff x="1381615" y="3069336"/>
            <a:chExt cx="719328" cy="71932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B5FAF5B-E388-7345-8521-61F56AF97166}"/>
                </a:ext>
              </a:extLst>
            </p:cNvPr>
            <p:cNvSpPr/>
            <p:nvPr/>
          </p:nvSpPr>
          <p:spPr>
            <a:xfrm>
              <a:off x="1381615" y="3069336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9858C29-F51A-D243-AC60-4F1A26398E46}"/>
                    </a:ext>
                  </a:extLst>
                </p:cNvPr>
                <p:cNvSpPr txBox="1"/>
                <p:nvPr/>
              </p:nvSpPr>
              <p:spPr>
                <a:xfrm>
                  <a:off x="1532224" y="3217786"/>
                  <a:ext cx="461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9858C29-F51A-D243-AC60-4F1A26398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2224" y="3217786"/>
                  <a:ext cx="46160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3F3AA9-03CA-5A44-858F-8AC723293183}"/>
              </a:ext>
            </a:extLst>
          </p:cNvPr>
          <p:cNvGrpSpPr/>
          <p:nvPr/>
        </p:nvGrpSpPr>
        <p:grpSpPr>
          <a:xfrm>
            <a:off x="4603787" y="1713345"/>
            <a:ext cx="719328" cy="719328"/>
            <a:chOff x="1381615" y="1886712"/>
            <a:chExt cx="719328" cy="71932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E25914E-0DFF-0446-9D5C-217FE753B2A8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B285419-7D65-9B46-8312-7F2DA57A0D9C}"/>
                    </a:ext>
                  </a:extLst>
                </p:cNvPr>
                <p:cNvSpPr txBox="1"/>
                <p:nvPr/>
              </p:nvSpPr>
              <p:spPr>
                <a:xfrm>
                  <a:off x="1512329" y="1988311"/>
                  <a:ext cx="483274" cy="5395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VN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2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VN" sz="120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B285419-7D65-9B46-8312-7F2DA57A0D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2329" y="1988311"/>
                  <a:ext cx="483274" cy="539507"/>
                </a:xfrm>
                <a:prstGeom prst="rect">
                  <a:avLst/>
                </a:prstGeom>
                <a:blipFill>
                  <a:blip r:embed="rId4"/>
                  <a:stretch>
                    <a:fillRect l="-94872" t="-111628" r="-43590" b="-162791"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922FB380-21C4-3948-BD26-A9774D742C00}"/>
              </a:ext>
            </a:extLst>
          </p:cNvPr>
          <p:cNvSpPr/>
          <p:nvPr/>
        </p:nvSpPr>
        <p:spPr>
          <a:xfrm>
            <a:off x="4603787" y="2936028"/>
            <a:ext cx="719328" cy="719328"/>
          </a:xfrm>
          <a:prstGeom prst="ellipse">
            <a:avLst/>
          </a:prstGeom>
          <a:noFill/>
          <a:ln w="317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B24840F-08A3-9941-80AE-E8F07A443D4F}"/>
              </a:ext>
            </a:extLst>
          </p:cNvPr>
          <p:cNvSpPr/>
          <p:nvPr/>
        </p:nvSpPr>
        <p:spPr>
          <a:xfrm>
            <a:off x="4603787" y="4184257"/>
            <a:ext cx="719328" cy="719328"/>
          </a:xfrm>
          <a:prstGeom prst="ellipse">
            <a:avLst/>
          </a:prstGeom>
          <a:noFill/>
          <a:ln w="317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C5501C-9C28-8E4E-8DC7-9149148C74B6}"/>
              </a:ext>
            </a:extLst>
          </p:cNvPr>
          <p:cNvCxnSpPr>
            <a:stCxn id="4" idx="6"/>
            <a:endCxn id="30" idx="2"/>
          </p:cNvCxnSpPr>
          <p:nvPr/>
        </p:nvCxnSpPr>
        <p:spPr>
          <a:xfrm>
            <a:off x="2483059" y="1554039"/>
            <a:ext cx="2120728" cy="518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1578657-3D21-4047-8FC1-15EA7517CA14}"/>
              </a:ext>
            </a:extLst>
          </p:cNvPr>
          <p:cNvCxnSpPr>
            <a:cxnSpLocks/>
            <a:stCxn id="4" idx="6"/>
            <a:endCxn id="33" idx="2"/>
          </p:cNvCxnSpPr>
          <p:nvPr/>
        </p:nvCxnSpPr>
        <p:spPr>
          <a:xfrm>
            <a:off x="2483059" y="1554039"/>
            <a:ext cx="2120728" cy="1741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9CA6FC-8EAD-5F49-B6C8-D871C2D8E309}"/>
              </a:ext>
            </a:extLst>
          </p:cNvPr>
          <p:cNvCxnSpPr>
            <a:cxnSpLocks/>
            <a:stCxn id="4" idx="6"/>
            <a:endCxn id="36" idx="2"/>
          </p:cNvCxnSpPr>
          <p:nvPr/>
        </p:nvCxnSpPr>
        <p:spPr>
          <a:xfrm>
            <a:off x="2483059" y="1554039"/>
            <a:ext cx="2120728" cy="2989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EE8D9F-C821-CF46-B057-50EF78562B40}"/>
              </a:ext>
            </a:extLst>
          </p:cNvPr>
          <p:cNvCxnSpPr>
            <a:cxnSpLocks/>
            <a:stCxn id="8" idx="6"/>
            <a:endCxn id="30" idx="2"/>
          </p:cNvCxnSpPr>
          <p:nvPr/>
        </p:nvCxnSpPr>
        <p:spPr>
          <a:xfrm flipV="1">
            <a:off x="2483059" y="2073009"/>
            <a:ext cx="2120728" cy="61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31015F8-C765-2E43-9975-0510F86C7994}"/>
              </a:ext>
            </a:extLst>
          </p:cNvPr>
          <p:cNvCxnSpPr>
            <a:cxnSpLocks/>
            <a:stCxn id="8" idx="6"/>
            <a:endCxn id="33" idx="2"/>
          </p:cNvCxnSpPr>
          <p:nvPr/>
        </p:nvCxnSpPr>
        <p:spPr>
          <a:xfrm>
            <a:off x="2483059" y="2686473"/>
            <a:ext cx="2120728" cy="609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9A5E202-959D-0142-9A0D-1B575F9C4963}"/>
              </a:ext>
            </a:extLst>
          </p:cNvPr>
          <p:cNvCxnSpPr>
            <a:stCxn id="8" idx="6"/>
            <a:endCxn id="36" idx="2"/>
          </p:cNvCxnSpPr>
          <p:nvPr/>
        </p:nvCxnSpPr>
        <p:spPr>
          <a:xfrm>
            <a:off x="2483059" y="2686473"/>
            <a:ext cx="2120728" cy="185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E267EAF-29B4-AA40-B9C9-9932C5E526C3}"/>
              </a:ext>
            </a:extLst>
          </p:cNvPr>
          <p:cNvCxnSpPr>
            <a:stCxn id="30" idx="6"/>
          </p:cNvCxnSpPr>
          <p:nvPr/>
        </p:nvCxnSpPr>
        <p:spPr>
          <a:xfrm>
            <a:off x="5323115" y="2073009"/>
            <a:ext cx="1331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1FE5D2E-707C-634D-BC98-FE0462552266}"/>
              </a:ext>
            </a:extLst>
          </p:cNvPr>
          <p:cNvCxnSpPr>
            <a:stCxn id="33" idx="6"/>
          </p:cNvCxnSpPr>
          <p:nvPr/>
        </p:nvCxnSpPr>
        <p:spPr>
          <a:xfrm>
            <a:off x="5323115" y="3295692"/>
            <a:ext cx="1331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1BEB696-2406-BE46-B172-6DA07D137721}"/>
              </a:ext>
            </a:extLst>
          </p:cNvPr>
          <p:cNvCxnSpPr>
            <a:stCxn id="36" idx="6"/>
          </p:cNvCxnSpPr>
          <p:nvPr/>
        </p:nvCxnSpPr>
        <p:spPr>
          <a:xfrm>
            <a:off x="5323115" y="4543921"/>
            <a:ext cx="1331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EBCEBBE-8976-EF4D-B844-D329A5CCABC1}"/>
                  </a:ext>
                </a:extLst>
              </p:cNvPr>
              <p:cNvSpPr txBox="1"/>
              <p:nvPr/>
            </p:nvSpPr>
            <p:spPr>
              <a:xfrm>
                <a:off x="4734498" y="3052650"/>
                <a:ext cx="483274" cy="539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V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" b="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VN" sz="120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EBCEBBE-8976-EF4D-B844-D329A5CCA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498" y="3052650"/>
                <a:ext cx="483274" cy="539507"/>
              </a:xfrm>
              <a:prstGeom prst="rect">
                <a:avLst/>
              </a:prstGeom>
              <a:blipFill>
                <a:blip r:embed="rId5"/>
                <a:stretch>
                  <a:fillRect l="-94872" t="-113953" r="-43590" b="-16279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0D90DE5-A459-2247-BF87-CB582E1A1A0F}"/>
                  </a:ext>
                </a:extLst>
              </p:cNvPr>
              <p:cNvSpPr txBox="1"/>
              <p:nvPr/>
            </p:nvSpPr>
            <p:spPr>
              <a:xfrm>
                <a:off x="4734498" y="4296421"/>
                <a:ext cx="483274" cy="539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V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" b="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VN" sz="120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0D90DE5-A459-2247-BF87-CB582E1A1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498" y="4296421"/>
                <a:ext cx="483274" cy="539507"/>
              </a:xfrm>
              <a:prstGeom prst="rect">
                <a:avLst/>
              </a:prstGeom>
              <a:blipFill>
                <a:blip r:embed="rId5"/>
                <a:stretch>
                  <a:fillRect l="-94872" t="-109091" r="-43590" b="-15909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0BE39BC1-F39A-DF40-A9A5-8F761E4F7D83}"/>
              </a:ext>
            </a:extLst>
          </p:cNvPr>
          <p:cNvGrpSpPr/>
          <p:nvPr/>
        </p:nvGrpSpPr>
        <p:grpSpPr>
          <a:xfrm>
            <a:off x="5368864" y="1045711"/>
            <a:ext cx="531402" cy="531402"/>
            <a:chOff x="1381615" y="1886712"/>
            <a:chExt cx="719328" cy="71932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CA5FBAC-36D3-C547-B9F8-DCFEC403AC0B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0AD708F4-A847-CC47-8664-BF9B540ECEFB}"/>
                    </a:ext>
                  </a:extLst>
                </p:cNvPr>
                <p:cNvSpPr txBox="1"/>
                <p:nvPr/>
              </p:nvSpPr>
              <p:spPr>
                <a:xfrm>
                  <a:off x="1469851" y="1982440"/>
                  <a:ext cx="631092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0AD708F4-A847-CC47-8664-BF9B540EC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9851" y="1982440"/>
                  <a:ext cx="631092" cy="4999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A3CE6B1-49C7-A64C-B836-E020283497F8}"/>
              </a:ext>
            </a:extLst>
          </p:cNvPr>
          <p:cNvGrpSpPr/>
          <p:nvPr/>
        </p:nvGrpSpPr>
        <p:grpSpPr>
          <a:xfrm>
            <a:off x="5368864" y="2318934"/>
            <a:ext cx="531402" cy="531402"/>
            <a:chOff x="1381615" y="1886712"/>
            <a:chExt cx="719328" cy="719328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4B08637-FDA8-1D4C-868F-681A7922F4B3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2F02EB89-BE17-5E47-991F-7EA55FCAA534}"/>
                    </a:ext>
                  </a:extLst>
                </p:cNvPr>
                <p:cNvSpPr txBox="1"/>
                <p:nvPr/>
              </p:nvSpPr>
              <p:spPr>
                <a:xfrm>
                  <a:off x="1439673" y="2015458"/>
                  <a:ext cx="638295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2F02EB89-BE17-5E47-991F-7EA55FCAA5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673" y="2015458"/>
                  <a:ext cx="638295" cy="4999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F319A0D-B206-BD49-AABE-323891D8DAF5}"/>
              </a:ext>
            </a:extLst>
          </p:cNvPr>
          <p:cNvGrpSpPr/>
          <p:nvPr/>
        </p:nvGrpSpPr>
        <p:grpSpPr>
          <a:xfrm>
            <a:off x="5368864" y="3592157"/>
            <a:ext cx="537171" cy="531402"/>
            <a:chOff x="1381615" y="1886712"/>
            <a:chExt cx="727137" cy="719328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043145D-5A38-7143-AC03-934C2AA55D23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C07EAA65-4BA6-AA48-8D5A-288A57D58878}"/>
                    </a:ext>
                  </a:extLst>
                </p:cNvPr>
                <p:cNvSpPr txBox="1"/>
                <p:nvPr/>
              </p:nvSpPr>
              <p:spPr>
                <a:xfrm>
                  <a:off x="1470457" y="2012710"/>
                  <a:ext cx="638295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C07EAA65-4BA6-AA48-8D5A-288A57D58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457" y="2012710"/>
                  <a:ext cx="638295" cy="4999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5D0D505-2ABF-A64C-B370-F3E7DE5CBFD9}"/>
              </a:ext>
            </a:extLst>
          </p:cNvPr>
          <p:cNvCxnSpPr>
            <a:cxnSpLocks/>
            <a:stCxn id="78" idx="3"/>
            <a:endCxn id="30" idx="7"/>
          </p:cNvCxnSpPr>
          <p:nvPr/>
        </p:nvCxnSpPr>
        <p:spPr>
          <a:xfrm flipH="1">
            <a:off x="5217772" y="1499291"/>
            <a:ext cx="228914" cy="31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872592F-BA38-A249-8B9A-B86B287FD2D8}"/>
              </a:ext>
            </a:extLst>
          </p:cNvPr>
          <p:cNvCxnSpPr>
            <a:stCxn id="81" idx="3"/>
            <a:endCxn id="33" idx="7"/>
          </p:cNvCxnSpPr>
          <p:nvPr/>
        </p:nvCxnSpPr>
        <p:spPr>
          <a:xfrm flipH="1">
            <a:off x="5217772" y="2772514"/>
            <a:ext cx="228914" cy="268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C6B5490-A424-234F-96C3-3D7B104FE334}"/>
              </a:ext>
            </a:extLst>
          </p:cNvPr>
          <p:cNvCxnSpPr>
            <a:stCxn id="84" idx="3"/>
            <a:endCxn id="36" idx="7"/>
          </p:cNvCxnSpPr>
          <p:nvPr/>
        </p:nvCxnSpPr>
        <p:spPr>
          <a:xfrm flipH="1">
            <a:off x="5217772" y="4045737"/>
            <a:ext cx="228914" cy="24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B68321F-E453-5743-9F2E-B27077B5C170}"/>
              </a:ext>
            </a:extLst>
          </p:cNvPr>
          <p:cNvSpPr/>
          <p:nvPr/>
        </p:nvSpPr>
        <p:spPr>
          <a:xfrm>
            <a:off x="6654800" y="1369374"/>
            <a:ext cx="508000" cy="39538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072A664-DBA7-4A47-B407-3F9D54F10A70}"/>
              </a:ext>
            </a:extLst>
          </p:cNvPr>
          <p:cNvCxnSpPr/>
          <p:nvPr/>
        </p:nvCxnSpPr>
        <p:spPr>
          <a:xfrm>
            <a:off x="7162800" y="2073009"/>
            <a:ext cx="841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32027EE-D8DF-F743-829C-58B6E71479C0}"/>
              </a:ext>
            </a:extLst>
          </p:cNvPr>
          <p:cNvCxnSpPr/>
          <p:nvPr/>
        </p:nvCxnSpPr>
        <p:spPr>
          <a:xfrm>
            <a:off x="7133771" y="3263181"/>
            <a:ext cx="841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7E37780-7AF6-244B-B908-38E2C098CB9B}"/>
              </a:ext>
            </a:extLst>
          </p:cNvPr>
          <p:cNvCxnSpPr/>
          <p:nvPr/>
        </p:nvCxnSpPr>
        <p:spPr>
          <a:xfrm>
            <a:off x="7148285" y="4525924"/>
            <a:ext cx="841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ight Brace 112">
            <a:extLst>
              <a:ext uri="{FF2B5EF4-FFF2-40B4-BE49-F238E27FC236}">
                <a16:creationId xmlns:a16="http://schemas.microsoft.com/office/drawing/2014/main" id="{3358CBF6-52B9-3F4B-8846-738D3B085F0C}"/>
              </a:ext>
            </a:extLst>
          </p:cNvPr>
          <p:cNvSpPr/>
          <p:nvPr/>
        </p:nvSpPr>
        <p:spPr>
          <a:xfrm>
            <a:off x="8705813" y="1554040"/>
            <a:ext cx="302720" cy="33495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ACC8F0B-5225-FC48-83E9-E492F9F8B24C}"/>
                  </a:ext>
                </a:extLst>
              </p:cNvPr>
              <p:cNvSpPr txBox="1"/>
              <p:nvPr/>
            </p:nvSpPr>
            <p:spPr>
              <a:xfrm>
                <a:off x="7415228" y="825043"/>
                <a:ext cx="19720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i="0">
                          <a:latin typeface="Cambria Math" panose="02040503050406030204" pitchFamily="18" charset="0"/>
                        </a:rPr>
                        <m:t>One</m:t>
                      </m:r>
                      <m:r>
                        <a:rPr lang="en-VN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VN" i="0">
                          <a:latin typeface="Cambria Math" panose="02040503050406030204" pitchFamily="18" charset="0"/>
                        </a:rPr>
                        <m:t>hot</m:t>
                      </m:r>
                      <m:r>
                        <a:rPr lang="en-VN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i="0">
                          <a:latin typeface="Cambria Math" panose="02040503050406030204" pitchFamily="18" charset="0"/>
                        </a:rPr>
                        <m:t>targets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ACC8F0B-5225-FC48-83E9-E492F9F8B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228" y="825043"/>
                <a:ext cx="1972014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90A14F4-2855-734F-BFA2-97CE54BC6008}"/>
              </a:ext>
            </a:extLst>
          </p:cNvPr>
          <p:cNvGrpSpPr/>
          <p:nvPr/>
        </p:nvGrpSpPr>
        <p:grpSpPr>
          <a:xfrm>
            <a:off x="8011583" y="1802359"/>
            <a:ext cx="531402" cy="531402"/>
            <a:chOff x="1381615" y="1886712"/>
            <a:chExt cx="719328" cy="719328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73908E7D-E0F2-C14A-B4C2-22A240FFDC71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10E23963-A4B0-3344-8A7A-6D924E161B6E}"/>
                    </a:ext>
                  </a:extLst>
                </p:cNvPr>
                <p:cNvSpPr txBox="1"/>
                <p:nvPr/>
              </p:nvSpPr>
              <p:spPr>
                <a:xfrm>
                  <a:off x="1473461" y="1996404"/>
                  <a:ext cx="578754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10E23963-A4B0-3344-8A7A-6D924E161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3461" y="1996404"/>
                  <a:ext cx="578754" cy="49994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F700359-9485-9049-B5F0-1F84168CC0F6}"/>
              </a:ext>
            </a:extLst>
          </p:cNvPr>
          <p:cNvGrpSpPr/>
          <p:nvPr/>
        </p:nvGrpSpPr>
        <p:grpSpPr>
          <a:xfrm>
            <a:off x="8011583" y="2993985"/>
            <a:ext cx="531402" cy="531402"/>
            <a:chOff x="1381615" y="1886712"/>
            <a:chExt cx="719328" cy="719328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2AE258C-2807-0344-80AE-F29DC9224930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A043EDB1-CA18-FB43-A986-DEFE2A9B68EC}"/>
                    </a:ext>
                  </a:extLst>
                </p:cNvPr>
                <p:cNvSpPr txBox="1"/>
                <p:nvPr/>
              </p:nvSpPr>
              <p:spPr>
                <a:xfrm>
                  <a:off x="1470117" y="1975316"/>
                  <a:ext cx="585438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VN" b="1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A043EDB1-CA18-FB43-A986-DEFE2A9B68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117" y="1975316"/>
                  <a:ext cx="585438" cy="49994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9C21F54-6C80-0E42-A3F6-98688DC75CF2}"/>
              </a:ext>
            </a:extLst>
          </p:cNvPr>
          <p:cNvGrpSpPr/>
          <p:nvPr/>
        </p:nvGrpSpPr>
        <p:grpSpPr>
          <a:xfrm>
            <a:off x="8011583" y="4260223"/>
            <a:ext cx="531402" cy="531402"/>
            <a:chOff x="1381615" y="1886712"/>
            <a:chExt cx="719328" cy="719328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1A093ECF-F1F8-B747-A7F2-29FA6209C7D9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91103811-8DCD-DA45-885D-EEB243EAF437}"/>
                    </a:ext>
                  </a:extLst>
                </p:cNvPr>
                <p:cNvSpPr txBox="1"/>
                <p:nvPr/>
              </p:nvSpPr>
              <p:spPr>
                <a:xfrm>
                  <a:off x="1470117" y="1938528"/>
                  <a:ext cx="585438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91103811-8DCD-DA45-885D-EEB243EAF4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117" y="1938528"/>
                  <a:ext cx="585438" cy="49994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A7FEEDD-3D44-0D4B-A170-81DE21640B7F}"/>
                  </a:ext>
                </a:extLst>
              </p:cNvPr>
              <p:cNvSpPr txBox="1"/>
              <p:nvPr/>
            </p:nvSpPr>
            <p:spPr>
              <a:xfrm>
                <a:off x="8834650" y="5311004"/>
                <a:ext cx="9749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i="0">
                          <a:latin typeface="Cambria Math" panose="02040503050406030204" pitchFamily="18" charset="0"/>
                        </a:rPr>
                        <m:t>argmax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A7FEEDD-3D44-0D4B-A170-81DE21640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650" y="5311004"/>
                <a:ext cx="974947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E1561B8-24DA-B749-BA9F-91BC83035B2E}"/>
              </a:ext>
            </a:extLst>
          </p:cNvPr>
          <p:cNvGrpSpPr/>
          <p:nvPr/>
        </p:nvGrpSpPr>
        <p:grpSpPr>
          <a:xfrm>
            <a:off x="9278195" y="2993985"/>
            <a:ext cx="531402" cy="531402"/>
            <a:chOff x="1381615" y="1886712"/>
            <a:chExt cx="719328" cy="719328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C3F7F9B-9443-A149-872A-DA1C344733E6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4DE71F31-B04B-1542-B27C-304674AC4E3C}"/>
                    </a:ext>
                  </a:extLst>
                </p:cNvPr>
                <p:cNvSpPr txBox="1"/>
                <p:nvPr/>
              </p:nvSpPr>
              <p:spPr>
                <a:xfrm>
                  <a:off x="1501289" y="1975316"/>
                  <a:ext cx="479980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VN" i="0">
                            <a:latin typeface="Cambria Math" panose="02040503050406030204" pitchFamily="18" charset="0"/>
                          </a:rPr>
                          <m:t>y</m:t>
                        </m:r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4DE71F31-B04B-1542-B27C-304674AC4E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289" y="1975316"/>
                  <a:ext cx="479980" cy="499943"/>
                </a:xfrm>
                <a:prstGeom prst="rect">
                  <a:avLst/>
                </a:prstGeom>
                <a:blipFill>
                  <a:blip r:embed="rId1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C286507-9BAE-E74B-9C98-D565130CC770}"/>
                  </a:ext>
                </a:extLst>
              </p:cNvPr>
              <p:cNvSpPr txBox="1"/>
              <p:nvPr/>
            </p:nvSpPr>
            <p:spPr>
              <a:xfrm>
                <a:off x="6426392" y="5557815"/>
                <a:ext cx="1034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i="0">
                          <a:latin typeface="Cambria Math" panose="02040503050406030204" pitchFamily="18" charset="0"/>
                        </a:rPr>
                        <m:t>SoftMax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C286507-9BAE-E74B-9C98-D565130CC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392" y="5557815"/>
                <a:ext cx="103425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7DE0CCA-FA74-C64E-8053-C7DAF95DCDD9}"/>
                  </a:ext>
                </a:extLst>
              </p:cNvPr>
              <p:cNvSpPr txBox="1"/>
              <p:nvPr/>
            </p:nvSpPr>
            <p:spPr>
              <a:xfrm>
                <a:off x="1504026" y="5531214"/>
                <a:ext cx="13789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i="0">
                          <a:latin typeface="Cambria Math" panose="02040503050406030204" pitchFamily="18" charset="0"/>
                        </a:rPr>
                        <m:t>Input</m:t>
                      </m:r>
                      <m:r>
                        <a:rPr lang="en-VN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i="0">
                          <a:latin typeface="Cambria Math" panose="02040503050406030204" pitchFamily="18" charset="0"/>
                        </a:rPr>
                        <m:t>Layer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7DE0CCA-FA74-C64E-8053-C7DAF95DC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026" y="5531214"/>
                <a:ext cx="1378903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C274720-81E6-DD42-82F9-3942C3CE285B}"/>
              </a:ext>
            </a:extLst>
          </p:cNvPr>
          <p:cNvGrpSpPr/>
          <p:nvPr/>
        </p:nvGrpSpPr>
        <p:grpSpPr>
          <a:xfrm>
            <a:off x="1763731" y="3459243"/>
            <a:ext cx="719328" cy="719328"/>
            <a:chOff x="1381615" y="3069336"/>
            <a:chExt cx="719328" cy="719328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B685A732-593F-2644-AACC-801469CACAAA}"/>
                </a:ext>
              </a:extLst>
            </p:cNvPr>
            <p:cNvSpPr/>
            <p:nvPr/>
          </p:nvSpPr>
          <p:spPr>
            <a:xfrm>
              <a:off x="1381615" y="3069336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292608B1-DDFE-D149-91D9-CA6FB7774DA8}"/>
                    </a:ext>
                  </a:extLst>
                </p:cNvPr>
                <p:cNvSpPr txBox="1"/>
                <p:nvPr/>
              </p:nvSpPr>
              <p:spPr>
                <a:xfrm>
                  <a:off x="1549274" y="3244334"/>
                  <a:ext cx="461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292608B1-DDFE-D149-91D9-CA6FB7774D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9274" y="3244334"/>
                  <a:ext cx="461601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7B320E3-46B6-7846-B5A8-D57158642EB5}"/>
              </a:ext>
            </a:extLst>
          </p:cNvPr>
          <p:cNvGrpSpPr/>
          <p:nvPr/>
        </p:nvGrpSpPr>
        <p:grpSpPr>
          <a:xfrm>
            <a:off x="1763731" y="4591676"/>
            <a:ext cx="719328" cy="719328"/>
            <a:chOff x="1381615" y="3069336"/>
            <a:chExt cx="719328" cy="719328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2D5E9FB-26DA-2D44-9681-DF3EB41334CD}"/>
                </a:ext>
              </a:extLst>
            </p:cNvPr>
            <p:cNvSpPr/>
            <p:nvPr/>
          </p:nvSpPr>
          <p:spPr>
            <a:xfrm>
              <a:off x="1381615" y="3069336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48E930B-BECF-654D-8783-224216471BC7}"/>
                    </a:ext>
                  </a:extLst>
                </p:cNvPr>
                <p:cNvSpPr txBox="1"/>
                <p:nvPr/>
              </p:nvSpPr>
              <p:spPr>
                <a:xfrm>
                  <a:off x="1532223" y="3244334"/>
                  <a:ext cx="461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48E930B-BECF-654D-8783-224216471B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2223" y="3244334"/>
                  <a:ext cx="461601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64E227E5-DD81-7E4A-816E-D93445A4CDD9}"/>
              </a:ext>
            </a:extLst>
          </p:cNvPr>
          <p:cNvCxnSpPr>
            <a:stCxn id="145" idx="6"/>
            <a:endCxn id="30" idx="2"/>
          </p:cNvCxnSpPr>
          <p:nvPr/>
        </p:nvCxnSpPr>
        <p:spPr>
          <a:xfrm flipV="1">
            <a:off x="2483059" y="2073009"/>
            <a:ext cx="2120728" cy="174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EC9824F-4B02-4E43-B561-5186E878D059}"/>
              </a:ext>
            </a:extLst>
          </p:cNvPr>
          <p:cNvCxnSpPr>
            <a:cxnSpLocks/>
            <a:stCxn id="145" idx="6"/>
            <a:endCxn id="33" idx="2"/>
          </p:cNvCxnSpPr>
          <p:nvPr/>
        </p:nvCxnSpPr>
        <p:spPr>
          <a:xfrm flipV="1">
            <a:off x="2483059" y="3295692"/>
            <a:ext cx="2120728" cy="52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97E82230-26BE-FF4C-82BE-D2436FDD4D61}"/>
              </a:ext>
            </a:extLst>
          </p:cNvPr>
          <p:cNvCxnSpPr>
            <a:stCxn id="145" idx="6"/>
            <a:endCxn id="36" idx="2"/>
          </p:cNvCxnSpPr>
          <p:nvPr/>
        </p:nvCxnSpPr>
        <p:spPr>
          <a:xfrm>
            <a:off x="2483059" y="3818907"/>
            <a:ext cx="2120728" cy="72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AA07B866-8EEA-7D46-8054-A0B88F275D82}"/>
              </a:ext>
            </a:extLst>
          </p:cNvPr>
          <p:cNvCxnSpPr>
            <a:stCxn id="148" idx="6"/>
            <a:endCxn id="30" idx="2"/>
          </p:cNvCxnSpPr>
          <p:nvPr/>
        </p:nvCxnSpPr>
        <p:spPr>
          <a:xfrm flipV="1">
            <a:off x="2483059" y="2073009"/>
            <a:ext cx="2120728" cy="2878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833DEAA-E874-DE49-84F4-99ADAB1DB599}"/>
              </a:ext>
            </a:extLst>
          </p:cNvPr>
          <p:cNvCxnSpPr>
            <a:stCxn id="148" idx="6"/>
            <a:endCxn id="33" idx="2"/>
          </p:cNvCxnSpPr>
          <p:nvPr/>
        </p:nvCxnSpPr>
        <p:spPr>
          <a:xfrm flipV="1">
            <a:off x="2483059" y="3295692"/>
            <a:ext cx="2120728" cy="1655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157F714-DE94-1641-981E-B3369B6A37F7}"/>
              </a:ext>
            </a:extLst>
          </p:cNvPr>
          <p:cNvCxnSpPr>
            <a:stCxn id="148" idx="6"/>
            <a:endCxn id="36" idx="2"/>
          </p:cNvCxnSpPr>
          <p:nvPr/>
        </p:nvCxnSpPr>
        <p:spPr>
          <a:xfrm flipV="1">
            <a:off x="2483059" y="4543921"/>
            <a:ext cx="2120728" cy="40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B86452B9-0FAE-BD48-9A93-69EDA825B2A6}"/>
                  </a:ext>
                </a:extLst>
              </p:cNvPr>
              <p:cNvSpPr txBox="1"/>
              <p:nvPr/>
            </p:nvSpPr>
            <p:spPr>
              <a:xfrm rot="821363">
                <a:off x="2901281" y="1450036"/>
                <a:ext cx="5247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B86452B9-0FAE-BD48-9A93-69EDA825B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21363">
                <a:off x="2901281" y="1450036"/>
                <a:ext cx="524759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7F17E80-C6E2-A943-A65C-87E62A80A180}"/>
                  </a:ext>
                </a:extLst>
              </p:cNvPr>
              <p:cNvSpPr txBox="1"/>
              <p:nvPr/>
            </p:nvSpPr>
            <p:spPr>
              <a:xfrm rot="1837141">
                <a:off x="2823620" y="1752072"/>
                <a:ext cx="5280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7F17E80-C6E2-A943-A65C-87E62A80A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7141">
                <a:off x="2823620" y="1752072"/>
                <a:ext cx="528030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A1C0BBDE-820C-7141-B0D9-046C42E99B58}"/>
                  </a:ext>
                </a:extLst>
              </p:cNvPr>
              <p:cNvSpPr txBox="1"/>
              <p:nvPr/>
            </p:nvSpPr>
            <p:spPr>
              <a:xfrm rot="2721340">
                <a:off x="2728850" y="1941824"/>
                <a:ext cx="5280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A1C0BBDE-820C-7141-B0D9-046C42E99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21340">
                <a:off x="2728850" y="1941824"/>
                <a:ext cx="528030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B3D026AC-7C41-A24A-AD64-4EF5880A548A}"/>
                  </a:ext>
                </a:extLst>
              </p:cNvPr>
              <p:cNvSpPr txBox="1"/>
              <p:nvPr/>
            </p:nvSpPr>
            <p:spPr>
              <a:xfrm rot="20633471">
                <a:off x="2632803" y="2284357"/>
                <a:ext cx="5321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B3D026AC-7C41-A24A-AD64-4EF5880A5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33471">
                <a:off x="2632803" y="2284357"/>
                <a:ext cx="532197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16920435-FEB2-3040-B759-BA662FB2B677}"/>
                  </a:ext>
                </a:extLst>
              </p:cNvPr>
              <p:cNvSpPr txBox="1"/>
              <p:nvPr/>
            </p:nvSpPr>
            <p:spPr>
              <a:xfrm rot="777696">
                <a:off x="2703399" y="2551059"/>
                <a:ext cx="5321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16920435-FEB2-3040-B759-BA662FB2B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77696">
                <a:off x="2703399" y="2551059"/>
                <a:ext cx="532197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993D7727-A660-9F4A-BB28-69EE9C50092D}"/>
                  </a:ext>
                </a:extLst>
              </p:cNvPr>
              <p:cNvSpPr txBox="1"/>
              <p:nvPr/>
            </p:nvSpPr>
            <p:spPr>
              <a:xfrm rot="2243280">
                <a:off x="2681692" y="2806370"/>
                <a:ext cx="5321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993D7727-A660-9F4A-BB28-69EE9C500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43280">
                <a:off x="2681692" y="2806370"/>
                <a:ext cx="532197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0997F01A-E878-F44E-8F2D-C8723CD64DD9}"/>
                  </a:ext>
                </a:extLst>
              </p:cNvPr>
              <p:cNvSpPr txBox="1"/>
              <p:nvPr/>
            </p:nvSpPr>
            <p:spPr>
              <a:xfrm rot="19129766">
                <a:off x="2457810" y="3288983"/>
                <a:ext cx="5321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0997F01A-E878-F44E-8F2D-C8723CD64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29766">
                <a:off x="2457810" y="3288983"/>
                <a:ext cx="532197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4D2E785D-1AC4-CE43-A70E-490B9CB1A477}"/>
                  </a:ext>
                </a:extLst>
              </p:cNvPr>
              <p:cNvSpPr txBox="1"/>
              <p:nvPr/>
            </p:nvSpPr>
            <p:spPr>
              <a:xfrm rot="20145540">
                <a:off x="2654183" y="3455918"/>
                <a:ext cx="5321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4D2E785D-1AC4-CE43-A70E-490B9CB1A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45540">
                <a:off x="2654183" y="3455918"/>
                <a:ext cx="532197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6F144941-02B4-5342-8E6A-AA537F40AF77}"/>
                  </a:ext>
                </a:extLst>
              </p:cNvPr>
              <p:cNvSpPr txBox="1"/>
              <p:nvPr/>
            </p:nvSpPr>
            <p:spPr>
              <a:xfrm rot="986006">
                <a:off x="2647127" y="3710579"/>
                <a:ext cx="5321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6F144941-02B4-5342-8E6A-AA537F40A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86006">
                <a:off x="2647127" y="3710579"/>
                <a:ext cx="532197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FBB9B485-9BE1-EC47-84F5-B6F06F9A9F30}"/>
                  </a:ext>
                </a:extLst>
              </p:cNvPr>
              <p:cNvSpPr txBox="1"/>
              <p:nvPr/>
            </p:nvSpPr>
            <p:spPr>
              <a:xfrm rot="18364951">
                <a:off x="2525833" y="4196670"/>
                <a:ext cx="5321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FBB9B485-9BE1-EC47-84F5-B6F06F9A9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64951">
                <a:off x="2525833" y="4196670"/>
                <a:ext cx="532197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BA5BB47-9DEE-0F44-83B2-47E93B7C2051}"/>
                  </a:ext>
                </a:extLst>
              </p:cNvPr>
              <p:cNvSpPr txBox="1"/>
              <p:nvPr/>
            </p:nvSpPr>
            <p:spPr>
              <a:xfrm rot="19114506">
                <a:off x="2733098" y="4293102"/>
                <a:ext cx="5321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BA5BB47-9DEE-0F44-83B2-47E93B7C2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14506">
                <a:off x="2733098" y="4293102"/>
                <a:ext cx="532197" cy="30777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9894E4DE-16FF-2E49-B81D-1A36826AD52C}"/>
                  </a:ext>
                </a:extLst>
              </p:cNvPr>
              <p:cNvSpPr txBox="1"/>
              <p:nvPr/>
            </p:nvSpPr>
            <p:spPr>
              <a:xfrm rot="20730175">
                <a:off x="2843135" y="4542555"/>
                <a:ext cx="5321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43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9894E4DE-16FF-2E49-B81D-1A36826AD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30175">
                <a:off x="2843135" y="4542555"/>
                <a:ext cx="532197" cy="30777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07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B382AD4-46C4-C94F-91B5-16D54AE0E79B}"/>
              </a:ext>
            </a:extLst>
          </p:cNvPr>
          <p:cNvGrpSpPr/>
          <p:nvPr/>
        </p:nvGrpSpPr>
        <p:grpSpPr>
          <a:xfrm>
            <a:off x="1799222" y="687285"/>
            <a:ext cx="719328" cy="719328"/>
            <a:chOff x="1381615" y="1886712"/>
            <a:chExt cx="719328" cy="7193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A774EE8-527F-EE40-B407-E5C3F1988793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C36DCDB-A300-9D42-9197-B6753EC1C629}"/>
                    </a:ext>
                  </a:extLst>
                </p:cNvPr>
                <p:cNvSpPr txBox="1"/>
                <p:nvPr/>
              </p:nvSpPr>
              <p:spPr>
                <a:xfrm>
                  <a:off x="1548035" y="2053197"/>
                  <a:ext cx="4607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9B8FC14-6107-EF4C-B8DE-CA27B543F9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035" y="2053197"/>
                  <a:ext cx="46076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60E192E-022D-5448-8541-6C362AEF9BAA}"/>
              </a:ext>
            </a:extLst>
          </p:cNvPr>
          <p:cNvGrpSpPr/>
          <p:nvPr/>
        </p:nvGrpSpPr>
        <p:grpSpPr>
          <a:xfrm>
            <a:off x="1799222" y="1716188"/>
            <a:ext cx="719328" cy="719328"/>
            <a:chOff x="1381615" y="3069336"/>
            <a:chExt cx="719328" cy="71932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2F4DF1E-5940-DD40-9AA1-D64F1E4ACFB1}"/>
                </a:ext>
              </a:extLst>
            </p:cNvPr>
            <p:cNvSpPr/>
            <p:nvPr/>
          </p:nvSpPr>
          <p:spPr>
            <a:xfrm>
              <a:off x="1381615" y="3069336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A449CEA-EC09-6548-97D7-89650B88B3DA}"/>
                    </a:ext>
                  </a:extLst>
                </p:cNvPr>
                <p:cNvSpPr txBox="1"/>
                <p:nvPr/>
              </p:nvSpPr>
              <p:spPr>
                <a:xfrm>
                  <a:off x="1532224" y="3217786"/>
                  <a:ext cx="461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9858C29-F51A-D243-AC60-4F1A26398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2224" y="3217786"/>
                  <a:ext cx="46160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488963-B55A-AD47-9284-8E452920AD6A}"/>
              </a:ext>
            </a:extLst>
          </p:cNvPr>
          <p:cNvGrpSpPr/>
          <p:nvPr/>
        </p:nvGrpSpPr>
        <p:grpSpPr>
          <a:xfrm>
            <a:off x="4298987" y="1455486"/>
            <a:ext cx="719328" cy="719328"/>
            <a:chOff x="1381615" y="1886712"/>
            <a:chExt cx="719328" cy="71932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BBC086-03D9-E14B-BC85-EB24A3E9E6CA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658AE54-E3BE-3740-99CE-5C9F2CCB4F7E}"/>
                    </a:ext>
                  </a:extLst>
                </p:cNvPr>
                <p:cNvSpPr txBox="1"/>
                <p:nvPr/>
              </p:nvSpPr>
              <p:spPr>
                <a:xfrm>
                  <a:off x="1536713" y="2000503"/>
                  <a:ext cx="483274" cy="5395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VN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2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VN" sz="120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658AE54-E3BE-3740-99CE-5C9F2CCB4F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713" y="2000503"/>
                  <a:ext cx="483274" cy="539507"/>
                </a:xfrm>
                <a:prstGeom prst="rect">
                  <a:avLst/>
                </a:prstGeom>
                <a:blipFill>
                  <a:blip r:embed="rId4"/>
                  <a:stretch>
                    <a:fillRect l="-94872" t="-113953" r="-43590" b="-162791"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2CC293DC-39BC-1B45-A30D-73D4C3227277}"/>
              </a:ext>
            </a:extLst>
          </p:cNvPr>
          <p:cNvSpPr/>
          <p:nvPr/>
        </p:nvSpPr>
        <p:spPr>
          <a:xfrm>
            <a:off x="4298987" y="2471817"/>
            <a:ext cx="719328" cy="719328"/>
          </a:xfrm>
          <a:prstGeom prst="ellipse">
            <a:avLst/>
          </a:prstGeom>
          <a:noFill/>
          <a:ln w="317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C256C6-3025-8542-8A1C-13CC2A2A86FC}"/>
              </a:ext>
            </a:extLst>
          </p:cNvPr>
          <p:cNvSpPr/>
          <p:nvPr/>
        </p:nvSpPr>
        <p:spPr>
          <a:xfrm>
            <a:off x="4262411" y="4037953"/>
            <a:ext cx="719328" cy="719328"/>
          </a:xfrm>
          <a:prstGeom prst="ellipse">
            <a:avLst/>
          </a:prstGeom>
          <a:noFill/>
          <a:ln w="317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35AB40-0614-394B-9C29-BE5739112CAF}"/>
              </a:ext>
            </a:extLst>
          </p:cNvPr>
          <p:cNvCxnSpPr>
            <a:stCxn id="5" idx="6"/>
            <a:endCxn id="11" idx="2"/>
          </p:cNvCxnSpPr>
          <p:nvPr/>
        </p:nvCxnSpPr>
        <p:spPr>
          <a:xfrm>
            <a:off x="2518550" y="1046949"/>
            <a:ext cx="1780437" cy="76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3223FC-22FE-8549-AF19-74782C809CF4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2518550" y="1046949"/>
            <a:ext cx="1780437" cy="1784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421B3F-3265-FD4D-937C-1E4BF2D5137E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2518550" y="1046949"/>
            <a:ext cx="1743861" cy="3350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205BA2-8686-6D4A-969F-8B85C045F7A6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2518550" y="1815150"/>
            <a:ext cx="1780437" cy="260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B12910-DEFB-114E-9EA4-F8C4B32D5024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2518550" y="2075852"/>
            <a:ext cx="1780437" cy="75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F1DAC7-0527-554F-B129-38ABD0FCE5D1}"/>
              </a:ext>
            </a:extLst>
          </p:cNvPr>
          <p:cNvCxnSpPr>
            <a:stCxn id="8" idx="6"/>
            <a:endCxn id="14" idx="2"/>
          </p:cNvCxnSpPr>
          <p:nvPr/>
        </p:nvCxnSpPr>
        <p:spPr>
          <a:xfrm>
            <a:off x="2518550" y="2075852"/>
            <a:ext cx="1743861" cy="2321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1B97FB-CCCF-0342-8234-44A4B115B43A}"/>
              </a:ext>
            </a:extLst>
          </p:cNvPr>
          <p:cNvCxnSpPr>
            <a:cxnSpLocks/>
            <a:stCxn id="11" idx="6"/>
            <a:endCxn id="86" idx="2"/>
          </p:cNvCxnSpPr>
          <p:nvPr/>
        </p:nvCxnSpPr>
        <p:spPr>
          <a:xfrm>
            <a:off x="5018315" y="1815150"/>
            <a:ext cx="1206951" cy="39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515E34D-74AF-B141-9BD9-55F7635E1C28}"/>
              </a:ext>
            </a:extLst>
          </p:cNvPr>
          <p:cNvCxnSpPr>
            <a:cxnSpLocks/>
            <a:stCxn id="13" idx="6"/>
            <a:endCxn id="86" idx="2"/>
          </p:cNvCxnSpPr>
          <p:nvPr/>
        </p:nvCxnSpPr>
        <p:spPr>
          <a:xfrm flipV="1">
            <a:off x="5018315" y="2206965"/>
            <a:ext cx="1206951" cy="624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37D34E-CA73-AC4B-B20C-D9FDB83B44B0}"/>
              </a:ext>
            </a:extLst>
          </p:cNvPr>
          <p:cNvCxnSpPr>
            <a:cxnSpLocks/>
            <a:stCxn id="14" idx="6"/>
            <a:endCxn id="92" idx="2"/>
          </p:cNvCxnSpPr>
          <p:nvPr/>
        </p:nvCxnSpPr>
        <p:spPr>
          <a:xfrm flipV="1">
            <a:off x="4981739" y="4090254"/>
            <a:ext cx="1243217" cy="30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944A766-52A5-DD4D-988B-AC755FE15BF0}"/>
                  </a:ext>
                </a:extLst>
              </p:cNvPr>
              <p:cNvSpPr txBox="1"/>
              <p:nvPr/>
            </p:nvSpPr>
            <p:spPr>
              <a:xfrm>
                <a:off x="4441435" y="2586519"/>
                <a:ext cx="483274" cy="539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V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" b="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VN" sz="120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944A766-52A5-DD4D-988B-AC755FE15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435" y="2586519"/>
                <a:ext cx="483274" cy="539507"/>
              </a:xfrm>
              <a:prstGeom prst="rect">
                <a:avLst/>
              </a:prstGeom>
              <a:blipFill>
                <a:blip r:embed="rId5"/>
                <a:stretch>
                  <a:fillRect l="-94872" t="-116667" r="-43590" b="-16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F2F320-8538-D044-83E7-753C09F84CA2}"/>
                  </a:ext>
                </a:extLst>
              </p:cNvPr>
              <p:cNvSpPr txBox="1"/>
              <p:nvPr/>
            </p:nvSpPr>
            <p:spPr>
              <a:xfrm>
                <a:off x="4417506" y="4162309"/>
                <a:ext cx="483274" cy="539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V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" b="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VN" sz="120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F2F320-8538-D044-83E7-753C09F84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506" y="4162309"/>
                <a:ext cx="483274" cy="539507"/>
              </a:xfrm>
              <a:prstGeom prst="rect">
                <a:avLst/>
              </a:prstGeom>
              <a:blipFill>
                <a:blip r:embed="rId6"/>
                <a:stretch>
                  <a:fillRect l="-100000" t="-113953" r="-44737" b="-16279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6993025-11CB-ED41-AC80-AB8B427E8BE5}"/>
              </a:ext>
            </a:extLst>
          </p:cNvPr>
          <p:cNvSpPr/>
          <p:nvPr/>
        </p:nvSpPr>
        <p:spPr>
          <a:xfrm>
            <a:off x="7471084" y="1273886"/>
            <a:ext cx="508000" cy="39538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95E4DE-B9D2-A549-8541-E87CE6658A66}"/>
              </a:ext>
            </a:extLst>
          </p:cNvPr>
          <p:cNvCxnSpPr>
            <a:cxnSpLocks/>
          </p:cNvCxnSpPr>
          <p:nvPr/>
        </p:nvCxnSpPr>
        <p:spPr>
          <a:xfrm>
            <a:off x="6756668" y="2206965"/>
            <a:ext cx="714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6D285A-69F1-1B4B-BA6B-C9AEAE7E8AB8}"/>
              </a:ext>
            </a:extLst>
          </p:cNvPr>
          <p:cNvCxnSpPr>
            <a:cxnSpLocks/>
          </p:cNvCxnSpPr>
          <p:nvPr/>
        </p:nvCxnSpPr>
        <p:spPr>
          <a:xfrm>
            <a:off x="6756354" y="2974465"/>
            <a:ext cx="714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42EF9D8-0043-8340-8A86-46F0C160FB71}"/>
              </a:ext>
            </a:extLst>
          </p:cNvPr>
          <p:cNvCxnSpPr>
            <a:cxnSpLocks/>
          </p:cNvCxnSpPr>
          <p:nvPr/>
        </p:nvCxnSpPr>
        <p:spPr>
          <a:xfrm>
            <a:off x="6756360" y="4090254"/>
            <a:ext cx="714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Brace 41">
            <a:extLst>
              <a:ext uri="{FF2B5EF4-FFF2-40B4-BE49-F238E27FC236}">
                <a16:creationId xmlns:a16="http://schemas.microsoft.com/office/drawing/2014/main" id="{885D8840-D36C-264D-9042-A976644D721C}"/>
              </a:ext>
            </a:extLst>
          </p:cNvPr>
          <p:cNvSpPr/>
          <p:nvPr/>
        </p:nvSpPr>
        <p:spPr>
          <a:xfrm>
            <a:off x="8974037" y="1841838"/>
            <a:ext cx="302720" cy="25557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D1B830E-AFBB-354F-B806-481D0D7EDAA2}"/>
                  </a:ext>
                </a:extLst>
              </p:cNvPr>
              <p:cNvSpPr txBox="1"/>
              <p:nvPr/>
            </p:nvSpPr>
            <p:spPr>
              <a:xfrm>
                <a:off x="8288993" y="5416124"/>
                <a:ext cx="9749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i="0">
                          <a:latin typeface="Cambria Math" panose="02040503050406030204" pitchFamily="18" charset="0"/>
                        </a:rPr>
                        <m:t>argmax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D1B830E-AFBB-354F-B806-481D0D7ED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993" y="5416124"/>
                <a:ext cx="974947" cy="369332"/>
              </a:xfrm>
              <a:prstGeom prst="rect">
                <a:avLst/>
              </a:prstGeom>
              <a:blipFill>
                <a:blip r:embed="rId7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2CEF04E3-7BFC-294F-AAE0-E889C059C5DD}"/>
              </a:ext>
            </a:extLst>
          </p:cNvPr>
          <p:cNvGrpSpPr/>
          <p:nvPr/>
        </p:nvGrpSpPr>
        <p:grpSpPr>
          <a:xfrm>
            <a:off x="9498403" y="2825215"/>
            <a:ext cx="531402" cy="531402"/>
            <a:chOff x="1381615" y="1886712"/>
            <a:chExt cx="719328" cy="719328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C3DF3B6-8D99-4244-B1CA-816DE114A728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2E92A0F-4FCE-E34E-8A9B-3C9053913E4E}"/>
                    </a:ext>
                  </a:extLst>
                </p:cNvPr>
                <p:cNvSpPr txBox="1"/>
                <p:nvPr/>
              </p:nvSpPr>
              <p:spPr>
                <a:xfrm>
                  <a:off x="1501289" y="1975316"/>
                  <a:ext cx="479980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VN" i="0">
                            <a:latin typeface="Cambria Math" panose="02040503050406030204" pitchFamily="18" charset="0"/>
                          </a:rPr>
                          <m:t>y</m:t>
                        </m:r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4DE71F31-B04B-1542-B27C-304674AC4E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289" y="1975316"/>
                  <a:ext cx="479980" cy="499943"/>
                </a:xfrm>
                <a:prstGeom prst="rect">
                  <a:avLst/>
                </a:prstGeom>
                <a:blipFill>
                  <a:blip r:embed="rId1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9784F22-3E1D-5A4E-ADA9-0267B427F237}"/>
                  </a:ext>
                </a:extLst>
              </p:cNvPr>
              <p:cNvSpPr txBox="1"/>
              <p:nvPr/>
            </p:nvSpPr>
            <p:spPr>
              <a:xfrm>
                <a:off x="7238669" y="5416124"/>
                <a:ext cx="972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</m:oMath>
                </a14:m>
                <a:r>
                  <a:rPr lang="en-VN">
                    <a:latin typeface="Cambria Math" panose="02040503050406030204" pitchFamily="18" charset="0"/>
                    <a:ea typeface="Cambria Math" panose="02040503050406030204" pitchFamily="18" charset="0"/>
                  </a:rPr>
                  <a:t>tMax</a:t>
                </a: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9784F22-3E1D-5A4E-ADA9-0267B427F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669" y="5416124"/>
                <a:ext cx="972830" cy="369332"/>
              </a:xfrm>
              <a:prstGeom prst="rect">
                <a:avLst/>
              </a:prstGeom>
              <a:blipFill>
                <a:blip r:embed="rId15"/>
                <a:stretch>
                  <a:fillRect t="-3226" r="-3846" b="-2258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6E0F00A-0083-5641-9855-7D2EAE17FD88}"/>
                  </a:ext>
                </a:extLst>
              </p:cNvPr>
              <p:cNvSpPr txBox="1"/>
              <p:nvPr/>
            </p:nvSpPr>
            <p:spPr>
              <a:xfrm>
                <a:off x="1208144" y="5416124"/>
                <a:ext cx="19014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</a:rPr>
                        <m:t>Flatten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(92, 112)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6E0F00A-0083-5641-9855-7D2EAE17F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144" y="5416124"/>
                <a:ext cx="1901483" cy="369332"/>
              </a:xfrm>
              <a:prstGeom prst="rect">
                <a:avLst/>
              </a:prstGeom>
              <a:blipFill>
                <a:blip r:embed="rId1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FA8BD9C5-15A9-C743-8B7C-BC032BA9A68B}"/>
              </a:ext>
            </a:extLst>
          </p:cNvPr>
          <p:cNvGrpSpPr/>
          <p:nvPr/>
        </p:nvGrpSpPr>
        <p:grpSpPr>
          <a:xfrm>
            <a:off x="1799222" y="2863916"/>
            <a:ext cx="719328" cy="719328"/>
            <a:chOff x="1381615" y="3069336"/>
            <a:chExt cx="719328" cy="71932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3B92501-CA4E-124A-950E-4D658F6058D5}"/>
                </a:ext>
              </a:extLst>
            </p:cNvPr>
            <p:cNvSpPr/>
            <p:nvPr/>
          </p:nvSpPr>
          <p:spPr>
            <a:xfrm>
              <a:off x="1381615" y="3069336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6C520890-A53C-B141-BA2C-7D70C9B2BD33}"/>
                    </a:ext>
                  </a:extLst>
                </p:cNvPr>
                <p:cNvSpPr txBox="1"/>
                <p:nvPr/>
              </p:nvSpPr>
              <p:spPr>
                <a:xfrm>
                  <a:off x="1549274" y="3244334"/>
                  <a:ext cx="461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292608B1-DDFE-D149-91D9-CA6FB7774D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9274" y="3244334"/>
                  <a:ext cx="461601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54A1E0C-CFBB-C84A-9E4B-2D66E67B609E}"/>
              </a:ext>
            </a:extLst>
          </p:cNvPr>
          <p:cNvGrpSpPr/>
          <p:nvPr/>
        </p:nvGrpSpPr>
        <p:grpSpPr>
          <a:xfrm>
            <a:off x="1718431" y="4566174"/>
            <a:ext cx="929678" cy="719328"/>
            <a:chOff x="1290186" y="3069336"/>
            <a:chExt cx="929678" cy="719328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595EA3F-E7C8-914F-BC0E-437AF959EE1D}"/>
                </a:ext>
              </a:extLst>
            </p:cNvPr>
            <p:cNvSpPr/>
            <p:nvPr/>
          </p:nvSpPr>
          <p:spPr>
            <a:xfrm>
              <a:off x="1381615" y="3069336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1C13B23F-CC92-C745-BD37-C77EA1DFC7AF}"/>
                    </a:ext>
                  </a:extLst>
                </p:cNvPr>
                <p:cNvSpPr txBox="1"/>
                <p:nvPr/>
              </p:nvSpPr>
              <p:spPr>
                <a:xfrm>
                  <a:off x="1290186" y="3246300"/>
                  <a:ext cx="9296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92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∗112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1C13B23F-CC92-C745-BD37-C77EA1DFC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186" y="3246300"/>
                  <a:ext cx="929678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7EE4ECE-52D7-0142-B733-5FF5A2BF1F1B}"/>
              </a:ext>
            </a:extLst>
          </p:cNvPr>
          <p:cNvCxnSpPr>
            <a:stCxn id="60" idx="6"/>
            <a:endCxn id="11" idx="2"/>
          </p:cNvCxnSpPr>
          <p:nvPr/>
        </p:nvCxnSpPr>
        <p:spPr>
          <a:xfrm flipV="1">
            <a:off x="2518550" y="1815150"/>
            <a:ext cx="1780437" cy="140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C5F4564-4073-1E40-92AD-CB45E7C31265}"/>
              </a:ext>
            </a:extLst>
          </p:cNvPr>
          <p:cNvCxnSpPr>
            <a:cxnSpLocks/>
            <a:stCxn id="60" idx="6"/>
            <a:endCxn id="13" idx="2"/>
          </p:cNvCxnSpPr>
          <p:nvPr/>
        </p:nvCxnSpPr>
        <p:spPr>
          <a:xfrm flipV="1">
            <a:off x="2518550" y="2831481"/>
            <a:ext cx="1780437" cy="39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7D143E9-DA79-F04D-93F1-A74977878CFC}"/>
              </a:ext>
            </a:extLst>
          </p:cNvPr>
          <p:cNvCxnSpPr>
            <a:stCxn id="60" idx="6"/>
            <a:endCxn id="14" idx="2"/>
          </p:cNvCxnSpPr>
          <p:nvPr/>
        </p:nvCxnSpPr>
        <p:spPr>
          <a:xfrm>
            <a:off x="2518550" y="3223580"/>
            <a:ext cx="1743861" cy="117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CBC983F-0774-A142-B8C4-A5A62D51D987}"/>
              </a:ext>
            </a:extLst>
          </p:cNvPr>
          <p:cNvCxnSpPr>
            <a:stCxn id="63" idx="6"/>
            <a:endCxn id="11" idx="2"/>
          </p:cNvCxnSpPr>
          <p:nvPr/>
        </p:nvCxnSpPr>
        <p:spPr>
          <a:xfrm flipV="1">
            <a:off x="2529188" y="1815150"/>
            <a:ext cx="1769799" cy="3110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25BC7F-1B36-B44C-98EC-4DD0372CFCEB}"/>
              </a:ext>
            </a:extLst>
          </p:cNvPr>
          <p:cNvCxnSpPr>
            <a:stCxn id="63" idx="6"/>
            <a:endCxn id="13" idx="2"/>
          </p:cNvCxnSpPr>
          <p:nvPr/>
        </p:nvCxnSpPr>
        <p:spPr>
          <a:xfrm flipV="1">
            <a:off x="2529188" y="2831481"/>
            <a:ext cx="1769799" cy="209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88FD5BC-B350-A04B-9378-276FCA78386A}"/>
              </a:ext>
            </a:extLst>
          </p:cNvPr>
          <p:cNvCxnSpPr>
            <a:stCxn id="63" idx="6"/>
            <a:endCxn id="14" idx="2"/>
          </p:cNvCxnSpPr>
          <p:nvPr/>
        </p:nvCxnSpPr>
        <p:spPr>
          <a:xfrm flipV="1">
            <a:off x="2529188" y="4397617"/>
            <a:ext cx="1733223" cy="528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9EA1F59-D007-1642-B451-5722F30DBC03}"/>
              </a:ext>
            </a:extLst>
          </p:cNvPr>
          <p:cNvSpPr txBox="1"/>
          <p:nvPr/>
        </p:nvSpPr>
        <p:spPr>
          <a:xfrm rot="5400000">
            <a:off x="1971729" y="386990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.  .  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01282D8-E9E4-A64E-BC66-DBE0F7758137}"/>
              </a:ext>
            </a:extLst>
          </p:cNvPr>
          <p:cNvSpPr txBox="1"/>
          <p:nvPr/>
        </p:nvSpPr>
        <p:spPr>
          <a:xfrm rot="5400000">
            <a:off x="4419243" y="344224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.  .  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F52346B-96E5-A14D-B4D7-26496B733F89}"/>
                  </a:ext>
                </a:extLst>
              </p:cNvPr>
              <p:cNvSpPr txBox="1"/>
              <p:nvPr/>
            </p:nvSpPr>
            <p:spPr>
              <a:xfrm>
                <a:off x="3465336" y="5318791"/>
                <a:ext cx="22215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ens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(128)</m:t>
                      </m:r>
                    </m:oMath>
                  </m:oMathPara>
                </a14:m>
                <a:endParaRPr lang="en-US" b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en-VN">
                    <a:latin typeface="Cambria Math" panose="02040503050406030204" pitchFamily="18" charset="0"/>
                    <a:ea typeface="Cambria Math" panose="02040503050406030204" pitchFamily="18" charset="0"/>
                  </a:rPr>
                  <a:t>ith ReLU activation</a:t>
                </a: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F52346B-96E5-A14D-B4D7-26496B733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336" y="5318791"/>
                <a:ext cx="2221506" cy="646331"/>
              </a:xfrm>
              <a:prstGeom prst="rect">
                <a:avLst/>
              </a:prstGeom>
              <a:blipFill>
                <a:blip r:embed="rId19"/>
                <a:stretch>
                  <a:fillRect l="-2273" r="-1136" b="-1153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94F6D9F-D449-CE44-BDCE-A70ACA475983}"/>
                  </a:ext>
                </a:extLst>
              </p:cNvPr>
              <p:cNvSpPr txBox="1"/>
              <p:nvPr/>
            </p:nvSpPr>
            <p:spPr>
              <a:xfrm>
                <a:off x="5874733" y="985361"/>
                <a:ext cx="12298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i="0">
                          <a:latin typeface="Cambria Math" panose="02040503050406030204" pitchFamily="18" charset="0"/>
                        </a:rPr>
                        <m:t>One</m:t>
                      </m:r>
                      <m:r>
                        <a:rPr lang="en-VN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VN" i="0">
                          <a:latin typeface="Cambria Math" panose="02040503050406030204" pitchFamily="18" charset="0"/>
                        </a:rPr>
                        <m:t>hot</m:t>
                      </m:r>
                    </m:oMath>
                  </m:oMathPara>
                </a14:m>
                <a:endParaRPr lang="en-US" i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i="0">
                          <a:latin typeface="Cambria Math" panose="02040503050406030204" pitchFamily="18" charset="0"/>
                        </a:rPr>
                        <m:t>targets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94F6D9F-D449-CE44-BDCE-A70ACA475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733" y="985361"/>
                <a:ext cx="1229824" cy="646331"/>
              </a:xfrm>
              <a:prstGeom prst="rect">
                <a:avLst/>
              </a:prstGeom>
              <a:blipFill>
                <a:blip r:embed="rId20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BCFFE902-6BA2-F444-B8D5-4809C41A3ABC}"/>
              </a:ext>
            </a:extLst>
          </p:cNvPr>
          <p:cNvGrpSpPr/>
          <p:nvPr/>
        </p:nvGrpSpPr>
        <p:grpSpPr>
          <a:xfrm>
            <a:off x="6225266" y="1941264"/>
            <a:ext cx="531402" cy="531402"/>
            <a:chOff x="1381615" y="1886712"/>
            <a:chExt cx="719328" cy="719328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8EE415F-CBC7-B044-AD19-A76D2938D333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38AC260-D220-2F45-AD8D-9CF13D19E927}"/>
                    </a:ext>
                  </a:extLst>
                </p:cNvPr>
                <p:cNvSpPr txBox="1"/>
                <p:nvPr/>
              </p:nvSpPr>
              <p:spPr>
                <a:xfrm>
                  <a:off x="1473461" y="1996404"/>
                  <a:ext cx="578754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10E23963-A4B0-3344-8A7A-6D924E161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3461" y="1996404"/>
                  <a:ext cx="578754" cy="49994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11E3252-7DF6-9D46-A351-7C297172F1B6}"/>
              </a:ext>
            </a:extLst>
          </p:cNvPr>
          <p:cNvGrpSpPr/>
          <p:nvPr/>
        </p:nvGrpSpPr>
        <p:grpSpPr>
          <a:xfrm>
            <a:off x="6224952" y="2708764"/>
            <a:ext cx="531402" cy="531402"/>
            <a:chOff x="1381615" y="1886712"/>
            <a:chExt cx="719328" cy="719328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9B0ABFEC-5038-CF4F-833A-2F54D76DE9A5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D4B3D7D8-1BA1-5A4E-8C96-24725441C472}"/>
                    </a:ext>
                  </a:extLst>
                </p:cNvPr>
                <p:cNvSpPr txBox="1"/>
                <p:nvPr/>
              </p:nvSpPr>
              <p:spPr>
                <a:xfrm>
                  <a:off x="1470117" y="1975316"/>
                  <a:ext cx="585438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VN" b="1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A043EDB1-CA18-FB43-A986-DEFE2A9B68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117" y="1975316"/>
                  <a:ext cx="585438" cy="49994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D24BBA3-1F4D-0A46-852F-4A8C803EA929}"/>
              </a:ext>
            </a:extLst>
          </p:cNvPr>
          <p:cNvGrpSpPr/>
          <p:nvPr/>
        </p:nvGrpSpPr>
        <p:grpSpPr>
          <a:xfrm>
            <a:off x="6224956" y="3824553"/>
            <a:ext cx="559084" cy="531402"/>
            <a:chOff x="1381615" y="1886712"/>
            <a:chExt cx="756797" cy="719328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317573C-7CAF-F040-AE73-97E0B4824806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B29C5FB-B95A-B64A-AA57-E36C3D80C732}"/>
                    </a:ext>
                  </a:extLst>
                </p:cNvPr>
                <p:cNvSpPr txBox="1"/>
                <p:nvPr/>
              </p:nvSpPr>
              <p:spPr>
                <a:xfrm>
                  <a:off x="1420609" y="1938528"/>
                  <a:ext cx="717803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B29C5FB-B95A-B64A-AA57-E36C3D80C7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609" y="1938528"/>
                  <a:ext cx="717803" cy="49994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23A3F34-733B-1F48-B906-B9269420719F}"/>
              </a:ext>
            </a:extLst>
          </p:cNvPr>
          <p:cNvCxnSpPr>
            <a:stCxn id="14" idx="6"/>
            <a:endCxn id="86" idx="2"/>
          </p:cNvCxnSpPr>
          <p:nvPr/>
        </p:nvCxnSpPr>
        <p:spPr>
          <a:xfrm flipV="1">
            <a:off x="4981739" y="2206965"/>
            <a:ext cx="1243527" cy="2190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8A6CE8B-82C2-8342-9AD2-A11AFF0E0FE6}"/>
              </a:ext>
            </a:extLst>
          </p:cNvPr>
          <p:cNvCxnSpPr>
            <a:stCxn id="11" idx="6"/>
            <a:endCxn id="89" idx="2"/>
          </p:cNvCxnSpPr>
          <p:nvPr/>
        </p:nvCxnSpPr>
        <p:spPr>
          <a:xfrm>
            <a:off x="5018315" y="1815150"/>
            <a:ext cx="1206637" cy="115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02DC365-C68D-1244-BD99-D0F5880D83D0}"/>
              </a:ext>
            </a:extLst>
          </p:cNvPr>
          <p:cNvCxnSpPr>
            <a:stCxn id="13" idx="6"/>
            <a:endCxn id="89" idx="2"/>
          </p:cNvCxnSpPr>
          <p:nvPr/>
        </p:nvCxnSpPr>
        <p:spPr>
          <a:xfrm>
            <a:off x="5018315" y="2831481"/>
            <a:ext cx="1206637" cy="14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3EC0F7B-76A9-8944-A746-2FBA1085A9CA}"/>
              </a:ext>
            </a:extLst>
          </p:cNvPr>
          <p:cNvCxnSpPr>
            <a:stCxn id="14" idx="6"/>
            <a:endCxn id="89" idx="2"/>
          </p:cNvCxnSpPr>
          <p:nvPr/>
        </p:nvCxnSpPr>
        <p:spPr>
          <a:xfrm flipV="1">
            <a:off x="4981739" y="2974465"/>
            <a:ext cx="1243213" cy="1423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6150DD5-BBB2-9F43-BDD3-DB1E81FD7D52}"/>
              </a:ext>
            </a:extLst>
          </p:cNvPr>
          <p:cNvCxnSpPr>
            <a:stCxn id="11" idx="6"/>
            <a:endCxn id="92" idx="2"/>
          </p:cNvCxnSpPr>
          <p:nvPr/>
        </p:nvCxnSpPr>
        <p:spPr>
          <a:xfrm>
            <a:off x="5018315" y="1815150"/>
            <a:ext cx="1206641" cy="227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9564B30-DB36-224D-B490-660FBC4A9EDB}"/>
              </a:ext>
            </a:extLst>
          </p:cNvPr>
          <p:cNvCxnSpPr>
            <a:stCxn id="13" idx="6"/>
            <a:endCxn id="92" idx="2"/>
          </p:cNvCxnSpPr>
          <p:nvPr/>
        </p:nvCxnSpPr>
        <p:spPr>
          <a:xfrm>
            <a:off x="5018315" y="2831481"/>
            <a:ext cx="1206641" cy="1258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6B6F0F5-DD28-3749-A63E-E5C96259B1ED}"/>
              </a:ext>
            </a:extLst>
          </p:cNvPr>
          <p:cNvSpPr txBox="1"/>
          <p:nvPr/>
        </p:nvSpPr>
        <p:spPr>
          <a:xfrm rot="5400000">
            <a:off x="6297682" y="338703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.  .  .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964A8E9-01DB-BB41-942A-41A5F46BAB1B}"/>
              </a:ext>
            </a:extLst>
          </p:cNvPr>
          <p:cNvGrpSpPr/>
          <p:nvPr/>
        </p:nvGrpSpPr>
        <p:grpSpPr>
          <a:xfrm>
            <a:off x="8446264" y="1941264"/>
            <a:ext cx="531402" cy="531402"/>
            <a:chOff x="1381615" y="1886712"/>
            <a:chExt cx="719328" cy="719328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F7C36B61-2C46-CE46-9451-3C9EAB79CFD0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208DAF10-B152-F44F-B036-930AB30C8869}"/>
                    </a:ext>
                  </a:extLst>
                </p:cNvPr>
                <p:cNvSpPr txBox="1"/>
                <p:nvPr/>
              </p:nvSpPr>
              <p:spPr>
                <a:xfrm>
                  <a:off x="1473461" y="1996404"/>
                  <a:ext cx="578754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10E23963-A4B0-3344-8A7A-6D924E161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3461" y="1996404"/>
                  <a:ext cx="578754" cy="49994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B7028D1-342C-A34C-A73A-81D14332867D}"/>
              </a:ext>
            </a:extLst>
          </p:cNvPr>
          <p:cNvGrpSpPr/>
          <p:nvPr/>
        </p:nvGrpSpPr>
        <p:grpSpPr>
          <a:xfrm>
            <a:off x="8445950" y="2708764"/>
            <a:ext cx="531402" cy="531402"/>
            <a:chOff x="1381615" y="1886712"/>
            <a:chExt cx="719328" cy="719328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BE77009-9E69-3B41-B5DB-19285CD77BAB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DAE1F982-A38C-E642-A7B4-DCFE144FC95C}"/>
                    </a:ext>
                  </a:extLst>
                </p:cNvPr>
                <p:cNvSpPr txBox="1"/>
                <p:nvPr/>
              </p:nvSpPr>
              <p:spPr>
                <a:xfrm>
                  <a:off x="1470117" y="1975316"/>
                  <a:ext cx="585438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VN" b="1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A043EDB1-CA18-FB43-A986-DEFE2A9B68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117" y="1975316"/>
                  <a:ext cx="585438" cy="49994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87CC839-569A-CA4F-8196-F9AA84256EAF}"/>
              </a:ext>
            </a:extLst>
          </p:cNvPr>
          <p:cNvGrpSpPr/>
          <p:nvPr/>
        </p:nvGrpSpPr>
        <p:grpSpPr>
          <a:xfrm>
            <a:off x="8445950" y="3824553"/>
            <a:ext cx="595654" cy="531402"/>
            <a:chOff x="1381615" y="1886712"/>
            <a:chExt cx="806302" cy="719328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0CEF44FA-03B0-6E40-92DC-8BAFFCEF3745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7CD1E424-9CB1-6243-B003-58A1A4FB17BD}"/>
                    </a:ext>
                  </a:extLst>
                </p:cNvPr>
                <p:cNvSpPr txBox="1"/>
                <p:nvPr/>
              </p:nvSpPr>
              <p:spPr>
                <a:xfrm>
                  <a:off x="1470117" y="1938528"/>
                  <a:ext cx="717800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E96DFEB-2BA1-F848-96A9-9D2A7B8847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117" y="1938528"/>
                  <a:ext cx="717800" cy="49994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4242D68F-DFA9-7842-A84D-0F21CA616745}"/>
              </a:ext>
            </a:extLst>
          </p:cNvPr>
          <p:cNvSpPr txBox="1"/>
          <p:nvPr/>
        </p:nvSpPr>
        <p:spPr>
          <a:xfrm rot="5400000">
            <a:off x="8518680" y="338703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.  .  .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26B7061F-A043-244D-9D8D-A51783A25942}"/>
              </a:ext>
            </a:extLst>
          </p:cNvPr>
          <p:cNvCxnSpPr>
            <a:cxnSpLocks/>
          </p:cNvCxnSpPr>
          <p:nvPr/>
        </p:nvCxnSpPr>
        <p:spPr>
          <a:xfrm>
            <a:off x="7979084" y="2206965"/>
            <a:ext cx="462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8C532B8-0A53-D149-B96D-913704C9893E}"/>
              </a:ext>
            </a:extLst>
          </p:cNvPr>
          <p:cNvCxnSpPr>
            <a:cxnSpLocks/>
          </p:cNvCxnSpPr>
          <p:nvPr/>
        </p:nvCxnSpPr>
        <p:spPr>
          <a:xfrm>
            <a:off x="7979084" y="2974465"/>
            <a:ext cx="444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A2AB2AB-B227-BB41-837D-FE32593F99CC}"/>
              </a:ext>
            </a:extLst>
          </p:cNvPr>
          <p:cNvCxnSpPr>
            <a:cxnSpLocks/>
          </p:cNvCxnSpPr>
          <p:nvPr/>
        </p:nvCxnSpPr>
        <p:spPr>
          <a:xfrm>
            <a:off x="7979084" y="4090254"/>
            <a:ext cx="463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F8D1C3C8-07EF-7E4F-AC00-E79FDAE4B225}"/>
                  </a:ext>
                </a:extLst>
              </p:cNvPr>
              <p:cNvSpPr/>
              <p:nvPr/>
            </p:nvSpPr>
            <p:spPr>
              <a:xfrm>
                <a:off x="5949593" y="5416124"/>
                <a:ext cx="12907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Dense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(40)</m:t>
                      </m:r>
                    </m:oMath>
                  </m:oMathPara>
                </a14:m>
                <a:endParaRPr lang="en-VN"/>
              </a:p>
            </p:txBody>
          </p:sp>
        </mc:Choice>
        <mc:Fallback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F8D1C3C8-07EF-7E4F-AC00-E79FDAE4B2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93" y="5416124"/>
                <a:ext cx="1290738" cy="369332"/>
              </a:xfrm>
              <a:prstGeom prst="rect">
                <a:avLst/>
              </a:prstGeom>
              <a:blipFill>
                <a:blip r:embed="rId22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39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82FFF62-E05A-424D-BB8B-E36D1B39F167}"/>
              </a:ext>
            </a:extLst>
          </p:cNvPr>
          <p:cNvGrpSpPr/>
          <p:nvPr/>
        </p:nvGrpSpPr>
        <p:grpSpPr>
          <a:xfrm>
            <a:off x="1653747" y="1711679"/>
            <a:ext cx="719328" cy="719328"/>
            <a:chOff x="1381615" y="1886712"/>
            <a:chExt cx="719328" cy="7193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CB64703-DECF-AD4C-8CBD-9028C3CC164D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9B8FC14-6107-EF4C-B8DE-CA27B543F911}"/>
                    </a:ext>
                  </a:extLst>
                </p:cNvPr>
                <p:cNvSpPr txBox="1"/>
                <p:nvPr/>
              </p:nvSpPr>
              <p:spPr>
                <a:xfrm>
                  <a:off x="1548035" y="2053197"/>
                  <a:ext cx="4607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9B8FC14-6107-EF4C-B8DE-CA27B543F9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035" y="2053197"/>
                  <a:ext cx="46076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26464C-F1E0-384D-934C-C77175801D78}"/>
              </a:ext>
            </a:extLst>
          </p:cNvPr>
          <p:cNvGrpSpPr/>
          <p:nvPr/>
        </p:nvGrpSpPr>
        <p:grpSpPr>
          <a:xfrm>
            <a:off x="1653747" y="2890203"/>
            <a:ext cx="719328" cy="719328"/>
            <a:chOff x="1381615" y="3069336"/>
            <a:chExt cx="719328" cy="71932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B5FAF5B-E388-7345-8521-61F56AF97166}"/>
                </a:ext>
              </a:extLst>
            </p:cNvPr>
            <p:cNvSpPr/>
            <p:nvPr/>
          </p:nvSpPr>
          <p:spPr>
            <a:xfrm>
              <a:off x="1381615" y="3069336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9858C29-F51A-D243-AC60-4F1A26398E46}"/>
                    </a:ext>
                  </a:extLst>
                </p:cNvPr>
                <p:cNvSpPr txBox="1"/>
                <p:nvPr/>
              </p:nvSpPr>
              <p:spPr>
                <a:xfrm>
                  <a:off x="1532224" y="3217786"/>
                  <a:ext cx="461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9858C29-F51A-D243-AC60-4F1A26398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2224" y="3217786"/>
                  <a:ext cx="46160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3F3AA9-03CA-5A44-858F-8AC723293183}"/>
              </a:ext>
            </a:extLst>
          </p:cNvPr>
          <p:cNvGrpSpPr/>
          <p:nvPr/>
        </p:nvGrpSpPr>
        <p:grpSpPr>
          <a:xfrm>
            <a:off x="3683621" y="1724447"/>
            <a:ext cx="719328" cy="719328"/>
            <a:chOff x="1381615" y="1886712"/>
            <a:chExt cx="719328" cy="71932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E25914E-0DFF-0446-9D5C-217FE753B2A8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B285419-7D65-9B46-8312-7F2DA57A0D9C}"/>
                    </a:ext>
                  </a:extLst>
                </p:cNvPr>
                <p:cNvSpPr txBox="1"/>
                <p:nvPr/>
              </p:nvSpPr>
              <p:spPr>
                <a:xfrm>
                  <a:off x="1515528" y="2040429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B285419-7D65-9B46-8312-7F2DA57A0D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5528" y="2040429"/>
                  <a:ext cx="46782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922FB380-21C4-3948-BD26-A9774D742C00}"/>
              </a:ext>
            </a:extLst>
          </p:cNvPr>
          <p:cNvSpPr/>
          <p:nvPr/>
        </p:nvSpPr>
        <p:spPr>
          <a:xfrm>
            <a:off x="3683621" y="2902971"/>
            <a:ext cx="719328" cy="719328"/>
          </a:xfrm>
          <a:prstGeom prst="ellipse">
            <a:avLst/>
          </a:prstGeom>
          <a:noFill/>
          <a:ln w="317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C5501C-9C28-8E4E-8DC7-9149148C74B6}"/>
              </a:ext>
            </a:extLst>
          </p:cNvPr>
          <p:cNvCxnSpPr>
            <a:stCxn id="4" idx="6"/>
            <a:endCxn id="30" idx="2"/>
          </p:cNvCxnSpPr>
          <p:nvPr/>
        </p:nvCxnSpPr>
        <p:spPr>
          <a:xfrm>
            <a:off x="2373075" y="2071343"/>
            <a:ext cx="1310546" cy="12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1578657-3D21-4047-8FC1-15EA7517CA14}"/>
              </a:ext>
            </a:extLst>
          </p:cNvPr>
          <p:cNvCxnSpPr>
            <a:cxnSpLocks/>
            <a:stCxn id="4" idx="6"/>
            <a:endCxn id="33" idx="1"/>
          </p:cNvCxnSpPr>
          <p:nvPr/>
        </p:nvCxnSpPr>
        <p:spPr>
          <a:xfrm>
            <a:off x="2373075" y="2071343"/>
            <a:ext cx="1415889" cy="93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EE8D9F-C821-CF46-B057-50EF78562B40}"/>
              </a:ext>
            </a:extLst>
          </p:cNvPr>
          <p:cNvCxnSpPr>
            <a:cxnSpLocks/>
            <a:stCxn id="8" idx="6"/>
            <a:endCxn id="30" idx="3"/>
          </p:cNvCxnSpPr>
          <p:nvPr/>
        </p:nvCxnSpPr>
        <p:spPr>
          <a:xfrm flipV="1">
            <a:off x="2373075" y="2338432"/>
            <a:ext cx="1415889" cy="91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31015F8-C765-2E43-9975-0510F86C7994}"/>
              </a:ext>
            </a:extLst>
          </p:cNvPr>
          <p:cNvCxnSpPr>
            <a:cxnSpLocks/>
            <a:stCxn id="8" idx="6"/>
            <a:endCxn id="33" idx="2"/>
          </p:cNvCxnSpPr>
          <p:nvPr/>
        </p:nvCxnSpPr>
        <p:spPr>
          <a:xfrm>
            <a:off x="2373075" y="3249867"/>
            <a:ext cx="1310546" cy="12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E267EAF-29B4-AA40-B9C9-9932C5E526C3}"/>
              </a:ext>
            </a:extLst>
          </p:cNvPr>
          <p:cNvCxnSpPr>
            <a:cxnSpLocks/>
            <a:stCxn id="30" idx="6"/>
            <a:endCxn id="92" idx="2"/>
          </p:cNvCxnSpPr>
          <p:nvPr/>
        </p:nvCxnSpPr>
        <p:spPr>
          <a:xfrm>
            <a:off x="4402949" y="2084111"/>
            <a:ext cx="1335091" cy="12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1FE5D2E-707C-634D-BC98-FE0462552266}"/>
              </a:ext>
            </a:extLst>
          </p:cNvPr>
          <p:cNvCxnSpPr>
            <a:cxnSpLocks/>
            <a:stCxn id="33" idx="6"/>
            <a:endCxn id="92" idx="3"/>
          </p:cNvCxnSpPr>
          <p:nvPr/>
        </p:nvCxnSpPr>
        <p:spPr>
          <a:xfrm flipV="1">
            <a:off x="4402949" y="2351200"/>
            <a:ext cx="1440434" cy="91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EBCEBBE-8976-EF4D-B844-D329A5CCABC1}"/>
                  </a:ext>
                </a:extLst>
              </p:cNvPr>
              <p:cNvSpPr txBox="1"/>
              <p:nvPr/>
            </p:nvSpPr>
            <p:spPr>
              <a:xfrm>
                <a:off x="3860187" y="3051421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EBCEBBE-8976-EF4D-B844-D329A5CCA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187" y="3051421"/>
                <a:ext cx="4715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0BE39BC1-F39A-DF40-A9A5-8F761E4F7D83}"/>
              </a:ext>
            </a:extLst>
          </p:cNvPr>
          <p:cNvGrpSpPr/>
          <p:nvPr/>
        </p:nvGrpSpPr>
        <p:grpSpPr>
          <a:xfrm>
            <a:off x="3028348" y="947523"/>
            <a:ext cx="531402" cy="531402"/>
            <a:chOff x="1381615" y="1886712"/>
            <a:chExt cx="719328" cy="71932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CA5FBAC-36D3-C547-B9F8-DCFEC403AC0B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0AD708F4-A847-CC47-8664-BF9B540ECEFB}"/>
                    </a:ext>
                  </a:extLst>
                </p:cNvPr>
                <p:cNvSpPr txBox="1"/>
                <p:nvPr/>
              </p:nvSpPr>
              <p:spPr>
                <a:xfrm>
                  <a:off x="1469851" y="1982440"/>
                  <a:ext cx="631092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0AD708F4-A847-CC47-8664-BF9B540EC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9851" y="1982440"/>
                  <a:ext cx="631092" cy="4999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A3CE6B1-49C7-A64C-B836-E020283497F8}"/>
              </a:ext>
            </a:extLst>
          </p:cNvPr>
          <p:cNvGrpSpPr/>
          <p:nvPr/>
        </p:nvGrpSpPr>
        <p:grpSpPr>
          <a:xfrm>
            <a:off x="3090449" y="3855702"/>
            <a:ext cx="531402" cy="531402"/>
            <a:chOff x="1381615" y="1886712"/>
            <a:chExt cx="719328" cy="719328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4B08637-FDA8-1D4C-868F-681A7922F4B3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2F02EB89-BE17-5E47-991F-7EA55FCAA534}"/>
                    </a:ext>
                  </a:extLst>
                </p:cNvPr>
                <p:cNvSpPr txBox="1"/>
                <p:nvPr/>
              </p:nvSpPr>
              <p:spPr>
                <a:xfrm>
                  <a:off x="1439673" y="2015458"/>
                  <a:ext cx="638295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2F02EB89-BE17-5E47-991F-7EA55FCAA5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673" y="2015458"/>
                  <a:ext cx="638295" cy="4999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5D0D505-2ABF-A64C-B370-F3E7DE5CBFD9}"/>
              </a:ext>
            </a:extLst>
          </p:cNvPr>
          <p:cNvCxnSpPr>
            <a:cxnSpLocks/>
            <a:stCxn id="78" idx="5"/>
            <a:endCxn id="30" idx="1"/>
          </p:cNvCxnSpPr>
          <p:nvPr/>
        </p:nvCxnSpPr>
        <p:spPr>
          <a:xfrm>
            <a:off x="3481928" y="1401103"/>
            <a:ext cx="307036" cy="42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872592F-BA38-A249-8B9A-B86B287FD2D8}"/>
              </a:ext>
            </a:extLst>
          </p:cNvPr>
          <p:cNvCxnSpPr>
            <a:cxnSpLocks/>
            <a:stCxn id="81" idx="7"/>
            <a:endCxn id="33" idx="3"/>
          </p:cNvCxnSpPr>
          <p:nvPr/>
        </p:nvCxnSpPr>
        <p:spPr>
          <a:xfrm flipV="1">
            <a:off x="3544029" y="3516956"/>
            <a:ext cx="244935" cy="41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B86452B9-0FAE-BD48-9A93-69EDA825B2A6}"/>
                  </a:ext>
                </a:extLst>
              </p:cNvPr>
              <p:cNvSpPr txBox="1"/>
              <p:nvPr/>
            </p:nvSpPr>
            <p:spPr>
              <a:xfrm>
                <a:off x="2427412" y="1776334"/>
                <a:ext cx="5247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B86452B9-0FAE-BD48-9A93-69EDA825B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412" y="1776334"/>
                <a:ext cx="52475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7F17E80-C6E2-A943-A65C-87E62A80A180}"/>
                  </a:ext>
                </a:extLst>
              </p:cNvPr>
              <p:cNvSpPr txBox="1"/>
              <p:nvPr/>
            </p:nvSpPr>
            <p:spPr>
              <a:xfrm rot="1932312">
                <a:off x="2382091" y="2182267"/>
                <a:ext cx="5280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7F17E80-C6E2-A943-A65C-87E62A80A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2312">
                <a:off x="2382091" y="2182267"/>
                <a:ext cx="52803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B3D026AC-7C41-A24A-AD64-4EF5880A548A}"/>
                  </a:ext>
                </a:extLst>
              </p:cNvPr>
              <p:cNvSpPr txBox="1"/>
              <p:nvPr/>
            </p:nvSpPr>
            <p:spPr>
              <a:xfrm rot="19609797">
                <a:off x="2350326" y="2823476"/>
                <a:ext cx="5321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B3D026AC-7C41-A24A-AD64-4EF5880A5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09797">
                <a:off x="2350326" y="2823476"/>
                <a:ext cx="532197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16920435-FEB2-3040-B759-BA662FB2B677}"/>
                  </a:ext>
                </a:extLst>
              </p:cNvPr>
              <p:cNvSpPr txBox="1"/>
              <p:nvPr/>
            </p:nvSpPr>
            <p:spPr>
              <a:xfrm>
                <a:off x="2430918" y="3228616"/>
                <a:ext cx="5321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16920435-FEB2-3040-B759-BA662FB2B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918" y="3228616"/>
                <a:ext cx="532197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3A0436A8-E8C3-4148-87D1-7209E4ADA7F3}"/>
              </a:ext>
            </a:extLst>
          </p:cNvPr>
          <p:cNvGrpSpPr/>
          <p:nvPr/>
        </p:nvGrpSpPr>
        <p:grpSpPr>
          <a:xfrm>
            <a:off x="5738040" y="1737215"/>
            <a:ext cx="753033" cy="719328"/>
            <a:chOff x="1381615" y="1886712"/>
            <a:chExt cx="753033" cy="719328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D40CDD6B-5A6E-854B-97B1-5665356DDE6D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B1BCB63-8174-CC49-BA06-BFB504C7241B}"/>
                    </a:ext>
                  </a:extLst>
                </p:cNvPr>
                <p:cNvSpPr txBox="1"/>
                <p:nvPr/>
              </p:nvSpPr>
              <p:spPr>
                <a:xfrm>
                  <a:off x="1404063" y="2055326"/>
                  <a:ext cx="7305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𝑝𝑟𝑒𝑑</m:t>
                        </m:r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B1BCB63-8174-CC49-BA06-BFB504C72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4063" y="2055326"/>
                  <a:ext cx="730585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77D277-CEDD-3943-B0C9-945B707E4A1C}"/>
                  </a:ext>
                </a:extLst>
              </p:cNvPr>
              <p:cNvSpPr txBox="1"/>
              <p:nvPr/>
            </p:nvSpPr>
            <p:spPr>
              <a:xfrm>
                <a:off x="2309490" y="1219200"/>
                <a:ext cx="628634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V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VN" b="1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77D277-CEDD-3943-B0C9-945B707E4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490" y="1219200"/>
                <a:ext cx="628634" cy="3808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F28BF9D-0C38-CC4F-B726-8A2A8D61E36C}"/>
                  </a:ext>
                </a:extLst>
              </p:cNvPr>
              <p:cNvSpPr txBox="1"/>
              <p:nvPr/>
            </p:nvSpPr>
            <p:spPr>
              <a:xfrm>
                <a:off x="4777550" y="1248175"/>
                <a:ext cx="628634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V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VN" b="1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F28BF9D-0C38-CC4F-B726-8A2A8D61E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550" y="1248175"/>
                <a:ext cx="628634" cy="3808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CB9875B-9B23-C443-BDBB-188289B2D5D5}"/>
                  </a:ext>
                </a:extLst>
              </p:cNvPr>
              <p:cNvSpPr txBox="1"/>
              <p:nvPr/>
            </p:nvSpPr>
            <p:spPr>
              <a:xfrm>
                <a:off x="2351567" y="3787086"/>
                <a:ext cx="722634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V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VN" b="1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CB9875B-9B23-C443-BDBB-188289B2D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67" y="3787086"/>
                <a:ext cx="722634" cy="3808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AD9D7F8-E378-FE40-9F06-AF340340135C}"/>
                  </a:ext>
                </a:extLst>
              </p:cNvPr>
              <p:cNvSpPr txBox="1"/>
              <p:nvPr/>
            </p:nvSpPr>
            <p:spPr>
              <a:xfrm>
                <a:off x="4761338" y="3792077"/>
                <a:ext cx="722634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V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VN" b="1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AD9D7F8-E378-FE40-9F06-AF3403401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338" y="3792077"/>
                <a:ext cx="722634" cy="3808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4001569-244B-234F-B39B-47B6F4726FFB}"/>
                  </a:ext>
                </a:extLst>
              </p:cNvPr>
              <p:cNvSpPr txBox="1"/>
              <p:nvPr/>
            </p:nvSpPr>
            <p:spPr>
              <a:xfrm>
                <a:off x="1361098" y="4407913"/>
                <a:ext cx="1503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b="1" i="0">
                          <a:latin typeface="Cambria Math" panose="02040503050406030204" pitchFamily="18" charset="0"/>
                        </a:rPr>
                        <m:t>𝐈𝐧𝐩𝐮𝐭</m:t>
                      </m:r>
                      <m:r>
                        <a:rPr lang="en-VN" b="1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VN" b="1" i="0">
                          <a:latin typeface="Cambria Math" panose="02040503050406030204" pitchFamily="18" charset="0"/>
                        </a:rPr>
                        <m:t>𝐋𝐚𝐲𝐞𝐫</m:t>
                      </m:r>
                    </m:oMath>
                  </m:oMathPara>
                </a14:m>
                <a:endParaRPr lang="en-VN" b="1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4001569-244B-234F-B39B-47B6F4726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098" y="4407913"/>
                <a:ext cx="1503938" cy="369332"/>
              </a:xfrm>
              <a:prstGeom prst="rect">
                <a:avLst/>
              </a:prstGeom>
              <a:blipFill>
                <a:blip r:embed="rId1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584ED0C-FAF1-9348-858A-7EF9189A65B1}"/>
                  </a:ext>
                </a:extLst>
              </p:cNvPr>
              <p:cNvSpPr txBox="1"/>
              <p:nvPr/>
            </p:nvSpPr>
            <p:spPr>
              <a:xfrm>
                <a:off x="3294049" y="4407913"/>
                <a:ext cx="17043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</a:rPr>
                        <m:t>𝐇𝐢𝐝𝐝𝐞𝐧</m:t>
                      </m:r>
                      <m:r>
                        <a:rPr lang="en-VN" b="1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VN" b="1" i="0">
                          <a:latin typeface="Cambria Math" panose="02040503050406030204" pitchFamily="18" charset="0"/>
                        </a:rPr>
                        <m:t>𝐋𝐚𝐲𝐞𝐫</m:t>
                      </m:r>
                    </m:oMath>
                  </m:oMathPara>
                </a14:m>
                <a:endParaRPr lang="en-VN" b="1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584ED0C-FAF1-9348-858A-7EF9189A6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049" y="4407913"/>
                <a:ext cx="1704313" cy="369332"/>
              </a:xfrm>
              <a:prstGeom prst="rect">
                <a:avLst/>
              </a:prstGeom>
              <a:blipFill>
                <a:blip r:embed="rId1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96FE580-7BFA-004D-A384-4BF89FFA6F65}"/>
                  </a:ext>
                </a:extLst>
              </p:cNvPr>
              <p:cNvSpPr txBox="1"/>
              <p:nvPr/>
            </p:nvSpPr>
            <p:spPr>
              <a:xfrm>
                <a:off x="5406548" y="4407913"/>
                <a:ext cx="16706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</a:rPr>
                        <m:t>𝐎𝐮𝐭𝐩𝐮𝐭</m:t>
                      </m:r>
                      <m:r>
                        <a:rPr lang="en-VN" b="1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VN" b="1" i="0">
                          <a:latin typeface="Cambria Math" panose="02040503050406030204" pitchFamily="18" charset="0"/>
                        </a:rPr>
                        <m:t>𝐋𝐚𝐲𝐞𝐫</m:t>
                      </m:r>
                    </m:oMath>
                  </m:oMathPara>
                </a14:m>
                <a:endParaRPr lang="en-VN" b="1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96FE580-7BFA-004D-A384-4BF89FFA6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548" y="4407913"/>
                <a:ext cx="1670650" cy="369332"/>
              </a:xfrm>
              <a:prstGeom prst="rect">
                <a:avLst/>
              </a:prstGeom>
              <a:blipFill>
                <a:blip r:embed="rId1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B213AFB-26E5-1741-A126-3BBEED84205A}"/>
              </a:ext>
            </a:extLst>
          </p:cNvPr>
          <p:cNvGrpSpPr/>
          <p:nvPr/>
        </p:nvGrpSpPr>
        <p:grpSpPr>
          <a:xfrm>
            <a:off x="5830297" y="2957618"/>
            <a:ext cx="531401" cy="531402"/>
            <a:chOff x="1381615" y="1886712"/>
            <a:chExt cx="719328" cy="719328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4A8FEA5-E6F6-0B43-80BB-9FE9233941F4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C6A44F1-585B-3B44-9835-27409C2ECBEA}"/>
                    </a:ext>
                  </a:extLst>
                </p:cNvPr>
                <p:cNvSpPr txBox="1"/>
                <p:nvPr/>
              </p:nvSpPr>
              <p:spPr>
                <a:xfrm>
                  <a:off x="1500985" y="1979822"/>
                  <a:ext cx="497688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>
                            <a:latin typeface="Cambria Math" panose="02040503050406030204" pitchFamily="18" charset="0"/>
                          </a:rPr>
                          <m:t>b</m:t>
                        </m:r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C6A44F1-585B-3B44-9835-27409C2ECB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0985" y="1979822"/>
                  <a:ext cx="497688" cy="49994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2E399DC-C45F-C84C-B24F-4073D4AD0D3B}"/>
              </a:ext>
            </a:extLst>
          </p:cNvPr>
          <p:cNvCxnSpPr>
            <a:cxnSpLocks/>
            <a:stCxn id="111" idx="0"/>
            <a:endCxn id="92" idx="4"/>
          </p:cNvCxnSpPr>
          <p:nvPr/>
        </p:nvCxnSpPr>
        <p:spPr>
          <a:xfrm flipV="1">
            <a:off x="6096000" y="2456543"/>
            <a:ext cx="1704" cy="50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9540CAF-2EF0-AE43-982F-07262BA15A9E}"/>
                  </a:ext>
                </a:extLst>
              </p:cNvPr>
              <p:cNvSpPr txBox="1"/>
              <p:nvPr/>
            </p:nvSpPr>
            <p:spPr>
              <a:xfrm>
                <a:off x="4425546" y="1810201"/>
                <a:ext cx="4526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9540CAF-2EF0-AE43-982F-07262BA15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546" y="1810201"/>
                <a:ext cx="452688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47136D0-6411-644E-AD94-01583F301BDA}"/>
                  </a:ext>
                </a:extLst>
              </p:cNvPr>
              <p:cNvSpPr txBox="1"/>
              <p:nvPr/>
            </p:nvSpPr>
            <p:spPr>
              <a:xfrm rot="19723207">
                <a:off x="4391763" y="2826201"/>
                <a:ext cx="4568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47136D0-6411-644E-AD94-01583F301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23207">
                <a:off x="4391763" y="2826201"/>
                <a:ext cx="456856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29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82FFF62-E05A-424D-BB8B-E36D1B39F167}"/>
              </a:ext>
            </a:extLst>
          </p:cNvPr>
          <p:cNvGrpSpPr/>
          <p:nvPr/>
        </p:nvGrpSpPr>
        <p:grpSpPr>
          <a:xfrm>
            <a:off x="2986849" y="1810244"/>
            <a:ext cx="719328" cy="719328"/>
            <a:chOff x="1381615" y="1886712"/>
            <a:chExt cx="719328" cy="7193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CB64703-DECF-AD4C-8CBD-9028C3CC164D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9B8FC14-6107-EF4C-B8DE-CA27B543F911}"/>
                    </a:ext>
                  </a:extLst>
                </p:cNvPr>
                <p:cNvSpPr txBox="1"/>
                <p:nvPr/>
              </p:nvSpPr>
              <p:spPr>
                <a:xfrm>
                  <a:off x="1513950" y="2061710"/>
                  <a:ext cx="4562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9B8FC14-6107-EF4C-B8DE-CA27B543F9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3950" y="2061710"/>
                  <a:ext cx="45627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26464C-F1E0-384D-934C-C77175801D78}"/>
              </a:ext>
            </a:extLst>
          </p:cNvPr>
          <p:cNvGrpSpPr/>
          <p:nvPr/>
        </p:nvGrpSpPr>
        <p:grpSpPr>
          <a:xfrm>
            <a:off x="2971141" y="3588704"/>
            <a:ext cx="719328" cy="719328"/>
            <a:chOff x="1381615" y="3069336"/>
            <a:chExt cx="719328" cy="71932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B5FAF5B-E388-7345-8521-61F56AF97166}"/>
                </a:ext>
              </a:extLst>
            </p:cNvPr>
            <p:cNvSpPr/>
            <p:nvPr/>
          </p:nvSpPr>
          <p:spPr>
            <a:xfrm>
              <a:off x="1381615" y="3069336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9858C29-F51A-D243-AC60-4F1A26398E46}"/>
                    </a:ext>
                  </a:extLst>
                </p:cNvPr>
                <p:cNvSpPr txBox="1"/>
                <p:nvPr/>
              </p:nvSpPr>
              <p:spPr>
                <a:xfrm>
                  <a:off x="1514714" y="3244334"/>
                  <a:ext cx="461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9858C29-F51A-D243-AC60-4F1A26398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4714" y="3244334"/>
                  <a:ext cx="4616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3F3AA9-03CA-5A44-858F-8AC723293183}"/>
              </a:ext>
            </a:extLst>
          </p:cNvPr>
          <p:cNvGrpSpPr/>
          <p:nvPr/>
        </p:nvGrpSpPr>
        <p:grpSpPr>
          <a:xfrm>
            <a:off x="5907456" y="2992520"/>
            <a:ext cx="719328" cy="719328"/>
            <a:chOff x="1381615" y="1886712"/>
            <a:chExt cx="719328" cy="71932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E25914E-0DFF-0446-9D5C-217FE753B2A8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B285419-7D65-9B46-8312-7F2DA57A0D9C}"/>
                    </a:ext>
                  </a:extLst>
                </p:cNvPr>
                <p:cNvSpPr txBox="1"/>
                <p:nvPr/>
              </p:nvSpPr>
              <p:spPr>
                <a:xfrm>
                  <a:off x="1512329" y="1988311"/>
                  <a:ext cx="483274" cy="5395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VN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2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VN" sz="120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B285419-7D65-9B46-8312-7F2DA57A0D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2329" y="1988311"/>
                  <a:ext cx="483274" cy="539507"/>
                </a:xfrm>
                <a:prstGeom prst="rect">
                  <a:avLst/>
                </a:prstGeom>
                <a:blipFill>
                  <a:blip r:embed="rId4"/>
                  <a:stretch>
                    <a:fillRect l="-94872" t="-113953" r="-43590" b="-162791"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C5501C-9C28-8E4E-8DC7-9149148C74B6}"/>
              </a:ext>
            </a:extLst>
          </p:cNvPr>
          <p:cNvCxnSpPr>
            <a:cxnSpLocks/>
            <a:stCxn id="4" idx="6"/>
            <a:endCxn id="30" idx="2"/>
          </p:cNvCxnSpPr>
          <p:nvPr/>
        </p:nvCxnSpPr>
        <p:spPr>
          <a:xfrm>
            <a:off x="3706177" y="2169908"/>
            <a:ext cx="2201279" cy="118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EE8D9F-C821-CF46-B057-50EF78562B40}"/>
              </a:ext>
            </a:extLst>
          </p:cNvPr>
          <p:cNvCxnSpPr>
            <a:cxnSpLocks/>
            <a:stCxn id="8" idx="6"/>
            <a:endCxn id="30" idx="2"/>
          </p:cNvCxnSpPr>
          <p:nvPr/>
        </p:nvCxnSpPr>
        <p:spPr>
          <a:xfrm flipV="1">
            <a:off x="3690469" y="3352184"/>
            <a:ext cx="2216987" cy="59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E267EAF-29B4-AA40-B9C9-9932C5E526C3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6626784" y="3352184"/>
            <a:ext cx="1054526" cy="11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BE39BC1-F39A-DF40-A9A5-8F761E4F7D83}"/>
              </a:ext>
            </a:extLst>
          </p:cNvPr>
          <p:cNvGrpSpPr/>
          <p:nvPr/>
        </p:nvGrpSpPr>
        <p:grpSpPr>
          <a:xfrm>
            <a:off x="6014106" y="4323245"/>
            <a:ext cx="531402" cy="531402"/>
            <a:chOff x="1381615" y="1886712"/>
            <a:chExt cx="719328" cy="71932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CA5FBAC-36D3-C547-B9F8-DCFEC403AC0B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0AD708F4-A847-CC47-8664-BF9B540ECEFB}"/>
                    </a:ext>
                  </a:extLst>
                </p:cNvPr>
                <p:cNvSpPr txBox="1"/>
                <p:nvPr/>
              </p:nvSpPr>
              <p:spPr>
                <a:xfrm>
                  <a:off x="1494779" y="1992597"/>
                  <a:ext cx="492999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VN" i="0">
                            <a:latin typeface="Cambria Math" panose="02040503050406030204" pitchFamily="18" charset="0"/>
                          </a:rPr>
                          <m:t>b</m:t>
                        </m:r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0AD708F4-A847-CC47-8664-BF9B540EC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4779" y="1992597"/>
                  <a:ext cx="492999" cy="4999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5D0D505-2ABF-A64C-B370-F3E7DE5CBFD9}"/>
              </a:ext>
            </a:extLst>
          </p:cNvPr>
          <p:cNvCxnSpPr>
            <a:cxnSpLocks/>
            <a:stCxn id="78" idx="0"/>
            <a:endCxn id="30" idx="4"/>
          </p:cNvCxnSpPr>
          <p:nvPr/>
        </p:nvCxnSpPr>
        <p:spPr>
          <a:xfrm flipH="1" flipV="1">
            <a:off x="6267120" y="3711848"/>
            <a:ext cx="12687" cy="611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7DE0CCA-FA74-C64E-8053-C7DAF95DCDD9}"/>
                  </a:ext>
                </a:extLst>
              </p:cNvPr>
              <p:cNvSpPr txBox="1"/>
              <p:nvPr/>
            </p:nvSpPr>
            <p:spPr>
              <a:xfrm>
                <a:off x="2641353" y="4854647"/>
                <a:ext cx="13789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i="0">
                          <a:latin typeface="Cambria Math" panose="02040503050406030204" pitchFamily="18" charset="0"/>
                        </a:rPr>
                        <m:t>Input</m:t>
                      </m:r>
                      <m:r>
                        <a:rPr lang="en-VN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i="0">
                          <a:latin typeface="Cambria Math" panose="02040503050406030204" pitchFamily="18" charset="0"/>
                        </a:rPr>
                        <m:t>Layer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7DE0CCA-FA74-C64E-8053-C7DAF95DC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353" y="4854647"/>
                <a:ext cx="1378903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B86452B9-0FAE-BD48-9A93-69EDA825B2A6}"/>
                  </a:ext>
                </a:extLst>
              </p:cNvPr>
              <p:cNvSpPr txBox="1"/>
              <p:nvPr/>
            </p:nvSpPr>
            <p:spPr>
              <a:xfrm rot="1611074">
                <a:off x="4469159" y="2348839"/>
                <a:ext cx="532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B86452B9-0FAE-BD48-9A93-69EDA825B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11074">
                <a:off x="4469159" y="2348839"/>
                <a:ext cx="53251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B3D026AC-7C41-A24A-AD64-4EF5880A548A}"/>
                  </a:ext>
                </a:extLst>
              </p:cNvPr>
              <p:cNvSpPr txBox="1"/>
              <p:nvPr/>
            </p:nvSpPr>
            <p:spPr>
              <a:xfrm rot="20549256">
                <a:off x="4361915" y="3347349"/>
                <a:ext cx="537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B3D026AC-7C41-A24A-AD64-4EF5880A5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49256">
                <a:off x="4361915" y="3347349"/>
                <a:ext cx="5378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A1634B-94E3-144B-B1BC-150C5EF7ED41}"/>
                  </a:ext>
                </a:extLst>
              </p:cNvPr>
              <p:cNvSpPr txBox="1"/>
              <p:nvPr/>
            </p:nvSpPr>
            <p:spPr>
              <a:xfrm>
                <a:off x="6872052" y="2724787"/>
                <a:ext cx="352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A1634B-94E3-144B-B1BC-150C5EF7E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052" y="2724787"/>
                <a:ext cx="3529749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7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EF85B75-81EC-D542-BBD0-81E997194150}"/>
                  </a:ext>
                </a:extLst>
              </p:cNvPr>
              <p:cNvSpPr/>
              <p:nvPr/>
            </p:nvSpPr>
            <p:spPr>
              <a:xfrm>
                <a:off x="2082826" y="2308665"/>
                <a:ext cx="808683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"/>
                          <m:ctrlPr>
                            <a:rPr lang="en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V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VN" i="0">
                                    <a:latin typeface="Cambria Math" panose="02040503050406030204" pitchFamily="18" charset="0"/>
                                  </a:rPr>
                                  <m:t>2.0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VN" i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VN" i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EF85B75-81EC-D542-BBD0-81E997194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826" y="2308665"/>
                <a:ext cx="808683" cy="972702"/>
              </a:xfrm>
              <a:prstGeom prst="rect">
                <a:avLst/>
              </a:prstGeom>
              <a:blipFill>
                <a:blip r:embed="rId2"/>
                <a:stretch>
                  <a:fillRect l="-167692" t="-205195" r="-140000" b="-29480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1965172-EE6C-5C41-B32E-AB94D61E567D}"/>
              </a:ext>
            </a:extLst>
          </p:cNvPr>
          <p:cNvGrpSpPr/>
          <p:nvPr/>
        </p:nvGrpSpPr>
        <p:grpSpPr>
          <a:xfrm>
            <a:off x="5096256" y="331592"/>
            <a:ext cx="5205984" cy="951414"/>
            <a:chOff x="2657856" y="1684904"/>
            <a:chExt cx="5205984" cy="9514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F4CB00A-D297-A447-B697-854D20A32285}"/>
                    </a:ext>
                  </a:extLst>
                </p:cNvPr>
                <p:cNvSpPr txBox="1"/>
                <p:nvPr/>
              </p:nvSpPr>
              <p:spPr>
                <a:xfrm>
                  <a:off x="2657856" y="1684904"/>
                  <a:ext cx="5205984" cy="6237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</m:num>
                          <m:den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F4CB00A-D297-A447-B697-854D20A322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7856" y="1684904"/>
                  <a:ext cx="5205984" cy="623761"/>
                </a:xfrm>
                <a:prstGeom prst="rect">
                  <a:avLst/>
                </a:prstGeom>
                <a:blipFill>
                  <a:blip r:embed="rId3"/>
                  <a:stretch>
                    <a:fillRect b="-18000"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11D93A2-1B61-0447-A9FE-34D53D8D3234}"/>
                    </a:ext>
                  </a:extLst>
                </p:cNvPr>
                <p:cNvSpPr txBox="1"/>
                <p:nvPr/>
              </p:nvSpPr>
              <p:spPr>
                <a:xfrm>
                  <a:off x="5354708" y="1996784"/>
                  <a:ext cx="741292" cy="6395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VN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4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VN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VN" sz="140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11D93A2-1B61-0447-A9FE-34D53D8D32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4708" y="1996784"/>
                  <a:ext cx="741292" cy="639534"/>
                </a:xfrm>
                <a:prstGeom prst="rect">
                  <a:avLst/>
                </a:prstGeom>
                <a:blipFill>
                  <a:blip r:embed="rId4"/>
                  <a:stretch>
                    <a:fillRect l="-76271" t="-111765" r="-8475" b="-158824"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CBBEDB9-E06E-3D4D-90E0-56BA4EB1C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9772" y="2248916"/>
            <a:ext cx="1905000" cy="109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F5D722-01C1-5645-943F-7340F1DFEC6E}"/>
              </a:ext>
            </a:extLst>
          </p:cNvPr>
          <p:cNvCxnSpPr/>
          <p:nvPr/>
        </p:nvCxnSpPr>
        <p:spPr>
          <a:xfrm>
            <a:off x="2838289" y="2523744"/>
            <a:ext cx="583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193FD7-7AFF-944C-8D56-A3F5A04FDD89}"/>
              </a:ext>
            </a:extLst>
          </p:cNvPr>
          <p:cNvCxnSpPr/>
          <p:nvPr/>
        </p:nvCxnSpPr>
        <p:spPr>
          <a:xfrm>
            <a:off x="2835773" y="2804160"/>
            <a:ext cx="583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46A138-0AC7-9749-8CD4-3F12C2798FCA}"/>
              </a:ext>
            </a:extLst>
          </p:cNvPr>
          <p:cNvCxnSpPr/>
          <p:nvPr/>
        </p:nvCxnSpPr>
        <p:spPr>
          <a:xfrm>
            <a:off x="2835773" y="3072384"/>
            <a:ext cx="583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4D51AE-1746-E644-925B-195120087236}"/>
              </a:ext>
            </a:extLst>
          </p:cNvPr>
          <p:cNvCxnSpPr/>
          <p:nvPr/>
        </p:nvCxnSpPr>
        <p:spPr>
          <a:xfrm>
            <a:off x="5515013" y="2537704"/>
            <a:ext cx="583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ED1DDC-79A8-9443-998E-DAF7BD2DFCE3}"/>
              </a:ext>
            </a:extLst>
          </p:cNvPr>
          <p:cNvCxnSpPr/>
          <p:nvPr/>
        </p:nvCxnSpPr>
        <p:spPr>
          <a:xfrm>
            <a:off x="5512497" y="2818120"/>
            <a:ext cx="583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130EC9-CE71-A640-B503-8E7FAA5CE8DB}"/>
              </a:ext>
            </a:extLst>
          </p:cNvPr>
          <p:cNvCxnSpPr/>
          <p:nvPr/>
        </p:nvCxnSpPr>
        <p:spPr>
          <a:xfrm>
            <a:off x="5512497" y="3086344"/>
            <a:ext cx="583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F8B142-8B75-E046-92CD-82D73A754C2C}"/>
                  </a:ext>
                </a:extLst>
              </p:cNvPr>
              <p:cNvSpPr txBox="1"/>
              <p:nvPr/>
            </p:nvSpPr>
            <p:spPr>
              <a:xfrm>
                <a:off x="6078514" y="2319551"/>
                <a:ext cx="971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VN" i="0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F8B142-8B75-E046-92CD-82D73A754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514" y="2319551"/>
                <a:ext cx="971741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68FE32-8408-9F42-A2CE-2003CA7BE979}"/>
                  </a:ext>
                </a:extLst>
              </p:cNvPr>
              <p:cNvSpPr txBox="1"/>
              <p:nvPr/>
            </p:nvSpPr>
            <p:spPr>
              <a:xfrm>
                <a:off x="6078514" y="2602579"/>
                <a:ext cx="971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VN" i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68FE32-8408-9F42-A2CE-2003CA7BE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514" y="2602579"/>
                <a:ext cx="971741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09745C0-6046-524C-9D5A-C8A23B20DEC0}"/>
                  </a:ext>
                </a:extLst>
              </p:cNvPr>
              <p:cNvSpPr txBox="1"/>
              <p:nvPr/>
            </p:nvSpPr>
            <p:spPr>
              <a:xfrm>
                <a:off x="6078514" y="2885608"/>
                <a:ext cx="971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VN" i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09745C0-6046-524C-9D5A-C8A23B20D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514" y="2885608"/>
                <a:ext cx="971741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A5DB1A-DF83-C046-BA0D-9C2C1DF0E511}"/>
                  </a:ext>
                </a:extLst>
              </p:cNvPr>
              <p:cNvSpPr txBox="1"/>
              <p:nvPr/>
            </p:nvSpPr>
            <p:spPr>
              <a:xfrm>
                <a:off x="1946104" y="1757611"/>
                <a:ext cx="9557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600" i="0">
                          <a:latin typeface="Cambria Math" panose="02040503050406030204" pitchFamily="18" charset="0"/>
                        </a:rPr>
                        <m:t>Gi</m:t>
                      </m:r>
                      <m:r>
                        <a:rPr lang="en-VN" sz="1600" i="0">
                          <a:latin typeface="Cambria Math" panose="02040503050406030204" pitchFamily="18" charset="0"/>
                        </a:rPr>
                        <m:t>á </m:t>
                      </m:r>
                      <m:r>
                        <m:rPr>
                          <m:sty m:val="p"/>
                        </m:rPr>
                        <a:rPr lang="en-VN" sz="1600" i="0">
                          <a:latin typeface="Cambria Math" panose="02040503050406030204" pitchFamily="18" charset="0"/>
                        </a:rPr>
                        <m:t>tr</m:t>
                      </m:r>
                      <m:r>
                        <a:rPr lang="en-VN" sz="1600" i="0">
                          <a:latin typeface="Cambria Math" panose="02040503050406030204" pitchFamily="18" charset="0"/>
                        </a:rPr>
                        <m:t>ị </m:t>
                      </m:r>
                    </m:oMath>
                  </m:oMathPara>
                </a14:m>
                <a:endParaRPr lang="en-US" sz="1600" i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600" i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VN" sz="1600" i="0">
                          <a:latin typeface="Cambria Math" panose="02040503050406030204" pitchFamily="18" charset="0"/>
                        </a:rPr>
                        <m:t>ự đ</m:t>
                      </m:r>
                      <m:r>
                        <m:rPr>
                          <m:sty m:val="p"/>
                        </m:rPr>
                        <a:rPr lang="en-VN" sz="1600" i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VN" sz="1600" i="0"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en-VN" sz="1600" i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VN" sz="160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A5DB1A-DF83-C046-BA0D-9C2C1DF0E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104" y="1757611"/>
                <a:ext cx="955711" cy="584775"/>
              </a:xfrm>
              <a:prstGeom prst="rect">
                <a:avLst/>
              </a:prstGeom>
              <a:blipFill>
                <a:blip r:embed="rId9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5A3A00-75FB-2846-9B92-AA09575EACF0}"/>
                  </a:ext>
                </a:extLst>
              </p:cNvPr>
              <p:cNvSpPr txBox="1"/>
              <p:nvPr/>
            </p:nvSpPr>
            <p:spPr>
              <a:xfrm>
                <a:off x="4019041" y="1880721"/>
                <a:ext cx="9396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>
                          <a:latin typeface="Cambria Math" panose="02040503050406030204" pitchFamily="18" charset="0"/>
                        </a:rPr>
                        <m:t>Sof</m:t>
                      </m:r>
                      <m:r>
                        <m:rPr>
                          <m:sty m:val="p"/>
                        </m:rPr>
                        <a:rPr lang="en-VN" sz="1600" i="0">
                          <a:latin typeface="Cambria Math" panose="02040503050406030204" pitchFamily="18" charset="0"/>
                        </a:rPr>
                        <m:t>tMax</m:t>
                      </m:r>
                    </m:oMath>
                  </m:oMathPara>
                </a14:m>
                <a:endParaRPr lang="en-VN" sz="160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5A3A00-75FB-2846-9B92-AA09575EA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041" y="1880721"/>
                <a:ext cx="939681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B0C54C4-E2B4-6447-A089-71D584257E04}"/>
                  </a:ext>
                </a:extLst>
              </p:cNvPr>
              <p:cNvSpPr txBox="1"/>
              <p:nvPr/>
            </p:nvSpPr>
            <p:spPr>
              <a:xfrm>
                <a:off x="5985539" y="1757611"/>
                <a:ext cx="11576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>
                          <a:latin typeface="Cambria Math" panose="02040503050406030204" pitchFamily="18" charset="0"/>
                        </a:rPr>
                        <m:t>Ph</m:t>
                      </m:r>
                      <m:r>
                        <a:rPr lang="en-US" sz="1600" b="0" i="0">
                          <a:latin typeface="Cambria Math" panose="02040503050406030204" pitchFamily="18" charset="0"/>
                        </a:rPr>
                        <m:t>â</m:t>
                      </m:r>
                      <m:r>
                        <m:rPr>
                          <m:sty m:val="p"/>
                        </m:rPr>
                        <a:rPr lang="en-US" sz="1600" b="0" i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1600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>
                          <a:latin typeface="Cambria Math" panose="02040503050406030204" pitchFamily="18" charset="0"/>
                        </a:rPr>
                        <m:t>ph</m:t>
                      </m:r>
                      <m:r>
                        <a:rPr lang="en-US" sz="1600" b="0" i="0">
                          <a:latin typeface="Cambria Math" panose="02040503050406030204" pitchFamily="18" charset="0"/>
                        </a:rPr>
                        <m:t>ố</m:t>
                      </m:r>
                      <m:r>
                        <m:rPr>
                          <m:sty m:val="p"/>
                        </m:rPr>
                        <a:rPr lang="en-US" sz="1600" b="0" i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VN" sz="16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i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600" i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VN" sz="1600" i="0"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en-VN" sz="1600" i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VN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sz="1600" i="0">
                          <a:latin typeface="Cambria Math" panose="02040503050406030204" pitchFamily="18" charset="0"/>
                        </a:rPr>
                        <m:t>xu</m:t>
                      </m:r>
                      <m:r>
                        <a:rPr lang="en-VN" sz="1600" i="0">
                          <a:latin typeface="Cambria Math" panose="02040503050406030204" pitchFamily="18" charset="0"/>
                        </a:rPr>
                        <m:t>ấ</m:t>
                      </m:r>
                      <m:r>
                        <m:rPr>
                          <m:sty m:val="p"/>
                        </m:rPr>
                        <a:rPr lang="en-VN" sz="1600" i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VN" sz="160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B0C54C4-E2B4-6447-A089-71D584257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539" y="1757611"/>
                <a:ext cx="1157689" cy="584775"/>
              </a:xfrm>
              <a:prstGeom prst="rect">
                <a:avLst/>
              </a:prstGeom>
              <a:blipFill>
                <a:blip r:embed="rId11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91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4480B0-0824-0C4E-BD9A-7A5EA8652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143" y="293632"/>
            <a:ext cx="4978400" cy="2819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BECDD5-CCDC-E845-8CDD-54E283614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219" y="1924050"/>
            <a:ext cx="52705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5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682840-6155-A748-B836-B8DB78CE8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565" y="1701800"/>
            <a:ext cx="5334000" cy="345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CBD523-9C13-EB49-A710-A5D108B623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5" r="2111"/>
          <a:stretch/>
        </p:blipFill>
        <p:spPr>
          <a:xfrm>
            <a:off x="1392312" y="1254454"/>
            <a:ext cx="4776953" cy="2819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CB6C725-67B7-604E-A034-D76BA973E227}"/>
                  </a:ext>
                </a:extLst>
              </p14:cNvPr>
              <p14:cNvContentPartPr/>
              <p14:nvPr/>
            </p14:nvContentPartPr>
            <p14:xfrm>
              <a:off x="6111865" y="2474930"/>
              <a:ext cx="39960" cy="35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CB6C725-67B7-604E-A034-D76BA973E2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02865" y="2465930"/>
                <a:ext cx="576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794E9C6-ACFB-114B-BB0A-77E9ACC829C3}"/>
                  </a:ext>
                </a:extLst>
              </p14:cNvPr>
              <p14:cNvContentPartPr/>
              <p14:nvPr/>
            </p14:nvContentPartPr>
            <p14:xfrm>
              <a:off x="6113665" y="2477450"/>
              <a:ext cx="55800" cy="42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794E9C6-ACFB-114B-BB0A-77E9ACC829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05025" y="2468450"/>
                <a:ext cx="7344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3D23946-5E4C-8945-8F90-EF94B755CA91}"/>
                  </a:ext>
                </a:extLst>
              </p14:cNvPr>
              <p14:cNvContentPartPr/>
              <p14:nvPr/>
            </p14:nvContentPartPr>
            <p14:xfrm>
              <a:off x="6112225" y="2473490"/>
              <a:ext cx="33480" cy="255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3D23946-5E4C-8945-8F90-EF94B755CA9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03225" y="2464850"/>
                <a:ext cx="51120" cy="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4572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158</Words>
  <Application>Microsoft Macintosh PowerPoint</Application>
  <PresentationFormat>Widescreen</PresentationFormat>
  <Paragraphs>96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Tinh Dao</dc:creator>
  <cp:lastModifiedBy>Tinh Dao</cp:lastModifiedBy>
  <cp:revision>26</cp:revision>
  <dcterms:created xsi:type="dcterms:W3CDTF">2020-05-20T07:39:59Z</dcterms:created>
  <dcterms:modified xsi:type="dcterms:W3CDTF">2020-06-14T03:19:43Z</dcterms:modified>
</cp:coreProperties>
</file>