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 snapToObjects="1">
      <p:cViewPr>
        <p:scale>
          <a:sx n="118" d="100"/>
          <a:sy n="118" d="100"/>
        </p:scale>
        <p:origin x="14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2E31-8768-644B-9687-4C108D0D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716A7-3103-F94B-9DAA-56F39EAE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3D01-A2D5-6E42-BD97-1F4E8A32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5626-7DCE-5140-AC82-D13706F6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8B10-4417-9B4D-8201-189EF120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996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12C4-EF73-8946-BEA6-2943362B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83201-C364-884E-914C-6DEAB977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906A-9940-6648-A3EF-BBE7B018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2CB8-F526-6545-8C0E-416460A4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E093-5BEB-7B49-ACB7-8C9AA787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113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D1126-ADE4-4B4C-AC50-20C326E73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B9B97-FC1C-C143-B782-7DE6FF34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F4AB-3F77-154F-917B-B83A0D8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3569-BE34-1440-A14E-66163827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6B0E-17CB-4E4A-9B60-09A84D32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4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D6B7-9695-7947-AA23-E393169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A4BA-EA13-794C-98E0-F77FD3C7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1D6E-9349-0E44-9B32-8A2901A1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514A-6EF5-4549-B19D-358A8311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55D4-D687-2246-8EF3-F96E28C7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293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4FED-A382-C042-AF14-81005EF4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A4BEF-0139-CB40-8EC3-87536FC98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24A3-40FA-B94C-9669-38DCC125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FF61-B8C6-024D-9D65-5F27ED9F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F858-C3D9-554E-BCC4-6B1DA02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218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44D2-9905-D14E-9417-051F49F4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FA48-F1D2-5641-9BF8-8C419E308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C9189-2088-5845-86CC-49B3C51B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9060B-ABB4-6E44-B9A9-E421DD9D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0B0F5-34C7-B844-BEED-C59D3415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3A474-2F55-8B48-AC83-320DF7A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38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65A2-37BA-E84D-9CC7-51C3A62C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9713-BEB4-5346-BCF2-43855D5E9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61A38-94CD-0E47-805E-6B6831AE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16D6D-16E1-1C4B-BAC0-566A63810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1A480-5C2B-E046-AF3B-235E2A20F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C1374-791B-E94F-B9A2-B099FA73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EBAD2-2325-C148-AAAA-CA1F6A8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97FCD-3856-8C47-8A7A-CF961020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404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E001-C17C-6144-A213-7D488294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C8851-DBA6-4445-A7BE-56DCC676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4745-BE21-AA4C-8B77-FDF9BC70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23E6A-7779-BB4C-95C3-13AE5AEC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297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0EB62-8C2D-D24B-A5AC-5DBB4EC5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1E5A3-F561-8D42-B661-D55C548A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31DC-06CB-2A4F-BDCD-7E5B6077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538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69B-513B-FD48-B6DA-1F2E557B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5A95-341A-0B4A-B6CA-A87E53FC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B0DEC-05B9-6848-9594-D1997349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DD8BD-DD24-424A-B7BE-B0843E8E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78D2-0169-FA4E-81DC-B250A47B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3309-5364-F844-9667-6C08BA2B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8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DE90-B4E2-6C49-8FD2-267688CE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8B80E-BFF5-FB4C-86CF-AB8CC2330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428F1-B13B-E04F-A27F-C2CE987E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C036E-CEA3-964E-8CCA-A7D709E3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C0AC-5C95-144E-9810-0A3BD109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36D60-5582-0544-BC47-AE646950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386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848F8-D4FF-E54F-875C-4782B916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EC156-42F4-0E40-8745-74D85C1C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6B7E-C8F9-D24D-9BC5-A818093A5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D05D-1BF7-6844-A448-DE6324502727}" type="datetimeFigureOut">
              <a:t>5/20/20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B6AD-7D11-3B49-8028-CF3F0CC5C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DFA1-30DB-6B4E-9BF1-21F256BE4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DB0D-E025-074E-B7B0-D98219EF2A2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834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1763731" y="1194375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035" y="2053197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1763731" y="2326809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4" y="3217786"/>
                  <a:ext cx="46160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4603787" y="1713345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V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blipFill>
                  <a:blip r:embed="rId4"/>
                  <a:stretch>
                    <a:fillRect l="-94872" t="-111628" r="-43590" b="-16279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922FB380-21C4-3948-BD26-A9774D742C00}"/>
              </a:ext>
            </a:extLst>
          </p:cNvPr>
          <p:cNvSpPr/>
          <p:nvPr/>
        </p:nvSpPr>
        <p:spPr>
          <a:xfrm>
            <a:off x="4603787" y="2936028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B24840F-08A3-9941-80AE-E8F07A443D4F}"/>
              </a:ext>
            </a:extLst>
          </p:cNvPr>
          <p:cNvSpPr/>
          <p:nvPr/>
        </p:nvSpPr>
        <p:spPr>
          <a:xfrm>
            <a:off x="4603787" y="4184257"/>
            <a:ext cx="719328" cy="719328"/>
          </a:xfrm>
          <a:prstGeom prst="ellipse">
            <a:avLst/>
          </a:prstGeom>
          <a:noFill/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2483059" y="1554039"/>
            <a:ext cx="2120728" cy="51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78657-3D21-4047-8FC1-15EA7517CA14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2483059" y="1554039"/>
            <a:ext cx="2120728" cy="174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9CA6FC-8EAD-5F49-B6C8-D871C2D8E309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2483059" y="1554039"/>
            <a:ext cx="2120728" cy="298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2483059" y="2073009"/>
            <a:ext cx="2120728" cy="61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1015F8-C765-2E43-9975-0510F86C7994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>
            <a:off x="2483059" y="2686473"/>
            <a:ext cx="2120728" cy="60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A5E202-959D-0142-9A0D-1B575F9C4963}"/>
              </a:ext>
            </a:extLst>
          </p:cNvPr>
          <p:cNvCxnSpPr>
            <a:stCxn id="8" idx="6"/>
            <a:endCxn id="36" idx="2"/>
          </p:cNvCxnSpPr>
          <p:nvPr/>
        </p:nvCxnSpPr>
        <p:spPr>
          <a:xfrm>
            <a:off x="2483059" y="2686473"/>
            <a:ext cx="2120728" cy="18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stCxn id="30" idx="6"/>
          </p:cNvCxnSpPr>
          <p:nvPr/>
        </p:nvCxnSpPr>
        <p:spPr>
          <a:xfrm>
            <a:off x="5323115" y="2073009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FE5D2E-707C-634D-BC98-FE0462552266}"/>
              </a:ext>
            </a:extLst>
          </p:cNvPr>
          <p:cNvCxnSpPr>
            <a:stCxn id="33" idx="6"/>
          </p:cNvCxnSpPr>
          <p:nvPr/>
        </p:nvCxnSpPr>
        <p:spPr>
          <a:xfrm>
            <a:off x="5323115" y="3295692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BEB696-2406-BE46-B172-6DA07D137721}"/>
              </a:ext>
            </a:extLst>
          </p:cNvPr>
          <p:cNvCxnSpPr>
            <a:stCxn id="36" idx="6"/>
          </p:cNvCxnSpPr>
          <p:nvPr/>
        </p:nvCxnSpPr>
        <p:spPr>
          <a:xfrm>
            <a:off x="5323115" y="4543921"/>
            <a:ext cx="133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/>
              <p:nvPr/>
            </p:nvSpPr>
            <p:spPr>
              <a:xfrm>
                <a:off x="4734498" y="3052650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BCEBBE-8976-EF4D-B844-D329A5CC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98" y="3052650"/>
                <a:ext cx="483274" cy="539507"/>
              </a:xfrm>
              <a:prstGeom prst="rect">
                <a:avLst/>
              </a:prstGeom>
              <a:blipFill>
                <a:blip r:embed="rId5"/>
                <a:stretch>
                  <a:fillRect l="-94872" t="-113953" r="-43590" b="-1627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D90DE5-A459-2247-BF87-CB582E1A1A0F}"/>
                  </a:ext>
                </a:extLst>
              </p:cNvPr>
              <p:cNvSpPr txBox="1"/>
              <p:nvPr/>
            </p:nvSpPr>
            <p:spPr>
              <a:xfrm>
                <a:off x="4734498" y="4296421"/>
                <a:ext cx="483274" cy="539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V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D90DE5-A459-2247-BF87-CB582E1A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98" y="4296421"/>
                <a:ext cx="483274" cy="539507"/>
              </a:xfrm>
              <a:prstGeom prst="rect">
                <a:avLst/>
              </a:prstGeom>
              <a:blipFill>
                <a:blip r:embed="rId5"/>
                <a:stretch>
                  <a:fillRect l="-94872" t="-109091" r="-43590" b="-1590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5368864" y="1045711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851" y="1982440"/>
                  <a:ext cx="631092" cy="4999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A3CE6B1-49C7-A64C-B836-E020283497F8}"/>
              </a:ext>
            </a:extLst>
          </p:cNvPr>
          <p:cNvGrpSpPr/>
          <p:nvPr/>
        </p:nvGrpSpPr>
        <p:grpSpPr>
          <a:xfrm>
            <a:off x="5368864" y="2318934"/>
            <a:ext cx="531402" cy="531402"/>
            <a:chOff x="1381615" y="1886712"/>
            <a:chExt cx="719328" cy="71932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4B08637-FDA8-1D4C-868F-681A7922F4B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/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F02EB89-BE17-5E47-991F-7EA55FCAA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673" y="2015458"/>
                  <a:ext cx="638295" cy="499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F319A0D-B206-BD49-AABE-323891D8DAF5}"/>
              </a:ext>
            </a:extLst>
          </p:cNvPr>
          <p:cNvGrpSpPr/>
          <p:nvPr/>
        </p:nvGrpSpPr>
        <p:grpSpPr>
          <a:xfrm>
            <a:off x="5368864" y="3592157"/>
            <a:ext cx="537171" cy="531402"/>
            <a:chOff x="1381615" y="1886712"/>
            <a:chExt cx="727137" cy="71932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043145D-5A38-7143-AC03-934C2AA55D23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07EAA65-4BA6-AA48-8D5A-288A57D58878}"/>
                    </a:ext>
                  </a:extLst>
                </p:cNvPr>
                <p:cNvSpPr txBox="1"/>
                <p:nvPr/>
              </p:nvSpPr>
              <p:spPr>
                <a:xfrm>
                  <a:off x="1470457" y="2012710"/>
                  <a:ext cx="638295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07EAA65-4BA6-AA48-8D5A-288A57D58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457" y="2012710"/>
                  <a:ext cx="638295" cy="4999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3"/>
            <a:endCxn id="30" idx="7"/>
          </p:cNvCxnSpPr>
          <p:nvPr/>
        </p:nvCxnSpPr>
        <p:spPr>
          <a:xfrm flipH="1">
            <a:off x="5217772" y="1499291"/>
            <a:ext cx="228914" cy="31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872592F-BA38-A249-8B9A-B86B287FD2D8}"/>
              </a:ext>
            </a:extLst>
          </p:cNvPr>
          <p:cNvCxnSpPr>
            <a:stCxn id="81" idx="3"/>
            <a:endCxn id="33" idx="7"/>
          </p:cNvCxnSpPr>
          <p:nvPr/>
        </p:nvCxnSpPr>
        <p:spPr>
          <a:xfrm flipH="1">
            <a:off x="5217772" y="2772514"/>
            <a:ext cx="228914" cy="26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6B5490-A424-234F-96C3-3D7B104FE334}"/>
              </a:ext>
            </a:extLst>
          </p:cNvPr>
          <p:cNvCxnSpPr>
            <a:stCxn id="84" idx="3"/>
            <a:endCxn id="36" idx="7"/>
          </p:cNvCxnSpPr>
          <p:nvPr/>
        </p:nvCxnSpPr>
        <p:spPr>
          <a:xfrm flipH="1">
            <a:off x="5217772" y="4045737"/>
            <a:ext cx="228914" cy="24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B68321F-E453-5743-9F2E-B27077B5C170}"/>
              </a:ext>
            </a:extLst>
          </p:cNvPr>
          <p:cNvSpPr/>
          <p:nvPr/>
        </p:nvSpPr>
        <p:spPr>
          <a:xfrm>
            <a:off x="6654800" y="1369374"/>
            <a:ext cx="508000" cy="39538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72A664-DBA7-4A47-B407-3F9D54F10A70}"/>
              </a:ext>
            </a:extLst>
          </p:cNvPr>
          <p:cNvCxnSpPr/>
          <p:nvPr/>
        </p:nvCxnSpPr>
        <p:spPr>
          <a:xfrm>
            <a:off x="7162800" y="2073009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32027EE-D8DF-F743-829C-58B6E71479C0}"/>
              </a:ext>
            </a:extLst>
          </p:cNvPr>
          <p:cNvCxnSpPr/>
          <p:nvPr/>
        </p:nvCxnSpPr>
        <p:spPr>
          <a:xfrm>
            <a:off x="7133771" y="3263181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7E37780-7AF6-244B-B908-38E2C098CB9B}"/>
              </a:ext>
            </a:extLst>
          </p:cNvPr>
          <p:cNvCxnSpPr/>
          <p:nvPr/>
        </p:nvCxnSpPr>
        <p:spPr>
          <a:xfrm>
            <a:off x="7148285" y="4525924"/>
            <a:ext cx="841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3358CBF6-52B9-3F4B-8846-738D3B085F0C}"/>
              </a:ext>
            </a:extLst>
          </p:cNvPr>
          <p:cNvSpPr/>
          <p:nvPr/>
        </p:nvSpPr>
        <p:spPr>
          <a:xfrm>
            <a:off x="8705813" y="1554040"/>
            <a:ext cx="302720" cy="33495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CC8F0B-5225-FC48-83E9-E492F9F8B24C}"/>
                  </a:ext>
                </a:extLst>
              </p:cNvPr>
              <p:cNvSpPr txBox="1"/>
              <p:nvPr/>
            </p:nvSpPr>
            <p:spPr>
              <a:xfrm>
                <a:off x="7415228" y="825043"/>
                <a:ext cx="197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hot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targets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ACC8F0B-5225-FC48-83E9-E492F9F8B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228" y="825043"/>
                <a:ext cx="19720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90A14F4-2855-734F-BFA2-97CE54BC6008}"/>
              </a:ext>
            </a:extLst>
          </p:cNvPr>
          <p:cNvGrpSpPr/>
          <p:nvPr/>
        </p:nvGrpSpPr>
        <p:grpSpPr>
          <a:xfrm>
            <a:off x="8011583" y="1802359"/>
            <a:ext cx="531402" cy="531402"/>
            <a:chOff x="1381615" y="1886712"/>
            <a:chExt cx="719328" cy="719328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908E7D-E0F2-C14A-B4C2-22A240FFDC71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/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0E23963-A4B0-3344-8A7A-6D924E16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461" y="1996404"/>
                  <a:ext cx="578754" cy="4999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F700359-9485-9049-B5F0-1F84168CC0F6}"/>
              </a:ext>
            </a:extLst>
          </p:cNvPr>
          <p:cNvGrpSpPr/>
          <p:nvPr/>
        </p:nvGrpSpPr>
        <p:grpSpPr>
          <a:xfrm>
            <a:off x="8011583" y="2993985"/>
            <a:ext cx="531402" cy="531402"/>
            <a:chOff x="1381615" y="1886712"/>
            <a:chExt cx="719328" cy="719328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2AE258C-2807-0344-80AE-F29DC9224930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/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 b="1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043EDB1-CA18-FB43-A986-DEFE2A9B6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75316"/>
                  <a:ext cx="585438" cy="4999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C21F54-6C80-0E42-A3F6-98688DC75CF2}"/>
              </a:ext>
            </a:extLst>
          </p:cNvPr>
          <p:cNvGrpSpPr/>
          <p:nvPr/>
        </p:nvGrpSpPr>
        <p:grpSpPr>
          <a:xfrm>
            <a:off x="8011583" y="4260223"/>
            <a:ext cx="531402" cy="531402"/>
            <a:chOff x="1381615" y="1886712"/>
            <a:chExt cx="719328" cy="719328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A093ECF-F1F8-B747-A7F2-29FA6209C7D9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103811-8DCD-DA45-885D-EEB243EAF437}"/>
                    </a:ext>
                  </a:extLst>
                </p:cNvPr>
                <p:cNvSpPr txBox="1"/>
                <p:nvPr/>
              </p:nvSpPr>
              <p:spPr>
                <a:xfrm>
                  <a:off x="1470117" y="1938528"/>
                  <a:ext cx="585438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103811-8DCD-DA45-885D-EEB243EAF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117" y="1938528"/>
                  <a:ext cx="585438" cy="4999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7FEEDD-3D44-0D4B-A170-81DE21640B7F}"/>
                  </a:ext>
                </a:extLst>
              </p:cNvPr>
              <p:cNvSpPr txBox="1"/>
              <p:nvPr/>
            </p:nvSpPr>
            <p:spPr>
              <a:xfrm>
                <a:off x="8834650" y="5311004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argmax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7FEEDD-3D44-0D4B-A170-81DE2164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650" y="5311004"/>
                <a:ext cx="97494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E1561B8-24DA-B749-BA9F-91BC83035B2E}"/>
              </a:ext>
            </a:extLst>
          </p:cNvPr>
          <p:cNvGrpSpPr/>
          <p:nvPr/>
        </p:nvGrpSpPr>
        <p:grpSpPr>
          <a:xfrm>
            <a:off x="9278195" y="2993985"/>
            <a:ext cx="531402" cy="531402"/>
            <a:chOff x="1381615" y="1886712"/>
            <a:chExt cx="719328" cy="719328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C3F7F9B-9443-A149-872A-DA1C344733E6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DE71F31-B04B-1542-B27C-304674AC4E3C}"/>
                    </a:ext>
                  </a:extLst>
                </p:cNvPr>
                <p:cNvSpPr txBox="1"/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DE71F31-B04B-1542-B27C-304674AC4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289" y="1975316"/>
                  <a:ext cx="479980" cy="499943"/>
                </a:xfrm>
                <a:prstGeom prst="rect">
                  <a:avLst/>
                </a:prstGeom>
                <a:blipFill>
                  <a:blip r:embed="rId1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286507-9BAE-E74B-9C98-D565130CC770}"/>
                  </a:ext>
                </a:extLst>
              </p:cNvPr>
              <p:cNvSpPr txBox="1"/>
              <p:nvPr/>
            </p:nvSpPr>
            <p:spPr>
              <a:xfrm>
                <a:off x="6426392" y="5557815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C286507-9BAE-E74B-9C98-D565130C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92" y="5557815"/>
                <a:ext cx="10342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/>
              <p:nvPr/>
            </p:nvSpPr>
            <p:spPr>
              <a:xfrm>
                <a:off x="1504026" y="5531214"/>
                <a:ext cx="1378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Layer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26" y="5531214"/>
                <a:ext cx="137890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C274720-81E6-DD42-82F9-3942C3CE285B}"/>
              </a:ext>
            </a:extLst>
          </p:cNvPr>
          <p:cNvGrpSpPr/>
          <p:nvPr/>
        </p:nvGrpSpPr>
        <p:grpSpPr>
          <a:xfrm>
            <a:off x="1763731" y="3459243"/>
            <a:ext cx="719328" cy="719328"/>
            <a:chOff x="1381615" y="3069336"/>
            <a:chExt cx="719328" cy="719328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685A732-593F-2644-AACC-801469CACAAA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92608B1-DDFE-D149-91D9-CA6FB7774DA8}"/>
                    </a:ext>
                  </a:extLst>
                </p:cNvPr>
                <p:cNvSpPr txBox="1"/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92608B1-DDFE-D149-91D9-CA6FB7774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274" y="3244334"/>
                  <a:ext cx="46160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7B320E3-46B6-7846-B5A8-D57158642EB5}"/>
              </a:ext>
            </a:extLst>
          </p:cNvPr>
          <p:cNvGrpSpPr/>
          <p:nvPr/>
        </p:nvGrpSpPr>
        <p:grpSpPr>
          <a:xfrm>
            <a:off x="1763731" y="4591676"/>
            <a:ext cx="719328" cy="719328"/>
            <a:chOff x="1381615" y="3069336"/>
            <a:chExt cx="719328" cy="719328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2D5E9FB-26DA-2D44-9681-DF3EB41334CD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48E930B-BECF-654D-8783-224216471BC7}"/>
                    </a:ext>
                  </a:extLst>
                </p:cNvPr>
                <p:cNvSpPr txBox="1"/>
                <p:nvPr/>
              </p:nvSpPr>
              <p:spPr>
                <a:xfrm>
                  <a:off x="1532223" y="3244334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48E930B-BECF-654D-8783-224216471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2223" y="3244334"/>
                  <a:ext cx="46160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4E227E5-DD81-7E4A-816E-D93445A4CDD9}"/>
              </a:ext>
            </a:extLst>
          </p:cNvPr>
          <p:cNvCxnSpPr>
            <a:stCxn id="145" idx="6"/>
            <a:endCxn id="30" idx="2"/>
          </p:cNvCxnSpPr>
          <p:nvPr/>
        </p:nvCxnSpPr>
        <p:spPr>
          <a:xfrm flipV="1">
            <a:off x="2483059" y="2073009"/>
            <a:ext cx="2120728" cy="17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C9824F-4B02-4E43-B561-5186E878D059}"/>
              </a:ext>
            </a:extLst>
          </p:cNvPr>
          <p:cNvCxnSpPr>
            <a:cxnSpLocks/>
            <a:stCxn id="145" idx="6"/>
            <a:endCxn id="33" idx="2"/>
          </p:cNvCxnSpPr>
          <p:nvPr/>
        </p:nvCxnSpPr>
        <p:spPr>
          <a:xfrm flipV="1">
            <a:off x="2483059" y="3295692"/>
            <a:ext cx="2120728" cy="52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7E82230-26BE-FF4C-82BE-D2436FDD4D61}"/>
              </a:ext>
            </a:extLst>
          </p:cNvPr>
          <p:cNvCxnSpPr>
            <a:stCxn id="145" idx="6"/>
            <a:endCxn id="36" idx="2"/>
          </p:cNvCxnSpPr>
          <p:nvPr/>
        </p:nvCxnSpPr>
        <p:spPr>
          <a:xfrm>
            <a:off x="2483059" y="3818907"/>
            <a:ext cx="2120728" cy="72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A07B866-8EEA-7D46-8054-A0B88F275D82}"/>
              </a:ext>
            </a:extLst>
          </p:cNvPr>
          <p:cNvCxnSpPr>
            <a:stCxn id="148" idx="6"/>
            <a:endCxn id="30" idx="2"/>
          </p:cNvCxnSpPr>
          <p:nvPr/>
        </p:nvCxnSpPr>
        <p:spPr>
          <a:xfrm flipV="1">
            <a:off x="2483059" y="2073009"/>
            <a:ext cx="2120728" cy="287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833DEAA-E874-DE49-84F4-99ADAB1DB599}"/>
              </a:ext>
            </a:extLst>
          </p:cNvPr>
          <p:cNvCxnSpPr>
            <a:stCxn id="148" idx="6"/>
            <a:endCxn id="33" idx="2"/>
          </p:cNvCxnSpPr>
          <p:nvPr/>
        </p:nvCxnSpPr>
        <p:spPr>
          <a:xfrm flipV="1">
            <a:off x="2483059" y="3295692"/>
            <a:ext cx="2120728" cy="165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157F714-DE94-1641-981E-B3369B6A37F7}"/>
              </a:ext>
            </a:extLst>
          </p:cNvPr>
          <p:cNvCxnSpPr>
            <a:stCxn id="148" idx="6"/>
            <a:endCxn id="36" idx="2"/>
          </p:cNvCxnSpPr>
          <p:nvPr/>
        </p:nvCxnSpPr>
        <p:spPr>
          <a:xfrm flipV="1">
            <a:off x="2483059" y="4543921"/>
            <a:ext cx="2120728" cy="40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 rot="821363">
                <a:off x="2901281" y="1450036"/>
                <a:ext cx="5247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21363">
                <a:off x="2901281" y="1450036"/>
                <a:ext cx="52475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/>
              <p:nvPr/>
            </p:nvSpPr>
            <p:spPr>
              <a:xfrm rot="1837141">
                <a:off x="2823620" y="1752072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7F17E80-C6E2-A943-A65C-87E62A80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141">
                <a:off x="2823620" y="1752072"/>
                <a:ext cx="528030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1C0BBDE-820C-7141-B0D9-046C42E99B58}"/>
                  </a:ext>
                </a:extLst>
              </p:cNvPr>
              <p:cNvSpPr txBox="1"/>
              <p:nvPr/>
            </p:nvSpPr>
            <p:spPr>
              <a:xfrm rot="2721340">
                <a:off x="2728850" y="1941824"/>
                <a:ext cx="528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1C0BBDE-820C-7141-B0D9-046C42E9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21340">
                <a:off x="2728850" y="1941824"/>
                <a:ext cx="52803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20633471">
                <a:off x="2632803" y="2284357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3471">
                <a:off x="2632803" y="2284357"/>
                <a:ext cx="532197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/>
              <p:nvPr/>
            </p:nvSpPr>
            <p:spPr>
              <a:xfrm rot="777696">
                <a:off x="2703399" y="2551059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6920435-FEB2-3040-B759-BA662FB2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77696">
                <a:off x="2703399" y="2551059"/>
                <a:ext cx="53219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93D7727-A660-9F4A-BB28-69EE9C50092D}"/>
                  </a:ext>
                </a:extLst>
              </p:cNvPr>
              <p:cNvSpPr txBox="1"/>
              <p:nvPr/>
            </p:nvSpPr>
            <p:spPr>
              <a:xfrm rot="2243280">
                <a:off x="2681692" y="2806370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93D7727-A660-9F4A-BB28-69EE9C500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43280">
                <a:off x="2681692" y="2806370"/>
                <a:ext cx="532197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997F01A-E878-F44E-8F2D-C8723CD64DD9}"/>
                  </a:ext>
                </a:extLst>
              </p:cNvPr>
              <p:cNvSpPr txBox="1"/>
              <p:nvPr/>
            </p:nvSpPr>
            <p:spPr>
              <a:xfrm rot="19129766">
                <a:off x="2457810" y="3288983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997F01A-E878-F44E-8F2D-C8723CD64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9766">
                <a:off x="2457810" y="3288983"/>
                <a:ext cx="532197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D2E785D-1AC4-CE43-A70E-490B9CB1A477}"/>
                  </a:ext>
                </a:extLst>
              </p:cNvPr>
              <p:cNvSpPr txBox="1"/>
              <p:nvPr/>
            </p:nvSpPr>
            <p:spPr>
              <a:xfrm rot="20145540">
                <a:off x="2654183" y="3455918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D2E785D-1AC4-CE43-A70E-490B9CB1A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5540">
                <a:off x="2654183" y="3455918"/>
                <a:ext cx="532197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F144941-02B4-5342-8E6A-AA537F40AF77}"/>
                  </a:ext>
                </a:extLst>
              </p:cNvPr>
              <p:cNvSpPr txBox="1"/>
              <p:nvPr/>
            </p:nvSpPr>
            <p:spPr>
              <a:xfrm rot="986006">
                <a:off x="2647127" y="3710579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F144941-02B4-5342-8E6A-AA537F40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6006">
                <a:off x="2647127" y="3710579"/>
                <a:ext cx="532197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BB9B485-9BE1-EC47-84F5-B6F06F9A9F30}"/>
                  </a:ext>
                </a:extLst>
              </p:cNvPr>
              <p:cNvSpPr txBox="1"/>
              <p:nvPr/>
            </p:nvSpPr>
            <p:spPr>
              <a:xfrm rot="18364951">
                <a:off x="2525833" y="4196670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BB9B485-9BE1-EC47-84F5-B6F06F9A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64951">
                <a:off x="2525833" y="4196670"/>
                <a:ext cx="532197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BA5BB47-9DEE-0F44-83B2-47E93B7C2051}"/>
                  </a:ext>
                </a:extLst>
              </p:cNvPr>
              <p:cNvSpPr txBox="1"/>
              <p:nvPr/>
            </p:nvSpPr>
            <p:spPr>
              <a:xfrm rot="19114506">
                <a:off x="2733098" y="4293102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BA5BB47-9DEE-0F44-83B2-47E93B7C2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4506">
                <a:off x="2733098" y="4293102"/>
                <a:ext cx="532197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894E4DE-16FF-2E49-B81D-1A36826AD52C}"/>
                  </a:ext>
                </a:extLst>
              </p:cNvPr>
              <p:cNvSpPr txBox="1"/>
              <p:nvPr/>
            </p:nvSpPr>
            <p:spPr>
              <a:xfrm rot="20730175">
                <a:off x="2843135" y="4542555"/>
                <a:ext cx="5321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894E4DE-16FF-2E49-B81D-1A36826AD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0175">
                <a:off x="2843135" y="4542555"/>
                <a:ext cx="532197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07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FFF62-E05A-424D-BB8B-E36D1B39F167}"/>
              </a:ext>
            </a:extLst>
          </p:cNvPr>
          <p:cNvGrpSpPr/>
          <p:nvPr/>
        </p:nvGrpSpPr>
        <p:grpSpPr>
          <a:xfrm>
            <a:off x="2986849" y="1810244"/>
            <a:ext cx="719328" cy="719328"/>
            <a:chOff x="1381615" y="1886712"/>
            <a:chExt cx="719328" cy="719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CB64703-DECF-AD4C-8CBD-9028C3CC164D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/>
                <p:nvPr/>
              </p:nvSpPr>
              <p:spPr>
                <a:xfrm>
                  <a:off x="1513950" y="2061710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B8FC14-6107-EF4C-B8DE-CA27B543F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950" y="2061710"/>
                  <a:ext cx="4562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6464C-F1E0-384D-934C-C77175801D78}"/>
              </a:ext>
            </a:extLst>
          </p:cNvPr>
          <p:cNvGrpSpPr/>
          <p:nvPr/>
        </p:nvGrpSpPr>
        <p:grpSpPr>
          <a:xfrm>
            <a:off x="2971141" y="3588704"/>
            <a:ext cx="719328" cy="719328"/>
            <a:chOff x="1381615" y="3069336"/>
            <a:chExt cx="719328" cy="719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FAF5B-E388-7345-8521-61F56AF97166}"/>
                </a:ext>
              </a:extLst>
            </p:cNvPr>
            <p:cNvSpPr/>
            <p:nvPr/>
          </p:nvSpPr>
          <p:spPr>
            <a:xfrm>
              <a:off x="1381615" y="3069336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/>
                <p:nvPr/>
              </p:nvSpPr>
              <p:spPr>
                <a:xfrm>
                  <a:off x="1514714" y="3244334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858C29-F51A-D243-AC60-4F1A2639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714" y="3244334"/>
                  <a:ext cx="4616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3F3AA9-03CA-5A44-858F-8AC723293183}"/>
              </a:ext>
            </a:extLst>
          </p:cNvPr>
          <p:cNvGrpSpPr/>
          <p:nvPr/>
        </p:nvGrpSpPr>
        <p:grpSpPr>
          <a:xfrm>
            <a:off x="5907456" y="2992520"/>
            <a:ext cx="719328" cy="719328"/>
            <a:chOff x="1381615" y="1886712"/>
            <a:chExt cx="719328" cy="7193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25914E-0DFF-0446-9D5C-217FE753B2A8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/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V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285419-7D65-9B46-8312-7F2DA57A0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329" y="1988311"/>
                  <a:ext cx="483274" cy="539507"/>
                </a:xfrm>
                <a:prstGeom prst="rect">
                  <a:avLst/>
                </a:prstGeom>
                <a:blipFill>
                  <a:blip r:embed="rId4"/>
                  <a:stretch>
                    <a:fillRect l="-94872" t="-113953" r="-43590" b="-16279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C5501C-9C28-8E4E-8DC7-9149148C74B6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3706177" y="2169908"/>
            <a:ext cx="2201279" cy="118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8D9F-C821-CF46-B057-50EF78562B40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3690469" y="3352184"/>
            <a:ext cx="2216987" cy="59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267EAF-29B4-AA40-B9C9-9932C5E526C3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626784" y="3352184"/>
            <a:ext cx="1054526" cy="1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E39BC1-F39A-DF40-A9A5-8F761E4F7D83}"/>
              </a:ext>
            </a:extLst>
          </p:cNvPr>
          <p:cNvGrpSpPr/>
          <p:nvPr/>
        </p:nvGrpSpPr>
        <p:grpSpPr>
          <a:xfrm>
            <a:off x="6014106" y="4323245"/>
            <a:ext cx="531402" cy="531402"/>
            <a:chOff x="1381615" y="1886712"/>
            <a:chExt cx="719328" cy="7193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A5FBAC-36D3-C547-B9F8-DCFEC403AC0B}"/>
                </a:ext>
              </a:extLst>
            </p:cNvPr>
            <p:cNvSpPr/>
            <p:nvPr/>
          </p:nvSpPr>
          <p:spPr>
            <a:xfrm>
              <a:off x="1381615" y="1886712"/>
              <a:ext cx="719328" cy="719328"/>
            </a:xfrm>
            <a:prstGeom prst="ellipse">
              <a:avLst/>
            </a:prstGeom>
            <a:noFill/>
            <a:ln w="317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/>
                <p:nvPr/>
              </p:nvSpPr>
              <p:spPr>
                <a:xfrm>
                  <a:off x="1494779" y="1992597"/>
                  <a:ext cx="492999" cy="49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i="0">
                            <a:latin typeface="Cambria Math" panose="02040503050406030204" pitchFamily="18" charset="0"/>
                          </a:rPr>
                          <m:t>b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D708F4-A847-CC47-8664-BF9B540EC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779" y="1992597"/>
                  <a:ext cx="492999" cy="499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D0D505-2ABF-A64C-B370-F3E7DE5CBFD9}"/>
              </a:ext>
            </a:extLst>
          </p:cNvPr>
          <p:cNvCxnSpPr>
            <a:cxnSpLocks/>
            <a:stCxn id="78" idx="0"/>
            <a:endCxn id="30" idx="4"/>
          </p:cNvCxnSpPr>
          <p:nvPr/>
        </p:nvCxnSpPr>
        <p:spPr>
          <a:xfrm flipH="1" flipV="1">
            <a:off x="6267120" y="3711848"/>
            <a:ext cx="12687" cy="61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/>
              <p:nvPr/>
            </p:nvSpPr>
            <p:spPr>
              <a:xfrm>
                <a:off x="2641353" y="4854647"/>
                <a:ext cx="1378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Layer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7DE0CCA-FA74-C64E-8053-C7DAF95D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53" y="4854647"/>
                <a:ext cx="137890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/>
              <p:nvPr/>
            </p:nvSpPr>
            <p:spPr>
              <a:xfrm rot="1611074">
                <a:off x="4469159" y="2348839"/>
                <a:ext cx="532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86452B9-0FAE-BD48-9A93-69EDA825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11074">
                <a:off x="4469159" y="2348839"/>
                <a:ext cx="5325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/>
              <p:nvPr/>
            </p:nvSpPr>
            <p:spPr>
              <a:xfrm rot="20549256">
                <a:off x="4361915" y="3347349"/>
                <a:ext cx="537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3D026AC-7C41-A24A-AD64-4EF5880A5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49256">
                <a:off x="4361915" y="3347349"/>
                <a:ext cx="5378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1634B-94E3-144B-B1BC-150C5EF7ED41}"/>
                  </a:ext>
                </a:extLst>
              </p:cNvPr>
              <p:cNvSpPr txBox="1"/>
              <p:nvPr/>
            </p:nvSpPr>
            <p:spPr>
              <a:xfrm>
                <a:off x="6872052" y="2724787"/>
                <a:ext cx="352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A1634B-94E3-144B-B1BC-150C5EF7E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2" y="2724787"/>
                <a:ext cx="3529749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F85B75-81EC-D542-BBD0-81E997194150}"/>
                  </a:ext>
                </a:extLst>
              </p:cNvPr>
              <p:cNvSpPr/>
              <p:nvPr/>
            </p:nvSpPr>
            <p:spPr>
              <a:xfrm>
                <a:off x="2082826" y="2308665"/>
                <a:ext cx="808683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"/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VN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F85B75-81EC-D542-BBD0-81E997194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26" y="2308665"/>
                <a:ext cx="808683" cy="972702"/>
              </a:xfrm>
              <a:prstGeom prst="rect">
                <a:avLst/>
              </a:prstGeom>
              <a:blipFill>
                <a:blip r:embed="rId2"/>
                <a:stretch>
                  <a:fillRect l="-167692" t="-205195" r="-140000" b="-2948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1965172-EE6C-5C41-B32E-AB94D61E567D}"/>
              </a:ext>
            </a:extLst>
          </p:cNvPr>
          <p:cNvGrpSpPr/>
          <p:nvPr/>
        </p:nvGrpSpPr>
        <p:grpSpPr>
          <a:xfrm>
            <a:off x="5096256" y="331592"/>
            <a:ext cx="5205984" cy="951414"/>
            <a:chOff x="2657856" y="1684904"/>
            <a:chExt cx="5205984" cy="9514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4CB00A-D297-A447-B697-854D20A32285}"/>
                    </a:ext>
                  </a:extLst>
                </p:cNvPr>
                <p:cNvSpPr txBox="1"/>
                <p:nvPr/>
              </p:nvSpPr>
              <p:spPr>
                <a:xfrm>
                  <a:off x="2657856" y="1684904"/>
                  <a:ext cx="5205984" cy="623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VN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4CB00A-D297-A447-B697-854D20A32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856" y="1684904"/>
                  <a:ext cx="5205984" cy="623761"/>
                </a:xfrm>
                <a:prstGeom prst="rect">
                  <a:avLst/>
                </a:prstGeom>
                <a:blipFill>
                  <a:blip r:embed="rId3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1D93A2-1B61-0447-A9FE-34D53D8D3234}"/>
                    </a:ext>
                  </a:extLst>
                </p:cNvPr>
                <p:cNvSpPr txBox="1"/>
                <p:nvPr/>
              </p:nvSpPr>
              <p:spPr>
                <a:xfrm>
                  <a:off x="5354708" y="1996784"/>
                  <a:ext cx="741292" cy="639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V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V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VN" sz="140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1D93A2-1B61-0447-A9FE-34D53D8D3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708" y="1996784"/>
                  <a:ext cx="741292" cy="639534"/>
                </a:xfrm>
                <a:prstGeom prst="rect">
                  <a:avLst/>
                </a:prstGeom>
                <a:blipFill>
                  <a:blip r:embed="rId4"/>
                  <a:stretch>
                    <a:fillRect l="-76271" t="-111765" r="-8475" b="-158824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CBBEDB9-E06E-3D4D-90E0-56BA4EB1C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772" y="2248916"/>
            <a:ext cx="1905000" cy="109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F5D722-01C1-5645-943F-7340F1DFEC6E}"/>
              </a:ext>
            </a:extLst>
          </p:cNvPr>
          <p:cNvCxnSpPr/>
          <p:nvPr/>
        </p:nvCxnSpPr>
        <p:spPr>
          <a:xfrm>
            <a:off x="2838289" y="252374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193FD7-7AFF-944C-8D56-A3F5A04FDD89}"/>
              </a:ext>
            </a:extLst>
          </p:cNvPr>
          <p:cNvCxnSpPr/>
          <p:nvPr/>
        </p:nvCxnSpPr>
        <p:spPr>
          <a:xfrm>
            <a:off x="2835773" y="2804160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46A138-0AC7-9749-8CD4-3F12C2798FCA}"/>
              </a:ext>
            </a:extLst>
          </p:cNvPr>
          <p:cNvCxnSpPr/>
          <p:nvPr/>
        </p:nvCxnSpPr>
        <p:spPr>
          <a:xfrm>
            <a:off x="2835773" y="307238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4D51AE-1746-E644-925B-195120087236}"/>
              </a:ext>
            </a:extLst>
          </p:cNvPr>
          <p:cNvCxnSpPr/>
          <p:nvPr/>
        </p:nvCxnSpPr>
        <p:spPr>
          <a:xfrm>
            <a:off x="5515013" y="253770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ED1DDC-79A8-9443-998E-DAF7BD2DFCE3}"/>
              </a:ext>
            </a:extLst>
          </p:cNvPr>
          <p:cNvCxnSpPr/>
          <p:nvPr/>
        </p:nvCxnSpPr>
        <p:spPr>
          <a:xfrm>
            <a:off x="5512497" y="2818120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30EC9-CE71-A640-B503-8E7FAA5CE8DB}"/>
              </a:ext>
            </a:extLst>
          </p:cNvPr>
          <p:cNvCxnSpPr/>
          <p:nvPr/>
        </p:nvCxnSpPr>
        <p:spPr>
          <a:xfrm>
            <a:off x="5512497" y="3086344"/>
            <a:ext cx="583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F8B142-8B75-E046-92CD-82D73A754C2C}"/>
                  </a:ext>
                </a:extLst>
              </p:cNvPr>
              <p:cNvSpPr txBox="1"/>
              <p:nvPr/>
            </p:nvSpPr>
            <p:spPr>
              <a:xfrm>
                <a:off x="6078514" y="2319551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F8B142-8B75-E046-92CD-82D73A75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319551"/>
                <a:ext cx="97174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68FE32-8408-9F42-A2CE-2003CA7BE979}"/>
                  </a:ext>
                </a:extLst>
              </p:cNvPr>
              <p:cNvSpPr txBox="1"/>
              <p:nvPr/>
            </p:nvSpPr>
            <p:spPr>
              <a:xfrm>
                <a:off x="6078514" y="2602579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68FE32-8408-9F42-A2CE-2003CA7B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602579"/>
                <a:ext cx="971741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9745C0-6046-524C-9D5A-C8A23B20DEC0}"/>
                  </a:ext>
                </a:extLst>
              </p:cNvPr>
              <p:cNvSpPr txBox="1"/>
              <p:nvPr/>
            </p:nvSpPr>
            <p:spPr>
              <a:xfrm>
                <a:off x="6078514" y="2885608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VN" i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9745C0-6046-524C-9D5A-C8A23B20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14" y="2885608"/>
                <a:ext cx="971741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5DB1A-DF83-C046-BA0D-9C2C1DF0E511}"/>
                  </a:ext>
                </a:extLst>
              </p:cNvPr>
              <p:cNvSpPr txBox="1"/>
              <p:nvPr/>
            </p:nvSpPr>
            <p:spPr>
              <a:xfrm>
                <a:off x="1946104" y="1757611"/>
                <a:ext cx="955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Gi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 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ị </m:t>
                      </m:r>
                    </m:oMath>
                  </m:oMathPara>
                </a14:m>
                <a:endParaRPr lang="en-US" sz="1600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ự đ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A5DB1A-DF83-C046-BA0D-9C2C1DF0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04" y="1757611"/>
                <a:ext cx="955711" cy="584775"/>
              </a:xfrm>
              <a:prstGeom prst="rect">
                <a:avLst/>
              </a:prstGeom>
              <a:blipFill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A3A00-75FB-2846-9B92-AA09575EACF0}"/>
                  </a:ext>
                </a:extLst>
              </p:cNvPr>
              <p:cNvSpPr txBox="1"/>
              <p:nvPr/>
            </p:nvSpPr>
            <p:spPr>
              <a:xfrm>
                <a:off x="4019041" y="1880721"/>
                <a:ext cx="939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Sof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tMax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A3A00-75FB-2846-9B92-AA09575E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41" y="1880721"/>
                <a:ext cx="9396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C54C4-E2B4-6447-A089-71D584257E04}"/>
                  </a:ext>
                </a:extLst>
              </p:cNvPr>
              <p:cNvSpPr txBox="1"/>
              <p:nvPr/>
            </p:nvSpPr>
            <p:spPr>
              <a:xfrm>
                <a:off x="5985539" y="1757611"/>
                <a:ext cx="1157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â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600" b="0" i="0">
                          <a:latin typeface="Cambria Math" panose="02040503050406030204" pitchFamily="18" charset="0"/>
                        </a:rPr>
                        <m:t>ố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xu</m:t>
                      </m:r>
                      <m:r>
                        <a:rPr lang="en-VN" sz="1600" i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m:rPr>
                          <m:sty m:val="p"/>
                        </m:rPr>
                        <a:rPr lang="en-VN" sz="1600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C54C4-E2B4-6447-A089-71D58425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39" y="1757611"/>
                <a:ext cx="1157689" cy="584775"/>
              </a:xfrm>
              <a:prstGeom prst="rect">
                <a:avLst/>
              </a:prstGeom>
              <a:blipFill>
                <a:blip r:embed="rId11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9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82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 Dao</dc:creator>
  <cp:lastModifiedBy>Tinh Dao</cp:lastModifiedBy>
  <cp:revision>12</cp:revision>
  <dcterms:created xsi:type="dcterms:W3CDTF">2020-05-20T07:39:59Z</dcterms:created>
  <dcterms:modified xsi:type="dcterms:W3CDTF">2020-05-20T12:29:53Z</dcterms:modified>
</cp:coreProperties>
</file>