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536"/>
  </p:normalViewPr>
  <p:slideViewPr>
    <p:cSldViewPr snapToGrid="0" snapToObjects="1">
      <p:cViewPr>
        <p:scale>
          <a:sx n="92" d="100"/>
          <a:sy n="92" d="100"/>
        </p:scale>
        <p:origin x="-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24575,'4'4'0,"0"-2"0,-2 0 0,0-1 0,-1 1 0,1-2 0,-1 2 0,1-1 0,-2 1 0,2-2 0,-2 2 0,3-2 0,-3 3 0,2-3 0,-2 2 0,2-2 0,0 2 0,0-1 0,0 2 0,0-1 0,1-1 0,-2 1 0,1-2 0,-2 2 0,2-1 0,0 0 0,-1 0 0,1-1 0,-2 2 0,3-1 0,-3 1 0,2-2 0,-1 2 0,2-1 0,-1 2 0,0-2 0,-1 1 0,1-2 0,0 2 0,0-2 0,0 1 0,-1 0 0,1 0 0,-2 1 0,2-2 0,-1 2 0,1-2 0,-2 2 0,2-1 0,-1 0 0,2 0 0,-2 1 0,1-2 0,-1 2 0,1-1 0,1 1 0,-2 0 0,1-2 0,-2 2 0,2-2 0,0 1 0,-1 0 0,1-1 0,-2 3 0,2-3 0,-2 2 0,2-2 0,-2 2 0,1 0 0,-1 0 0,1-1 0,0 1 0,0-1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24575,'2'5'0,"0"-2"0,1-1 0,-1-2 0,0 2 0,0-1 0,0 0 0,-1 0 0,1-1 0,-1 2 0,1-2 0,-1 1 0,1-1 0,0 0 0,0 0 0,0 1 0,-1-1 0,1 1 0,-1 0 0,0 0 0,0 1 0,-1 0 0,1-1 0,0 1 0,-1 0 0,1 0 0,0-1 0,0 0 0,1 0 0,0-1 0,-1 2 0,1 0 0,0-1 0,-1 1 0,1-1 0,-2 1 0,2-1 0,-2 1 0,3-1 0,-3 1 0,1-1 0,0 0 0,-1 1 0,2-2 0,-1 2 0,1-2 0,-2 2 0,2-1 0,-1 1 0,1-2 0,0 0 0,0 1 0,0 0 0,-1 0 0,1 0 0,-1 1 0,1-1 0,0 0 0,-2 1 0,2-2 0,-2 2 0,2-2 0,-2 2 0,2-1 0,-1 1 0,1-2 0,-1 2 0,1-1 0,0 0 0,-1 1 0,1-2 0,-1 2 0,0-1 0,1 1 0,-1-1 0,1 0 0,0-1 0,-1 1 0,1 0 0,-1 1 0,1 0 0,-1-2 0,0 2 0,1-2 0,-1 1 0,0 0 0,1-1 0,-2 2 0,3-2 0,-2 2 0,1-1 0,-1 0 0,1 0 0,-1 0 0,1 0 0,0-1 0,-1 1 0,1-1 0,0 0 0,0 1 0,0-1 0,1 1 0,-2 0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7:1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24575,'4'2'0,"0"-1"0,-3 1 0,1-2 0,-1 2 0,1-2 0,-1 2 0,1-2 0,-2 2 0,1-1 0,0 1 0,-1-1 0,2 1 0,-1-1 0,0 1 0,1-2 0,-1 1 0,1 0 0,-1-1 0,1 1 0,0-1 0,0 1 0,0-1 0,0 1 0,-1 0 0,1-1 0,-1 2 0,0 0 0,1-1 0,-2 1 0,2-1 0,-1 0 0,0 1 0,1-2 0,-2 2 0,2-2 0,-2 2 0,2-1 0,-2 1 0,2-1 0,0 0 0,-1 1 0,1-1 0,-1 0 0,0 1 0,1-2 0,-1 1 0,0 0 0,1 0 0,-1 1 0,0-2 0,1 1 0,-1 0 0,1-1 0,-1 2 0,1-2 0,-1 2 0,1-1 0,-1 1 0,1-1 0,0 0 0,-1 0 0,0-1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2E31-8768-644B-9687-4C108D0D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716A7-3103-F94B-9DAA-56F39EAE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3D01-A2D5-6E42-BD97-1F4E8A3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626-7DCE-5140-AC82-D13706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8B10-4417-9B4D-8201-189EF12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99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12C4-EF73-8946-BEA6-2943362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3201-C364-884E-914C-6DEAB977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906A-9940-6648-A3EF-BBE7B01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2CB8-F526-6545-8C0E-416460A4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E093-5BEB-7B49-ACB7-8C9AA7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11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D1126-ADE4-4B4C-AC50-20C326E7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9B97-FC1C-C143-B782-7DE6FF34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4AB-3F77-154F-917B-B83A0D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3569-BE34-1440-A14E-6616382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B0E-17CB-4E4A-9B60-09A84D32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D6B7-9695-7947-AA23-E393169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A4BA-EA13-794C-98E0-F77FD3C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D6E-9349-0E44-9B32-8A2901A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514A-6EF5-4549-B19D-358A831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55D4-D687-2246-8EF3-F96E28C7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29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4FED-A382-C042-AF14-81005EF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4BEF-0139-CB40-8EC3-87536FC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24A3-40FA-B94C-9669-38DCC125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FF61-B8C6-024D-9D65-5F27ED9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858-C3D9-554E-BCC4-6B1DA02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21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44D2-9905-D14E-9417-051F49F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A48-F1D2-5641-9BF8-8C419E30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9189-2088-5845-86CC-49B3C51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060B-ABB4-6E44-B9A9-E421DD9D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B0F5-34C7-B844-BEED-C59D341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A474-2F55-8B48-AC83-320DF7A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38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5A2-37BA-E84D-9CC7-51C3A62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9713-BEB4-5346-BCF2-43855D5E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1A38-94CD-0E47-805E-6B6831AE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16D6D-16E1-1C4B-BAC0-566A6381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A480-5C2B-E046-AF3B-235E2A20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C1374-791B-E94F-B9A2-B099FA73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EBAD2-2325-C148-AAAA-CA1F6A8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7FCD-3856-8C47-8A7A-CF96102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0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E001-C17C-6144-A213-7D488294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8851-DBA6-4445-A7BE-56DCC67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4745-BE21-AA4C-8B77-FDF9BC7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3E6A-7779-BB4C-95C3-13AE5AE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29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EB62-8C2D-D24B-A5AC-5DBB4EC5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E5A3-F561-8D42-B661-D55C548A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31DC-06CB-2A4F-BDCD-7E5B607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53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69B-513B-FD48-B6DA-1F2E557B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5A95-341A-0B4A-B6CA-A87E53FC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0DEC-05B9-6848-9594-D1997349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D8BD-DD24-424A-B7BE-B0843E8E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78D2-0169-FA4E-81DC-B250A47B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309-5364-F844-9667-6C08BA2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E90-B4E2-6C49-8FD2-267688C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B80E-BFF5-FB4C-86CF-AB8CC233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28F1-B13B-E04F-A27F-C2CE987E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36E-CEA3-964E-8CCA-A7D709E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C0AC-5C95-144E-9810-0A3BD10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6D60-5582-0544-BC47-AE646950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38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848F8-D4FF-E54F-875C-4782B916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C156-42F4-0E40-8745-74D85C1C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6B7E-C8F9-D24D-9BC5-A818093A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B6AD-7D11-3B49-8028-CF3F0CC5C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DFA1-30DB-6B4E-9BF1-21F256BE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3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2.png"/><Relationship Id="rId4" Type="http://schemas.openxmlformats.org/officeDocument/2006/relationships/customXml" Target="../ink/ink1.xml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763731" y="1194375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763731" y="2326809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4603787" y="1713345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1628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4603787" y="2936028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24840F-08A3-9941-80AE-E8F07A443D4F}"/>
              </a:ext>
            </a:extLst>
          </p:cNvPr>
          <p:cNvSpPr/>
          <p:nvPr/>
        </p:nvSpPr>
        <p:spPr>
          <a:xfrm>
            <a:off x="4603787" y="418425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483059" y="1554039"/>
            <a:ext cx="2120728" cy="51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2483059" y="1554039"/>
            <a:ext cx="2120728" cy="174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9CA6FC-8EAD-5F49-B6C8-D871C2D8E309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2483059" y="1554039"/>
            <a:ext cx="2120728" cy="29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2483059" y="2073009"/>
            <a:ext cx="2120728" cy="6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483059" y="2686473"/>
            <a:ext cx="2120728" cy="60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A5E202-959D-0142-9A0D-1B575F9C4963}"/>
              </a:ext>
            </a:extLst>
          </p:cNvPr>
          <p:cNvCxnSpPr>
            <a:stCxn id="8" idx="6"/>
            <a:endCxn id="36" idx="2"/>
          </p:cNvCxnSpPr>
          <p:nvPr/>
        </p:nvCxnSpPr>
        <p:spPr>
          <a:xfrm>
            <a:off x="2483059" y="2686473"/>
            <a:ext cx="2120728" cy="18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stCxn id="30" idx="6"/>
          </p:cNvCxnSpPr>
          <p:nvPr/>
        </p:nvCxnSpPr>
        <p:spPr>
          <a:xfrm>
            <a:off x="5323115" y="2073009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stCxn id="33" idx="6"/>
          </p:cNvCxnSpPr>
          <p:nvPr/>
        </p:nvCxnSpPr>
        <p:spPr>
          <a:xfrm>
            <a:off x="5323115" y="3295692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696-2406-BE46-B172-6DA07D137721}"/>
              </a:ext>
            </a:extLst>
          </p:cNvPr>
          <p:cNvCxnSpPr>
            <a:stCxn id="36" idx="6"/>
          </p:cNvCxnSpPr>
          <p:nvPr/>
        </p:nvCxnSpPr>
        <p:spPr>
          <a:xfrm>
            <a:off x="5323115" y="4543921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3953" r="-43590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/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09091" r="-43590" b="-15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5368864" y="1045711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5368864" y="2318934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319A0D-B206-BD49-AABE-323891D8DAF5}"/>
              </a:ext>
            </a:extLst>
          </p:cNvPr>
          <p:cNvGrpSpPr/>
          <p:nvPr/>
        </p:nvGrpSpPr>
        <p:grpSpPr>
          <a:xfrm>
            <a:off x="5368864" y="3592157"/>
            <a:ext cx="537171" cy="531402"/>
            <a:chOff x="1381615" y="1886712"/>
            <a:chExt cx="727137" cy="7193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043145D-5A38-7143-AC03-934C2AA55D2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/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3"/>
            <a:endCxn id="30" idx="7"/>
          </p:cNvCxnSpPr>
          <p:nvPr/>
        </p:nvCxnSpPr>
        <p:spPr>
          <a:xfrm flipH="1">
            <a:off x="5217772" y="1499291"/>
            <a:ext cx="228914" cy="3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stCxn id="81" idx="3"/>
            <a:endCxn id="33" idx="7"/>
          </p:cNvCxnSpPr>
          <p:nvPr/>
        </p:nvCxnSpPr>
        <p:spPr>
          <a:xfrm flipH="1">
            <a:off x="5217772" y="2772514"/>
            <a:ext cx="228914" cy="2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6B5490-A424-234F-96C3-3D7B104FE334}"/>
              </a:ext>
            </a:extLst>
          </p:cNvPr>
          <p:cNvCxnSpPr>
            <a:stCxn id="84" idx="3"/>
            <a:endCxn id="36" idx="7"/>
          </p:cNvCxnSpPr>
          <p:nvPr/>
        </p:nvCxnSpPr>
        <p:spPr>
          <a:xfrm flipH="1">
            <a:off x="5217772" y="4045737"/>
            <a:ext cx="228914" cy="24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B68321F-E453-5743-9F2E-B27077B5C170}"/>
              </a:ext>
            </a:extLst>
          </p:cNvPr>
          <p:cNvSpPr/>
          <p:nvPr/>
        </p:nvSpPr>
        <p:spPr>
          <a:xfrm>
            <a:off x="6654800" y="1369374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72A664-DBA7-4A47-B407-3F9D54F10A70}"/>
              </a:ext>
            </a:extLst>
          </p:cNvPr>
          <p:cNvCxnSpPr/>
          <p:nvPr/>
        </p:nvCxnSpPr>
        <p:spPr>
          <a:xfrm>
            <a:off x="7162800" y="2073009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32027EE-D8DF-F743-829C-58B6E71479C0}"/>
              </a:ext>
            </a:extLst>
          </p:cNvPr>
          <p:cNvCxnSpPr/>
          <p:nvPr/>
        </p:nvCxnSpPr>
        <p:spPr>
          <a:xfrm>
            <a:off x="7133771" y="3263181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7E37780-7AF6-244B-B908-38E2C098CB9B}"/>
              </a:ext>
            </a:extLst>
          </p:cNvPr>
          <p:cNvCxnSpPr/>
          <p:nvPr/>
        </p:nvCxnSpPr>
        <p:spPr>
          <a:xfrm>
            <a:off x="7148285" y="4525924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3358CBF6-52B9-3F4B-8846-738D3B085F0C}"/>
              </a:ext>
            </a:extLst>
          </p:cNvPr>
          <p:cNvSpPr/>
          <p:nvPr/>
        </p:nvSpPr>
        <p:spPr>
          <a:xfrm>
            <a:off x="8705813" y="1554040"/>
            <a:ext cx="302720" cy="3349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/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90A14F4-2855-734F-BFA2-97CE54BC6008}"/>
              </a:ext>
            </a:extLst>
          </p:cNvPr>
          <p:cNvGrpSpPr/>
          <p:nvPr/>
        </p:nvGrpSpPr>
        <p:grpSpPr>
          <a:xfrm>
            <a:off x="8011583" y="1802359"/>
            <a:ext cx="531402" cy="531402"/>
            <a:chOff x="1381615" y="1886712"/>
            <a:chExt cx="719328" cy="71932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908E7D-E0F2-C14A-B4C2-22A240FFDC71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700359-9485-9049-B5F0-1F84168CC0F6}"/>
              </a:ext>
            </a:extLst>
          </p:cNvPr>
          <p:cNvGrpSpPr/>
          <p:nvPr/>
        </p:nvGrpSpPr>
        <p:grpSpPr>
          <a:xfrm>
            <a:off x="8011583" y="2993985"/>
            <a:ext cx="531402" cy="531402"/>
            <a:chOff x="1381615" y="1886712"/>
            <a:chExt cx="719328" cy="71932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E258C-2807-0344-80AE-F29DC922493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C21F54-6C80-0E42-A3F6-98688DC75CF2}"/>
              </a:ext>
            </a:extLst>
          </p:cNvPr>
          <p:cNvGrpSpPr/>
          <p:nvPr/>
        </p:nvGrpSpPr>
        <p:grpSpPr>
          <a:xfrm>
            <a:off x="8011583" y="4260223"/>
            <a:ext cx="531402" cy="531402"/>
            <a:chOff x="1381615" y="1886712"/>
            <a:chExt cx="719328" cy="71932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A093ECF-F1F8-B747-A7F2-29FA6209C7D9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/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61B8-24DA-B749-BA9F-91BC83035B2E}"/>
              </a:ext>
            </a:extLst>
          </p:cNvPr>
          <p:cNvGrpSpPr/>
          <p:nvPr/>
        </p:nvGrpSpPr>
        <p:grpSpPr>
          <a:xfrm>
            <a:off x="9278195" y="2993985"/>
            <a:ext cx="531402" cy="531402"/>
            <a:chOff x="1381615" y="1886712"/>
            <a:chExt cx="719328" cy="7193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C3F7F9B-9443-A149-872A-DA1C344733E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/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C274720-81E6-DD42-82F9-3942C3CE285B}"/>
              </a:ext>
            </a:extLst>
          </p:cNvPr>
          <p:cNvGrpSpPr/>
          <p:nvPr/>
        </p:nvGrpSpPr>
        <p:grpSpPr>
          <a:xfrm>
            <a:off x="1763731" y="3459243"/>
            <a:ext cx="719328" cy="719328"/>
            <a:chOff x="1381615" y="3069336"/>
            <a:chExt cx="719328" cy="71932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85A732-593F-2644-AACC-801469CACAAA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320E3-46B6-7846-B5A8-D57158642EB5}"/>
              </a:ext>
            </a:extLst>
          </p:cNvPr>
          <p:cNvGrpSpPr/>
          <p:nvPr/>
        </p:nvGrpSpPr>
        <p:grpSpPr>
          <a:xfrm>
            <a:off x="1763731" y="4591676"/>
            <a:ext cx="719328" cy="719328"/>
            <a:chOff x="1381615" y="3069336"/>
            <a:chExt cx="719328" cy="719328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D5E9FB-26DA-2D44-9681-DF3EB41334C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/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4E227E5-DD81-7E4A-816E-D93445A4CDD9}"/>
              </a:ext>
            </a:extLst>
          </p:cNvPr>
          <p:cNvCxnSpPr>
            <a:stCxn id="145" idx="6"/>
            <a:endCxn id="30" idx="2"/>
          </p:cNvCxnSpPr>
          <p:nvPr/>
        </p:nvCxnSpPr>
        <p:spPr>
          <a:xfrm flipV="1">
            <a:off x="2483059" y="2073009"/>
            <a:ext cx="2120728" cy="17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C9824F-4B02-4E43-B561-5186E878D059}"/>
              </a:ext>
            </a:extLst>
          </p:cNvPr>
          <p:cNvCxnSpPr>
            <a:cxnSpLocks/>
            <a:stCxn id="145" idx="6"/>
            <a:endCxn id="33" idx="2"/>
          </p:cNvCxnSpPr>
          <p:nvPr/>
        </p:nvCxnSpPr>
        <p:spPr>
          <a:xfrm flipV="1">
            <a:off x="2483059" y="3295692"/>
            <a:ext cx="2120728" cy="5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E82230-26BE-FF4C-82BE-D2436FDD4D61}"/>
              </a:ext>
            </a:extLst>
          </p:cNvPr>
          <p:cNvCxnSpPr>
            <a:stCxn id="145" idx="6"/>
            <a:endCxn id="36" idx="2"/>
          </p:cNvCxnSpPr>
          <p:nvPr/>
        </p:nvCxnSpPr>
        <p:spPr>
          <a:xfrm>
            <a:off x="2483059" y="3818907"/>
            <a:ext cx="2120728" cy="72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A07B866-8EEA-7D46-8054-A0B88F275D82}"/>
              </a:ext>
            </a:extLst>
          </p:cNvPr>
          <p:cNvCxnSpPr>
            <a:stCxn id="148" idx="6"/>
            <a:endCxn id="30" idx="2"/>
          </p:cNvCxnSpPr>
          <p:nvPr/>
        </p:nvCxnSpPr>
        <p:spPr>
          <a:xfrm flipV="1">
            <a:off x="2483059" y="2073009"/>
            <a:ext cx="2120728" cy="287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33DEAA-E874-DE49-84F4-99ADAB1DB599}"/>
              </a:ext>
            </a:extLst>
          </p:cNvPr>
          <p:cNvCxnSpPr>
            <a:stCxn id="148" idx="6"/>
            <a:endCxn id="33" idx="2"/>
          </p:cNvCxnSpPr>
          <p:nvPr/>
        </p:nvCxnSpPr>
        <p:spPr>
          <a:xfrm flipV="1">
            <a:off x="2483059" y="3295692"/>
            <a:ext cx="2120728" cy="16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57F714-DE94-1641-981E-B3369B6A37F7}"/>
              </a:ext>
            </a:extLst>
          </p:cNvPr>
          <p:cNvCxnSpPr>
            <a:stCxn id="148" idx="6"/>
            <a:endCxn id="36" idx="2"/>
          </p:cNvCxnSpPr>
          <p:nvPr/>
        </p:nvCxnSpPr>
        <p:spPr>
          <a:xfrm flipV="1">
            <a:off x="2483059" y="4543921"/>
            <a:ext cx="2120728" cy="40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/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/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/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/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/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/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/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/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653747" y="1711679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653747" y="2890203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3683621" y="1724447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3683621" y="2902971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373075" y="2071343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1"/>
          </p:cNvCxnSpPr>
          <p:nvPr/>
        </p:nvCxnSpPr>
        <p:spPr>
          <a:xfrm>
            <a:off x="2373075" y="2071343"/>
            <a:ext cx="1415889" cy="9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3"/>
          </p:cNvCxnSpPr>
          <p:nvPr/>
        </p:nvCxnSpPr>
        <p:spPr>
          <a:xfrm flipV="1">
            <a:off x="2373075" y="2338432"/>
            <a:ext cx="1415889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373075" y="3249867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  <a:endCxn id="92" idx="2"/>
          </p:cNvCxnSpPr>
          <p:nvPr/>
        </p:nvCxnSpPr>
        <p:spPr>
          <a:xfrm>
            <a:off x="4402949" y="2084111"/>
            <a:ext cx="1335091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cxnSpLocks/>
            <a:stCxn id="33" idx="6"/>
            <a:endCxn id="92" idx="3"/>
          </p:cNvCxnSpPr>
          <p:nvPr/>
        </p:nvCxnSpPr>
        <p:spPr>
          <a:xfrm flipV="1">
            <a:off x="4402949" y="2351200"/>
            <a:ext cx="1440434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3028348" y="947523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3090449" y="3855702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5"/>
            <a:endCxn id="30" idx="1"/>
          </p:cNvCxnSpPr>
          <p:nvPr/>
        </p:nvCxnSpPr>
        <p:spPr>
          <a:xfrm>
            <a:off x="3481928" y="1401103"/>
            <a:ext cx="307036" cy="4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cxnSpLocks/>
            <a:stCxn id="81" idx="7"/>
            <a:endCxn id="33" idx="3"/>
          </p:cNvCxnSpPr>
          <p:nvPr/>
        </p:nvCxnSpPr>
        <p:spPr>
          <a:xfrm flipV="1">
            <a:off x="3544029" y="3516956"/>
            <a:ext cx="244935" cy="4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A0436A8-E8C3-4148-87D1-7209E4ADA7F3}"/>
              </a:ext>
            </a:extLst>
          </p:cNvPr>
          <p:cNvGrpSpPr/>
          <p:nvPr/>
        </p:nvGrpSpPr>
        <p:grpSpPr>
          <a:xfrm>
            <a:off x="5738040" y="1737215"/>
            <a:ext cx="753033" cy="719328"/>
            <a:chOff x="1381615" y="1886712"/>
            <a:chExt cx="753033" cy="7193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40CDD6B-5A6E-854B-97B1-5665356DDE6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/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𝑝𝑟𝑒𝑑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/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/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/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/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/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b="1" i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/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𝐇𝐢𝐝𝐝𝐞𝐧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/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213AFB-26E5-1741-A126-3BBEED84205A}"/>
              </a:ext>
            </a:extLst>
          </p:cNvPr>
          <p:cNvGrpSpPr/>
          <p:nvPr/>
        </p:nvGrpSpPr>
        <p:grpSpPr>
          <a:xfrm>
            <a:off x="5830297" y="2957618"/>
            <a:ext cx="531401" cy="531402"/>
            <a:chOff x="1381615" y="1886712"/>
            <a:chExt cx="719328" cy="71932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A8FEA5-E6F6-0B43-80BB-9FE9233941F4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/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E399DC-C45F-C84C-B24F-4073D4AD0D3B}"/>
              </a:ext>
            </a:extLst>
          </p:cNvPr>
          <p:cNvCxnSpPr>
            <a:cxnSpLocks/>
            <a:stCxn id="111" idx="0"/>
            <a:endCxn id="92" idx="4"/>
          </p:cNvCxnSpPr>
          <p:nvPr/>
        </p:nvCxnSpPr>
        <p:spPr>
          <a:xfrm flipV="1">
            <a:off x="6096000" y="2456543"/>
            <a:ext cx="1704" cy="50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/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/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2986849" y="1810244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2971141" y="3588704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5907456" y="2992520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3706177" y="2169908"/>
            <a:ext cx="2201279" cy="1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690469" y="3352184"/>
            <a:ext cx="2216987" cy="59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626784" y="3352184"/>
            <a:ext cx="1054526" cy="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6014106" y="4323245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0"/>
            <a:endCxn id="30" idx="4"/>
          </p:cNvCxnSpPr>
          <p:nvPr/>
        </p:nvCxnSpPr>
        <p:spPr>
          <a:xfrm flipH="1" flipV="1">
            <a:off x="6267120" y="3711848"/>
            <a:ext cx="12687" cy="61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/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/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"/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  <a:blipFill>
                <a:blip r:embed="rId2"/>
                <a:stretch>
                  <a:fillRect l="-167692" t="-205195" r="-140000" b="-2948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965172-EE6C-5C41-B32E-AB94D61E567D}"/>
              </a:ext>
            </a:extLst>
          </p:cNvPr>
          <p:cNvGrpSpPr/>
          <p:nvPr/>
        </p:nvGrpSpPr>
        <p:grpSpPr>
          <a:xfrm>
            <a:off x="5096256" y="331592"/>
            <a:ext cx="5205984" cy="951414"/>
            <a:chOff x="2657856" y="1684904"/>
            <a:chExt cx="5205984" cy="951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/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/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V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V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VN" sz="14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blipFill>
                  <a:blip r:embed="rId4"/>
                  <a:stretch>
                    <a:fillRect l="-76271" t="-111765" r="-8475" b="-158824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EDB9-E06E-3D4D-90E0-56BA4EB1C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72" y="2248916"/>
            <a:ext cx="1905000" cy="109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F5D722-01C1-5645-943F-7340F1DFEC6E}"/>
              </a:ext>
            </a:extLst>
          </p:cNvPr>
          <p:cNvCxnSpPr/>
          <p:nvPr/>
        </p:nvCxnSpPr>
        <p:spPr>
          <a:xfrm>
            <a:off x="2838289" y="25237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93FD7-7AFF-944C-8D56-A3F5A04FDD89}"/>
              </a:ext>
            </a:extLst>
          </p:cNvPr>
          <p:cNvCxnSpPr/>
          <p:nvPr/>
        </p:nvCxnSpPr>
        <p:spPr>
          <a:xfrm>
            <a:off x="2835773" y="280416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6A138-0AC7-9749-8CD4-3F12C2798FCA}"/>
              </a:ext>
            </a:extLst>
          </p:cNvPr>
          <p:cNvCxnSpPr/>
          <p:nvPr/>
        </p:nvCxnSpPr>
        <p:spPr>
          <a:xfrm>
            <a:off x="2835773" y="307238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D51AE-1746-E644-925B-195120087236}"/>
              </a:ext>
            </a:extLst>
          </p:cNvPr>
          <p:cNvCxnSpPr/>
          <p:nvPr/>
        </p:nvCxnSpPr>
        <p:spPr>
          <a:xfrm>
            <a:off x="5515013" y="253770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D1DDC-79A8-9443-998E-DAF7BD2DFCE3}"/>
              </a:ext>
            </a:extLst>
          </p:cNvPr>
          <p:cNvCxnSpPr/>
          <p:nvPr/>
        </p:nvCxnSpPr>
        <p:spPr>
          <a:xfrm>
            <a:off x="5512497" y="281812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30EC9-CE71-A640-B503-8E7FAA5CE8DB}"/>
              </a:ext>
            </a:extLst>
          </p:cNvPr>
          <p:cNvCxnSpPr/>
          <p:nvPr/>
        </p:nvCxnSpPr>
        <p:spPr>
          <a:xfrm>
            <a:off x="5512497" y="30863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/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/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/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/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Gi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ị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ự đ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/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Sof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tMax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/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â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xu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1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480B0-0824-0C4E-BD9A-7A5EA86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43" y="293632"/>
            <a:ext cx="49784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ECDD5-CCDC-E845-8CDD-54E28361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19" y="1924050"/>
            <a:ext cx="5270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682840-6155-A748-B836-B8DB78CE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5" y="1701800"/>
            <a:ext cx="5334000" cy="345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BD523-9C13-EB49-A710-A5D108B62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" r="2111"/>
          <a:stretch/>
        </p:blipFill>
        <p:spPr>
          <a:xfrm>
            <a:off x="1392312" y="1254454"/>
            <a:ext cx="4776953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14:cNvPr>
              <p14:cNvContentPartPr/>
              <p14:nvPr/>
            </p14:nvContentPartPr>
            <p14:xfrm>
              <a:off x="6111865" y="2474930"/>
              <a:ext cx="39960" cy="35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865" y="2465930"/>
                <a:ext cx="57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14:cNvPr>
              <p14:cNvContentPartPr/>
              <p14:nvPr/>
            </p14:nvContentPartPr>
            <p14:xfrm>
              <a:off x="6113665" y="2477450"/>
              <a:ext cx="55800" cy="42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025" y="2468450"/>
                <a:ext cx="73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14:cNvPr>
              <p14:cNvContentPartPr/>
              <p14:nvPr/>
            </p14:nvContentPartPr>
            <p14:xfrm>
              <a:off x="6112225" y="2473490"/>
              <a:ext cx="33480" cy="2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3225" y="2464850"/>
                <a:ext cx="511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57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106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18</cp:revision>
  <dcterms:created xsi:type="dcterms:W3CDTF">2020-05-20T07:39:59Z</dcterms:created>
  <dcterms:modified xsi:type="dcterms:W3CDTF">2020-05-20T15:06:29Z</dcterms:modified>
</cp:coreProperties>
</file>