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3.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8" r:id="rId5"/>
    <p:sldId id="312" r:id="rId6"/>
    <p:sldId id="313" r:id="rId7"/>
    <p:sldId id="259" r:id="rId8"/>
    <p:sldId id="288" r:id="rId9"/>
    <p:sldId id="260" r:id="rId10"/>
    <p:sldId id="287" r:id="rId11"/>
    <p:sldId id="289" r:id="rId12"/>
    <p:sldId id="262" r:id="rId13"/>
    <p:sldId id="290" r:id="rId14"/>
    <p:sldId id="291" r:id="rId15"/>
    <p:sldId id="267" r:id="rId16"/>
    <p:sldId id="261" r:id="rId17"/>
    <p:sldId id="294" r:id="rId18"/>
    <p:sldId id="292" r:id="rId19"/>
    <p:sldId id="295" r:id="rId20"/>
    <p:sldId id="296"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FF6600"/>
    <a:srgbClr val="FFFFFF"/>
    <a:srgbClr val="F96232"/>
    <a:srgbClr val="112D54"/>
    <a:srgbClr val="152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CBD9B-1C21-49D8-8B12-9B1ED02710F6}" v="305" dt="2020-09-10T16:49:41.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415" autoAdjust="0"/>
  </p:normalViewPr>
  <p:slideViewPr>
    <p:cSldViewPr snapToGrid="0">
      <p:cViewPr varScale="1">
        <p:scale>
          <a:sx n="91" d="100"/>
          <a:sy n="91" d="100"/>
        </p:scale>
        <p:origin x="1350" y="84"/>
      </p:cViewPr>
      <p:guideLst/>
    </p:cSldViewPr>
  </p:slideViewPr>
  <p:notesTextViewPr>
    <p:cViewPr>
      <p:scale>
        <a:sx n="3" d="2"/>
        <a:sy n="3" d="2"/>
      </p:scale>
      <p:origin x="0" y="0"/>
    </p:cViewPr>
  </p:notesTextViewPr>
  <p:notesViewPr>
    <p:cSldViewPr snapToGrid="0">
      <p:cViewPr varScale="1">
        <p:scale>
          <a:sx n="88" d="100"/>
          <a:sy n="88" d="100"/>
        </p:scale>
        <p:origin x="373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ris Fabiyi" userId="6caac38a-b528-4745-a90a-13aa252fba76" providerId="ADAL" clId="{8691EBD2-8AE1-4CBA-B0AA-330A98658239}"/>
    <pc:docChg chg="undo redo custSel modSld modMainMaster">
      <pc:chgData name="Idris Fabiyi" userId="6caac38a-b528-4745-a90a-13aa252fba76" providerId="ADAL" clId="{8691EBD2-8AE1-4CBA-B0AA-330A98658239}" dt="2020-09-11T09:08:40.512" v="186" actId="113"/>
      <pc:docMkLst>
        <pc:docMk/>
      </pc:docMkLst>
      <pc:sldChg chg="addSp delSp modSp mod">
        <pc:chgData name="Idris Fabiyi" userId="6caac38a-b528-4745-a90a-13aa252fba76" providerId="ADAL" clId="{8691EBD2-8AE1-4CBA-B0AA-330A98658239}" dt="2020-09-07T15:17:55.572" v="72" actId="1076"/>
        <pc:sldMkLst>
          <pc:docMk/>
          <pc:sldMk cId="1051594057" sldId="257"/>
        </pc:sldMkLst>
        <pc:spChg chg="mod">
          <ac:chgData name="Idris Fabiyi" userId="6caac38a-b528-4745-a90a-13aa252fba76" providerId="ADAL" clId="{8691EBD2-8AE1-4CBA-B0AA-330A98658239}" dt="2020-09-07T15:15:11.895" v="29"/>
          <ac:spMkLst>
            <pc:docMk/>
            <pc:sldMk cId="1051594057" sldId="257"/>
            <ac:spMk id="2" creationId="{00000000-0000-0000-0000-000000000000}"/>
          </ac:spMkLst>
        </pc:spChg>
        <pc:spChg chg="del mod">
          <ac:chgData name="Idris Fabiyi" userId="6caac38a-b528-4745-a90a-13aa252fba76" providerId="ADAL" clId="{8691EBD2-8AE1-4CBA-B0AA-330A98658239}" dt="2020-09-07T15:17:38.447" v="67" actId="478"/>
          <ac:spMkLst>
            <pc:docMk/>
            <pc:sldMk cId="1051594057" sldId="257"/>
            <ac:spMk id="3" creationId="{00000000-0000-0000-0000-000000000000}"/>
          </ac:spMkLst>
        </pc:spChg>
        <pc:spChg chg="add del mod">
          <ac:chgData name="Idris Fabiyi" userId="6caac38a-b528-4745-a90a-13aa252fba76" providerId="ADAL" clId="{8691EBD2-8AE1-4CBA-B0AA-330A98658239}" dt="2020-09-07T15:17:41.028" v="68" actId="478"/>
          <ac:spMkLst>
            <pc:docMk/>
            <pc:sldMk cId="1051594057" sldId="257"/>
            <ac:spMk id="9" creationId="{C78C54E5-55CE-4CB2-A76F-A2116B479AEE}"/>
          </ac:spMkLst>
        </pc:spChg>
        <pc:spChg chg="add mod">
          <ac:chgData name="Idris Fabiyi" userId="6caac38a-b528-4745-a90a-13aa252fba76" providerId="ADAL" clId="{8691EBD2-8AE1-4CBA-B0AA-330A98658239}" dt="2020-09-07T15:17:55.572" v="72" actId="1076"/>
          <ac:spMkLst>
            <pc:docMk/>
            <pc:sldMk cId="1051594057" sldId="257"/>
            <ac:spMk id="15" creationId="{B807CADA-8AF5-4598-B5DA-353AE323CCBB}"/>
          </ac:spMkLst>
        </pc:spChg>
      </pc:sldChg>
      <pc:sldChg chg="addSp delSp modSp mod modClrScheme chgLayout">
        <pc:chgData name="Idris Fabiyi" userId="6caac38a-b528-4745-a90a-13aa252fba76" providerId="ADAL" clId="{8691EBD2-8AE1-4CBA-B0AA-330A98658239}" dt="2020-09-07T15:16:15.202" v="63" actId="20578"/>
        <pc:sldMkLst>
          <pc:docMk/>
          <pc:sldMk cId="2993985748" sldId="258"/>
        </pc:sldMkLst>
        <pc:spChg chg="mod ord">
          <ac:chgData name="Idris Fabiyi" userId="6caac38a-b528-4745-a90a-13aa252fba76" providerId="ADAL" clId="{8691EBD2-8AE1-4CBA-B0AA-330A98658239}" dt="2020-09-07T15:16:10.105" v="62" actId="20577"/>
          <ac:spMkLst>
            <pc:docMk/>
            <pc:sldMk cId="2993985748" sldId="258"/>
            <ac:spMk id="2" creationId="{00000000-0000-0000-0000-000000000000}"/>
          </ac:spMkLst>
        </pc:spChg>
        <pc:spChg chg="add del mod ord">
          <ac:chgData name="Idris Fabiyi" userId="6caac38a-b528-4745-a90a-13aa252fba76" providerId="ADAL" clId="{8691EBD2-8AE1-4CBA-B0AA-330A98658239}" dt="2020-09-07T15:14:53.743" v="24" actId="700"/>
          <ac:spMkLst>
            <pc:docMk/>
            <pc:sldMk cId="2993985748" sldId="258"/>
            <ac:spMk id="3" creationId="{442F191F-025F-45B3-9EFE-52FDCD73C9C3}"/>
          </ac:spMkLst>
        </pc:spChg>
        <pc:spChg chg="add mod ord">
          <ac:chgData name="Idris Fabiyi" userId="6caac38a-b528-4745-a90a-13aa252fba76" providerId="ADAL" clId="{8691EBD2-8AE1-4CBA-B0AA-330A98658239}" dt="2020-09-07T15:16:15.202" v="63" actId="20578"/>
          <ac:spMkLst>
            <pc:docMk/>
            <pc:sldMk cId="2993985748" sldId="258"/>
            <ac:spMk id="4" creationId="{91531489-6275-4D00-B80D-3C97F2CB3922}"/>
          </ac:spMkLst>
        </pc:spChg>
      </pc:sldChg>
      <pc:sldChg chg="modSp mod">
        <pc:chgData name="Idris Fabiyi" userId="6caac38a-b528-4745-a90a-13aa252fba76" providerId="ADAL" clId="{8691EBD2-8AE1-4CBA-B0AA-330A98658239}" dt="2020-09-07T15:15:12.093" v="31" actId="27636"/>
        <pc:sldMkLst>
          <pc:docMk/>
          <pc:sldMk cId="1086860813" sldId="259"/>
        </pc:sldMkLst>
        <pc:spChg chg="mod">
          <ac:chgData name="Idris Fabiyi" userId="6caac38a-b528-4745-a90a-13aa252fba76" providerId="ADAL" clId="{8691EBD2-8AE1-4CBA-B0AA-330A98658239}" dt="2020-09-07T15:15:12.084" v="30" actId="27636"/>
          <ac:spMkLst>
            <pc:docMk/>
            <pc:sldMk cId="1086860813" sldId="259"/>
            <ac:spMk id="2" creationId="{11C836C1-D32B-4242-A67C-A797FF65CAB5}"/>
          </ac:spMkLst>
        </pc:spChg>
        <pc:spChg chg="mod">
          <ac:chgData name="Idris Fabiyi" userId="6caac38a-b528-4745-a90a-13aa252fba76" providerId="ADAL" clId="{8691EBD2-8AE1-4CBA-B0AA-330A98658239}" dt="2020-09-07T15:15:12.093" v="31" actId="27636"/>
          <ac:spMkLst>
            <pc:docMk/>
            <pc:sldMk cId="1086860813" sldId="259"/>
            <ac:spMk id="3" creationId="{056E2E32-D4B8-42F5-B687-A209E729CD48}"/>
          </ac:spMkLst>
        </pc:spChg>
      </pc:sldChg>
      <pc:sldChg chg="modSp mod">
        <pc:chgData name="Idris Fabiyi" userId="6caac38a-b528-4745-a90a-13aa252fba76" providerId="ADAL" clId="{8691EBD2-8AE1-4CBA-B0AA-330A98658239}" dt="2020-09-07T15:15:12.112" v="33" actId="27636"/>
        <pc:sldMkLst>
          <pc:docMk/>
          <pc:sldMk cId="4232496259" sldId="260"/>
        </pc:sldMkLst>
        <pc:spChg chg="mod">
          <ac:chgData name="Idris Fabiyi" userId="6caac38a-b528-4745-a90a-13aa252fba76" providerId="ADAL" clId="{8691EBD2-8AE1-4CBA-B0AA-330A98658239}" dt="2020-09-07T15:15:12.112" v="33" actId="27636"/>
          <ac:spMkLst>
            <pc:docMk/>
            <pc:sldMk cId="4232496259" sldId="260"/>
            <ac:spMk id="3" creationId="{87578239-AC8E-464A-A8AF-F3687B646E7D}"/>
          </ac:spMkLst>
        </pc:spChg>
      </pc:sldChg>
      <pc:sldChg chg="modSp mod">
        <pc:chgData name="Idris Fabiyi" userId="6caac38a-b528-4745-a90a-13aa252fba76" providerId="ADAL" clId="{8691EBD2-8AE1-4CBA-B0AA-330A98658239}" dt="2020-09-07T15:15:12.156" v="39" actId="27636"/>
        <pc:sldMkLst>
          <pc:docMk/>
          <pc:sldMk cId="337998519" sldId="261"/>
        </pc:sldMkLst>
        <pc:spChg chg="mod">
          <ac:chgData name="Idris Fabiyi" userId="6caac38a-b528-4745-a90a-13aa252fba76" providerId="ADAL" clId="{8691EBD2-8AE1-4CBA-B0AA-330A98658239}" dt="2020-09-07T15:15:11.895" v="29"/>
          <ac:spMkLst>
            <pc:docMk/>
            <pc:sldMk cId="337998519" sldId="261"/>
            <ac:spMk id="2" creationId="{012799AD-0D76-4ED6-9D3E-EDD4F696400A}"/>
          </ac:spMkLst>
        </pc:spChg>
        <pc:spChg chg="mod">
          <ac:chgData name="Idris Fabiyi" userId="6caac38a-b528-4745-a90a-13aa252fba76" providerId="ADAL" clId="{8691EBD2-8AE1-4CBA-B0AA-330A98658239}" dt="2020-09-07T15:15:12.156" v="39" actId="27636"/>
          <ac:spMkLst>
            <pc:docMk/>
            <pc:sldMk cId="337998519" sldId="261"/>
            <ac:spMk id="3" creationId="{FE40A337-D1C5-49C7-9DD1-4ADEC0A917DB}"/>
          </ac:spMkLst>
        </pc:spChg>
      </pc:sldChg>
      <pc:sldChg chg="modSp">
        <pc:chgData name="Idris Fabiyi" userId="6caac38a-b528-4745-a90a-13aa252fba76" providerId="ADAL" clId="{8691EBD2-8AE1-4CBA-B0AA-330A98658239}" dt="2020-09-07T15:15:11.895" v="29"/>
        <pc:sldMkLst>
          <pc:docMk/>
          <pc:sldMk cId="3879926671" sldId="262"/>
        </pc:sldMkLst>
        <pc:spChg chg="mod">
          <ac:chgData name="Idris Fabiyi" userId="6caac38a-b528-4745-a90a-13aa252fba76" providerId="ADAL" clId="{8691EBD2-8AE1-4CBA-B0AA-330A98658239}" dt="2020-09-07T15:15:11.895" v="29"/>
          <ac:spMkLst>
            <pc:docMk/>
            <pc:sldMk cId="3879926671" sldId="262"/>
            <ac:spMk id="2" creationId="{F05288B3-FC79-42C5-9B28-753564001DED}"/>
          </ac:spMkLst>
        </pc:spChg>
      </pc:sldChg>
      <pc:sldChg chg="modSp mod">
        <pc:chgData name="Idris Fabiyi" userId="6caac38a-b528-4745-a90a-13aa252fba76" providerId="ADAL" clId="{8691EBD2-8AE1-4CBA-B0AA-330A98658239}" dt="2020-09-07T15:15:12.145" v="38" actId="27636"/>
        <pc:sldMkLst>
          <pc:docMk/>
          <pc:sldMk cId="1583870874" sldId="267"/>
        </pc:sldMkLst>
        <pc:spChg chg="mod">
          <ac:chgData name="Idris Fabiyi" userId="6caac38a-b528-4745-a90a-13aa252fba76" providerId="ADAL" clId="{8691EBD2-8AE1-4CBA-B0AA-330A98658239}" dt="2020-09-07T15:15:11.895" v="29"/>
          <ac:spMkLst>
            <pc:docMk/>
            <pc:sldMk cId="1583870874" sldId="267"/>
            <ac:spMk id="2" creationId="{1AF67271-5B98-498B-B6D8-F08737B96644}"/>
          </ac:spMkLst>
        </pc:spChg>
        <pc:spChg chg="mod">
          <ac:chgData name="Idris Fabiyi" userId="6caac38a-b528-4745-a90a-13aa252fba76" providerId="ADAL" clId="{8691EBD2-8AE1-4CBA-B0AA-330A98658239}" dt="2020-09-07T15:15:12.145" v="38" actId="27636"/>
          <ac:spMkLst>
            <pc:docMk/>
            <pc:sldMk cId="1583870874" sldId="267"/>
            <ac:spMk id="3" creationId="{61D484CB-58DE-4EC9-BA72-317290C9E27B}"/>
          </ac:spMkLst>
        </pc:spChg>
      </pc:sldChg>
      <pc:sldChg chg="modSp mod">
        <pc:chgData name="Idris Fabiyi" userId="6caac38a-b528-4745-a90a-13aa252fba76" providerId="ADAL" clId="{8691EBD2-8AE1-4CBA-B0AA-330A98658239}" dt="2020-09-07T15:15:12.121" v="35" actId="27636"/>
        <pc:sldMkLst>
          <pc:docMk/>
          <pc:sldMk cId="414491222" sldId="287"/>
        </pc:sldMkLst>
        <pc:spChg chg="mod">
          <ac:chgData name="Idris Fabiyi" userId="6caac38a-b528-4745-a90a-13aa252fba76" providerId="ADAL" clId="{8691EBD2-8AE1-4CBA-B0AA-330A98658239}" dt="2020-09-07T15:15:12.121" v="35" actId="27636"/>
          <ac:spMkLst>
            <pc:docMk/>
            <pc:sldMk cId="414491222" sldId="287"/>
            <ac:spMk id="2" creationId="{1E3A1157-56C0-4004-853E-87842AA83995}"/>
          </ac:spMkLst>
        </pc:spChg>
        <pc:spChg chg="mod">
          <ac:chgData name="Idris Fabiyi" userId="6caac38a-b528-4745-a90a-13aa252fba76" providerId="ADAL" clId="{8691EBD2-8AE1-4CBA-B0AA-330A98658239}" dt="2020-09-07T15:15:12.119" v="34" actId="27636"/>
          <ac:spMkLst>
            <pc:docMk/>
            <pc:sldMk cId="414491222" sldId="287"/>
            <ac:spMk id="3" creationId="{DDD04245-1D62-4AE9-9802-51E1042F0D4A}"/>
          </ac:spMkLst>
        </pc:spChg>
      </pc:sldChg>
      <pc:sldChg chg="modSp mod">
        <pc:chgData name="Idris Fabiyi" userId="6caac38a-b528-4745-a90a-13aa252fba76" providerId="ADAL" clId="{8691EBD2-8AE1-4CBA-B0AA-330A98658239}" dt="2020-09-07T15:15:12.106" v="32" actId="27636"/>
        <pc:sldMkLst>
          <pc:docMk/>
          <pc:sldMk cId="1066121892" sldId="288"/>
        </pc:sldMkLst>
        <pc:spChg chg="mod">
          <ac:chgData name="Idris Fabiyi" userId="6caac38a-b528-4745-a90a-13aa252fba76" providerId="ADAL" clId="{8691EBD2-8AE1-4CBA-B0AA-330A98658239}" dt="2020-09-07T15:15:12.106" v="32" actId="27636"/>
          <ac:spMkLst>
            <pc:docMk/>
            <pc:sldMk cId="1066121892" sldId="288"/>
            <ac:spMk id="3" creationId="{87578239-AC8E-464A-A8AF-F3687B646E7D}"/>
          </ac:spMkLst>
        </pc:spChg>
      </pc:sldChg>
      <pc:sldChg chg="modSp">
        <pc:chgData name="Idris Fabiyi" userId="6caac38a-b528-4745-a90a-13aa252fba76" providerId="ADAL" clId="{8691EBD2-8AE1-4CBA-B0AA-330A98658239}" dt="2020-09-07T15:15:11.895" v="29"/>
        <pc:sldMkLst>
          <pc:docMk/>
          <pc:sldMk cId="1564918506" sldId="289"/>
        </pc:sldMkLst>
        <pc:spChg chg="mod">
          <ac:chgData name="Idris Fabiyi" userId="6caac38a-b528-4745-a90a-13aa252fba76" providerId="ADAL" clId="{8691EBD2-8AE1-4CBA-B0AA-330A98658239}" dt="2020-09-07T15:15:11.895" v="29"/>
          <ac:spMkLst>
            <pc:docMk/>
            <pc:sldMk cId="1564918506" sldId="289"/>
            <ac:spMk id="3" creationId="{DA729FB0-7027-4924-8932-05AAB63927D3}"/>
          </ac:spMkLst>
        </pc:spChg>
      </pc:sldChg>
      <pc:sldChg chg="modSp mod">
        <pc:chgData name="Idris Fabiyi" userId="6caac38a-b528-4745-a90a-13aa252fba76" providerId="ADAL" clId="{8691EBD2-8AE1-4CBA-B0AA-330A98658239}" dt="2020-09-07T15:15:12.127" v="36" actId="27636"/>
        <pc:sldMkLst>
          <pc:docMk/>
          <pc:sldMk cId="1430945800" sldId="290"/>
        </pc:sldMkLst>
        <pc:spChg chg="mod">
          <ac:chgData name="Idris Fabiyi" userId="6caac38a-b528-4745-a90a-13aa252fba76" providerId="ADAL" clId="{8691EBD2-8AE1-4CBA-B0AA-330A98658239}" dt="2020-09-07T15:15:11.895" v="29"/>
          <ac:spMkLst>
            <pc:docMk/>
            <pc:sldMk cId="1430945800" sldId="290"/>
            <ac:spMk id="2" creationId="{48A7FA38-972A-4E09-AE28-9F7179C7AE07}"/>
          </ac:spMkLst>
        </pc:spChg>
        <pc:spChg chg="mod">
          <ac:chgData name="Idris Fabiyi" userId="6caac38a-b528-4745-a90a-13aa252fba76" providerId="ADAL" clId="{8691EBD2-8AE1-4CBA-B0AA-330A98658239}" dt="2020-09-07T15:15:12.127" v="36" actId="27636"/>
          <ac:spMkLst>
            <pc:docMk/>
            <pc:sldMk cId="1430945800" sldId="290"/>
            <ac:spMk id="3" creationId="{D5AC9C9D-85A9-4A1D-90E1-DF2CA7880A0A}"/>
          </ac:spMkLst>
        </pc:spChg>
      </pc:sldChg>
      <pc:sldChg chg="modSp mod">
        <pc:chgData name="Idris Fabiyi" userId="6caac38a-b528-4745-a90a-13aa252fba76" providerId="ADAL" clId="{8691EBD2-8AE1-4CBA-B0AA-330A98658239}" dt="2020-09-07T15:15:12.136" v="37" actId="27636"/>
        <pc:sldMkLst>
          <pc:docMk/>
          <pc:sldMk cId="3625899942" sldId="291"/>
        </pc:sldMkLst>
        <pc:spChg chg="mod">
          <ac:chgData name="Idris Fabiyi" userId="6caac38a-b528-4745-a90a-13aa252fba76" providerId="ADAL" clId="{8691EBD2-8AE1-4CBA-B0AA-330A98658239}" dt="2020-09-07T15:15:11.895" v="29"/>
          <ac:spMkLst>
            <pc:docMk/>
            <pc:sldMk cId="3625899942" sldId="291"/>
            <ac:spMk id="2" creationId="{48A7FA38-972A-4E09-AE28-9F7179C7AE07}"/>
          </ac:spMkLst>
        </pc:spChg>
        <pc:spChg chg="mod">
          <ac:chgData name="Idris Fabiyi" userId="6caac38a-b528-4745-a90a-13aa252fba76" providerId="ADAL" clId="{8691EBD2-8AE1-4CBA-B0AA-330A98658239}" dt="2020-09-07T15:15:12.136" v="37" actId="27636"/>
          <ac:spMkLst>
            <pc:docMk/>
            <pc:sldMk cId="3625899942" sldId="291"/>
            <ac:spMk id="3" creationId="{D5AC9C9D-85A9-4A1D-90E1-DF2CA7880A0A}"/>
          </ac:spMkLst>
        </pc:spChg>
      </pc:sldChg>
      <pc:sldChg chg="modSp">
        <pc:chgData name="Idris Fabiyi" userId="6caac38a-b528-4745-a90a-13aa252fba76" providerId="ADAL" clId="{8691EBD2-8AE1-4CBA-B0AA-330A98658239}" dt="2020-09-07T15:15:11.895" v="29"/>
        <pc:sldMkLst>
          <pc:docMk/>
          <pc:sldMk cId="1504703682" sldId="292"/>
        </pc:sldMkLst>
        <pc:spChg chg="mod">
          <ac:chgData name="Idris Fabiyi" userId="6caac38a-b528-4745-a90a-13aa252fba76" providerId="ADAL" clId="{8691EBD2-8AE1-4CBA-B0AA-330A98658239}" dt="2020-09-07T15:15:11.895" v="29"/>
          <ac:spMkLst>
            <pc:docMk/>
            <pc:sldMk cId="1504703682" sldId="292"/>
            <ac:spMk id="2" creationId="{012799AD-0D76-4ED6-9D3E-EDD4F696400A}"/>
          </ac:spMkLst>
        </pc:spChg>
      </pc:sldChg>
      <pc:sldChg chg="modSp">
        <pc:chgData name="Idris Fabiyi" userId="6caac38a-b528-4745-a90a-13aa252fba76" providerId="ADAL" clId="{8691EBD2-8AE1-4CBA-B0AA-330A98658239}" dt="2020-09-07T15:15:11.895" v="29"/>
        <pc:sldMkLst>
          <pc:docMk/>
          <pc:sldMk cId="703026099" sldId="293"/>
        </pc:sldMkLst>
        <pc:spChg chg="mod">
          <ac:chgData name="Idris Fabiyi" userId="6caac38a-b528-4745-a90a-13aa252fba76" providerId="ADAL" clId="{8691EBD2-8AE1-4CBA-B0AA-330A98658239}" dt="2020-09-07T15:15:11.895" v="29"/>
          <ac:spMkLst>
            <pc:docMk/>
            <pc:sldMk cId="703026099" sldId="293"/>
            <ac:spMk id="2" creationId="{012799AD-0D76-4ED6-9D3E-EDD4F696400A}"/>
          </ac:spMkLst>
        </pc:spChg>
      </pc:sldChg>
      <pc:sldChg chg="modSp mod">
        <pc:chgData name="Idris Fabiyi" userId="6caac38a-b528-4745-a90a-13aa252fba76" providerId="ADAL" clId="{8691EBD2-8AE1-4CBA-B0AA-330A98658239}" dt="2020-09-07T15:15:12.168" v="40" actId="27636"/>
        <pc:sldMkLst>
          <pc:docMk/>
          <pc:sldMk cId="199902829" sldId="294"/>
        </pc:sldMkLst>
        <pc:spChg chg="mod">
          <ac:chgData name="Idris Fabiyi" userId="6caac38a-b528-4745-a90a-13aa252fba76" providerId="ADAL" clId="{8691EBD2-8AE1-4CBA-B0AA-330A98658239}" dt="2020-09-07T15:15:11.895" v="29"/>
          <ac:spMkLst>
            <pc:docMk/>
            <pc:sldMk cId="199902829" sldId="294"/>
            <ac:spMk id="2" creationId="{E7C54E7E-56D2-4575-A7EE-BE95952D088C}"/>
          </ac:spMkLst>
        </pc:spChg>
        <pc:spChg chg="mod">
          <ac:chgData name="Idris Fabiyi" userId="6caac38a-b528-4745-a90a-13aa252fba76" providerId="ADAL" clId="{8691EBD2-8AE1-4CBA-B0AA-330A98658239}" dt="2020-09-07T15:15:12.168" v="40" actId="27636"/>
          <ac:spMkLst>
            <pc:docMk/>
            <pc:sldMk cId="199902829" sldId="294"/>
            <ac:spMk id="3" creationId="{650B3644-7FF0-4E54-8D84-476DCCE60F37}"/>
          </ac:spMkLst>
        </pc:spChg>
      </pc:sldChg>
      <pc:sldChg chg="modSp mod">
        <pc:chgData name="Idris Fabiyi" userId="6caac38a-b528-4745-a90a-13aa252fba76" providerId="ADAL" clId="{8691EBD2-8AE1-4CBA-B0AA-330A98658239}" dt="2020-09-07T15:15:12.174" v="41" actId="27636"/>
        <pc:sldMkLst>
          <pc:docMk/>
          <pc:sldMk cId="2234092397" sldId="295"/>
        </pc:sldMkLst>
        <pc:spChg chg="mod">
          <ac:chgData name="Idris Fabiyi" userId="6caac38a-b528-4745-a90a-13aa252fba76" providerId="ADAL" clId="{8691EBD2-8AE1-4CBA-B0AA-330A98658239}" dt="2020-09-07T15:15:12.174" v="41" actId="27636"/>
          <ac:spMkLst>
            <pc:docMk/>
            <pc:sldMk cId="2234092397" sldId="295"/>
            <ac:spMk id="2" creationId="{56619FC8-7005-450D-B500-84B7D604DAC8}"/>
          </ac:spMkLst>
        </pc:spChg>
        <pc:spChg chg="mod">
          <ac:chgData name="Idris Fabiyi" userId="6caac38a-b528-4745-a90a-13aa252fba76" providerId="ADAL" clId="{8691EBD2-8AE1-4CBA-B0AA-330A98658239}" dt="2020-09-07T15:15:11.895" v="29"/>
          <ac:spMkLst>
            <pc:docMk/>
            <pc:sldMk cId="2234092397" sldId="295"/>
            <ac:spMk id="3" creationId="{7206C032-2CCC-488F-A074-C6A50DA4C686}"/>
          </ac:spMkLst>
        </pc:spChg>
      </pc:sldChg>
      <pc:sldChg chg="modSp mod">
        <pc:chgData name="Idris Fabiyi" userId="6caac38a-b528-4745-a90a-13aa252fba76" providerId="ADAL" clId="{8691EBD2-8AE1-4CBA-B0AA-330A98658239}" dt="2020-09-07T15:15:12.183" v="42" actId="27636"/>
        <pc:sldMkLst>
          <pc:docMk/>
          <pc:sldMk cId="2392811407" sldId="296"/>
        </pc:sldMkLst>
        <pc:spChg chg="mod">
          <ac:chgData name="Idris Fabiyi" userId="6caac38a-b528-4745-a90a-13aa252fba76" providerId="ADAL" clId="{8691EBD2-8AE1-4CBA-B0AA-330A98658239}" dt="2020-09-07T15:15:12.183" v="42" actId="27636"/>
          <ac:spMkLst>
            <pc:docMk/>
            <pc:sldMk cId="2392811407" sldId="296"/>
            <ac:spMk id="3" creationId="{7206C032-2CCC-488F-A074-C6A50DA4C686}"/>
          </ac:spMkLst>
        </pc:spChg>
      </pc:sldChg>
      <pc:sldChg chg="modSp mod">
        <pc:chgData name="Idris Fabiyi" userId="6caac38a-b528-4745-a90a-13aa252fba76" providerId="ADAL" clId="{8691EBD2-8AE1-4CBA-B0AA-330A98658239}" dt="2020-09-07T15:15:12.190" v="43" actId="27636"/>
        <pc:sldMkLst>
          <pc:docMk/>
          <pc:sldMk cId="3053458442" sldId="297"/>
        </pc:sldMkLst>
        <pc:spChg chg="mod">
          <ac:chgData name="Idris Fabiyi" userId="6caac38a-b528-4745-a90a-13aa252fba76" providerId="ADAL" clId="{8691EBD2-8AE1-4CBA-B0AA-330A98658239}" dt="2020-09-07T15:15:12.190" v="43" actId="27636"/>
          <ac:spMkLst>
            <pc:docMk/>
            <pc:sldMk cId="3053458442" sldId="297"/>
            <ac:spMk id="3" creationId="{7206C032-2CCC-488F-A074-C6A50DA4C686}"/>
          </ac:spMkLst>
        </pc:spChg>
      </pc:sldChg>
      <pc:sldChg chg="modSp mod">
        <pc:chgData name="Idris Fabiyi" userId="6caac38a-b528-4745-a90a-13aa252fba76" providerId="ADAL" clId="{8691EBD2-8AE1-4CBA-B0AA-330A98658239}" dt="2020-09-07T15:15:12.208" v="44" actId="27636"/>
        <pc:sldMkLst>
          <pc:docMk/>
          <pc:sldMk cId="3972395798" sldId="300"/>
        </pc:sldMkLst>
        <pc:spChg chg="mod">
          <ac:chgData name="Idris Fabiyi" userId="6caac38a-b528-4745-a90a-13aa252fba76" providerId="ADAL" clId="{8691EBD2-8AE1-4CBA-B0AA-330A98658239}" dt="2020-09-07T15:15:11.895" v="29"/>
          <ac:spMkLst>
            <pc:docMk/>
            <pc:sldMk cId="3972395798" sldId="300"/>
            <ac:spMk id="2" creationId="{F1D62198-8F7D-41EF-9C12-4864F82A547F}"/>
          </ac:spMkLst>
        </pc:spChg>
        <pc:spChg chg="mod">
          <ac:chgData name="Idris Fabiyi" userId="6caac38a-b528-4745-a90a-13aa252fba76" providerId="ADAL" clId="{8691EBD2-8AE1-4CBA-B0AA-330A98658239}" dt="2020-09-07T15:15:12.208" v="44" actId="27636"/>
          <ac:spMkLst>
            <pc:docMk/>
            <pc:sldMk cId="3972395798" sldId="300"/>
            <ac:spMk id="3" creationId="{53F6EAD7-DC15-421A-B5C5-A20B014ACC11}"/>
          </ac:spMkLst>
        </pc:spChg>
      </pc:sldChg>
      <pc:sldChg chg="modSp">
        <pc:chgData name="Idris Fabiyi" userId="6caac38a-b528-4745-a90a-13aa252fba76" providerId="ADAL" clId="{8691EBD2-8AE1-4CBA-B0AA-330A98658239}" dt="2020-09-07T15:15:11.895" v="29"/>
        <pc:sldMkLst>
          <pc:docMk/>
          <pc:sldMk cId="2931976484" sldId="301"/>
        </pc:sldMkLst>
        <pc:spChg chg="mod">
          <ac:chgData name="Idris Fabiyi" userId="6caac38a-b528-4745-a90a-13aa252fba76" providerId="ADAL" clId="{8691EBD2-8AE1-4CBA-B0AA-330A98658239}" dt="2020-09-07T15:15:11.895" v="29"/>
          <ac:spMkLst>
            <pc:docMk/>
            <pc:sldMk cId="2931976484" sldId="301"/>
            <ac:spMk id="2" creationId="{F1D62198-8F7D-41EF-9C12-4864F82A547F}"/>
          </ac:spMkLst>
        </pc:spChg>
        <pc:spChg chg="mod">
          <ac:chgData name="Idris Fabiyi" userId="6caac38a-b528-4745-a90a-13aa252fba76" providerId="ADAL" clId="{8691EBD2-8AE1-4CBA-B0AA-330A98658239}" dt="2020-09-07T15:15:11.895" v="29"/>
          <ac:spMkLst>
            <pc:docMk/>
            <pc:sldMk cId="2931976484" sldId="301"/>
            <ac:spMk id="3" creationId="{53F6EAD7-DC15-421A-B5C5-A20B014ACC11}"/>
          </ac:spMkLst>
        </pc:spChg>
      </pc:sldChg>
      <pc:sldChg chg="modSp mod">
        <pc:chgData name="Idris Fabiyi" userId="6caac38a-b528-4745-a90a-13aa252fba76" providerId="ADAL" clId="{8691EBD2-8AE1-4CBA-B0AA-330A98658239}" dt="2020-09-11T08:15:58.325" v="75" actId="14734"/>
        <pc:sldMkLst>
          <pc:docMk/>
          <pc:sldMk cId="457102494" sldId="302"/>
        </pc:sldMkLst>
        <pc:spChg chg="mod">
          <ac:chgData name="Idris Fabiyi" userId="6caac38a-b528-4745-a90a-13aa252fba76" providerId="ADAL" clId="{8691EBD2-8AE1-4CBA-B0AA-330A98658239}" dt="2020-09-07T15:15:11.895" v="29"/>
          <ac:spMkLst>
            <pc:docMk/>
            <pc:sldMk cId="457102494" sldId="302"/>
            <ac:spMk id="2" creationId="{F1D62198-8F7D-41EF-9C12-4864F82A547F}"/>
          </ac:spMkLst>
        </pc:spChg>
        <pc:graphicFrameChg chg="mod modGraphic">
          <ac:chgData name="Idris Fabiyi" userId="6caac38a-b528-4745-a90a-13aa252fba76" providerId="ADAL" clId="{8691EBD2-8AE1-4CBA-B0AA-330A98658239}" dt="2020-09-11T08:15:58.325" v="75" actId="14734"/>
          <ac:graphicFrameMkLst>
            <pc:docMk/>
            <pc:sldMk cId="457102494" sldId="302"/>
            <ac:graphicFrameMk id="4" creationId="{00FB978B-7E57-4362-8168-C9104540107B}"/>
          </ac:graphicFrameMkLst>
        </pc:graphicFrameChg>
      </pc:sldChg>
      <pc:sldChg chg="addSp delSp modSp mod addAnim delAnim modAnim">
        <pc:chgData name="Idris Fabiyi" userId="6caac38a-b528-4745-a90a-13aa252fba76" providerId="ADAL" clId="{8691EBD2-8AE1-4CBA-B0AA-330A98658239}" dt="2020-09-11T08:25:02.470" v="151"/>
        <pc:sldMkLst>
          <pc:docMk/>
          <pc:sldMk cId="3624887892" sldId="303"/>
        </pc:sldMkLst>
        <pc:spChg chg="mod">
          <ac:chgData name="Idris Fabiyi" userId="6caac38a-b528-4745-a90a-13aa252fba76" providerId="ADAL" clId="{8691EBD2-8AE1-4CBA-B0AA-330A98658239}" dt="2020-09-07T15:15:11.895" v="29"/>
          <ac:spMkLst>
            <pc:docMk/>
            <pc:sldMk cId="3624887892" sldId="303"/>
            <ac:spMk id="2" creationId="{F1D62198-8F7D-41EF-9C12-4864F82A547F}"/>
          </ac:spMkLst>
        </pc:spChg>
        <pc:spChg chg="mod">
          <ac:chgData name="Idris Fabiyi" userId="6caac38a-b528-4745-a90a-13aa252fba76" providerId="ADAL" clId="{8691EBD2-8AE1-4CBA-B0AA-330A98658239}" dt="2020-09-11T08:18:22.590" v="79" actId="20577"/>
          <ac:spMkLst>
            <pc:docMk/>
            <pc:sldMk cId="3624887892" sldId="303"/>
            <ac:spMk id="5" creationId="{FB809FEB-EDBE-4913-B266-DF85401547DA}"/>
          </ac:spMkLst>
        </pc:spChg>
        <pc:spChg chg="add del mod">
          <ac:chgData name="Idris Fabiyi" userId="6caac38a-b528-4745-a90a-13aa252fba76" providerId="ADAL" clId="{8691EBD2-8AE1-4CBA-B0AA-330A98658239}" dt="2020-09-11T08:24:42.724" v="139" actId="478"/>
          <ac:spMkLst>
            <pc:docMk/>
            <pc:sldMk cId="3624887892" sldId="303"/>
            <ac:spMk id="7" creationId="{26CFFA4C-EB8D-48DC-98D6-8AEFE512AC43}"/>
          </ac:spMkLst>
        </pc:spChg>
        <pc:spChg chg="mod">
          <ac:chgData name="Idris Fabiyi" userId="6caac38a-b528-4745-a90a-13aa252fba76" providerId="ADAL" clId="{8691EBD2-8AE1-4CBA-B0AA-330A98658239}" dt="2020-09-11T08:24:42.886" v="144" actId="1076"/>
          <ac:spMkLst>
            <pc:docMk/>
            <pc:sldMk cId="3624887892" sldId="303"/>
            <ac:spMk id="8" creationId="{FB9401A0-F977-43B0-8EF0-4976150038E4}"/>
          </ac:spMkLst>
        </pc:spChg>
        <pc:spChg chg="mod">
          <ac:chgData name="Idris Fabiyi" userId="6caac38a-b528-4745-a90a-13aa252fba76" providerId="ADAL" clId="{8691EBD2-8AE1-4CBA-B0AA-330A98658239}" dt="2020-09-11T08:24:42.952" v="146" actId="1076"/>
          <ac:spMkLst>
            <pc:docMk/>
            <pc:sldMk cId="3624887892" sldId="303"/>
            <ac:spMk id="9" creationId="{64681959-6172-4214-8276-71727B7FA569}"/>
          </ac:spMkLst>
        </pc:spChg>
        <pc:spChg chg="mod">
          <ac:chgData name="Idris Fabiyi" userId="6caac38a-b528-4745-a90a-13aa252fba76" providerId="ADAL" clId="{8691EBD2-8AE1-4CBA-B0AA-330A98658239}" dt="2020-09-11T08:24:42.919" v="145" actId="14100"/>
          <ac:spMkLst>
            <pc:docMk/>
            <pc:sldMk cId="3624887892" sldId="303"/>
            <ac:spMk id="10" creationId="{9DF4CDEB-8BFD-425E-9983-AE378F520080}"/>
          </ac:spMkLst>
        </pc:spChg>
        <pc:spChg chg="add mod">
          <ac:chgData name="Idris Fabiyi" userId="6caac38a-b528-4745-a90a-13aa252fba76" providerId="ADAL" clId="{8691EBD2-8AE1-4CBA-B0AA-330A98658239}" dt="2020-09-11T08:25:02.470" v="151"/>
          <ac:spMkLst>
            <pc:docMk/>
            <pc:sldMk cId="3624887892" sldId="303"/>
            <ac:spMk id="11" creationId="{AB3A2140-BCE4-486C-89E4-15132843AA32}"/>
          </ac:spMkLst>
        </pc:spChg>
        <pc:cxnChg chg="add del mod">
          <ac:chgData name="Idris Fabiyi" userId="6caac38a-b528-4745-a90a-13aa252fba76" providerId="ADAL" clId="{8691EBD2-8AE1-4CBA-B0AA-330A98658239}" dt="2020-09-11T08:24:42.819" v="142" actId="1582"/>
          <ac:cxnSpMkLst>
            <pc:docMk/>
            <pc:sldMk cId="3624887892" sldId="303"/>
            <ac:cxnSpMk id="6" creationId="{34F8ACCC-71D1-40A4-BCE8-0E70EFAF6743}"/>
          </ac:cxnSpMkLst>
        </pc:cxnChg>
      </pc:sldChg>
      <pc:sldChg chg="addSp delSp modSp mod">
        <pc:chgData name="Idris Fabiyi" userId="6caac38a-b528-4745-a90a-13aa252fba76" providerId="ADAL" clId="{8691EBD2-8AE1-4CBA-B0AA-330A98658239}" dt="2020-09-11T08:30:52.200" v="162" actId="1076"/>
        <pc:sldMkLst>
          <pc:docMk/>
          <pc:sldMk cId="3985735168" sldId="304"/>
        </pc:sldMkLst>
        <pc:spChg chg="mod">
          <ac:chgData name="Idris Fabiyi" userId="6caac38a-b528-4745-a90a-13aa252fba76" providerId="ADAL" clId="{8691EBD2-8AE1-4CBA-B0AA-330A98658239}" dt="2020-09-07T15:15:11.895" v="29"/>
          <ac:spMkLst>
            <pc:docMk/>
            <pc:sldMk cId="3985735168" sldId="304"/>
            <ac:spMk id="2" creationId="{F1D62198-8F7D-41EF-9C12-4864F82A547F}"/>
          </ac:spMkLst>
        </pc:spChg>
        <pc:spChg chg="mod">
          <ac:chgData name="Idris Fabiyi" userId="6caac38a-b528-4745-a90a-13aa252fba76" providerId="ADAL" clId="{8691EBD2-8AE1-4CBA-B0AA-330A98658239}" dt="2020-09-11T08:30:49.264" v="161" actId="14100"/>
          <ac:spMkLst>
            <pc:docMk/>
            <pc:sldMk cId="3985735168" sldId="304"/>
            <ac:spMk id="5" creationId="{FB809FEB-EDBE-4913-B266-DF85401547DA}"/>
          </ac:spMkLst>
        </pc:spChg>
        <pc:spChg chg="add del">
          <ac:chgData name="Idris Fabiyi" userId="6caac38a-b528-4745-a90a-13aa252fba76" providerId="ADAL" clId="{8691EBD2-8AE1-4CBA-B0AA-330A98658239}" dt="2020-09-11T08:28:30.642" v="153" actId="22"/>
          <ac:spMkLst>
            <pc:docMk/>
            <pc:sldMk cId="3985735168" sldId="304"/>
            <ac:spMk id="6" creationId="{443AFDA1-3FAD-4416-AB6B-1F96642E6EF0}"/>
          </ac:spMkLst>
        </pc:spChg>
        <pc:spChg chg="add mod">
          <ac:chgData name="Idris Fabiyi" userId="6caac38a-b528-4745-a90a-13aa252fba76" providerId="ADAL" clId="{8691EBD2-8AE1-4CBA-B0AA-330A98658239}" dt="2020-09-11T08:30:52.200" v="162" actId="1076"/>
          <ac:spMkLst>
            <pc:docMk/>
            <pc:sldMk cId="3985735168" sldId="304"/>
            <ac:spMk id="7" creationId="{B4DF4292-EC7B-4DEB-AE65-BD11EDF2B365}"/>
          </ac:spMkLst>
        </pc:spChg>
      </pc:sldChg>
      <pc:sldChg chg="addSp delSp modSp mod">
        <pc:chgData name="Idris Fabiyi" userId="6caac38a-b528-4745-a90a-13aa252fba76" providerId="ADAL" clId="{8691EBD2-8AE1-4CBA-B0AA-330A98658239}" dt="2020-09-11T08:31:00.036" v="164" actId="27636"/>
        <pc:sldMkLst>
          <pc:docMk/>
          <pc:sldMk cId="1354114876" sldId="305"/>
        </pc:sldMkLst>
        <pc:spChg chg="mod">
          <ac:chgData name="Idris Fabiyi" userId="6caac38a-b528-4745-a90a-13aa252fba76" providerId="ADAL" clId="{8691EBD2-8AE1-4CBA-B0AA-330A98658239}" dt="2020-09-11T08:31:00.036" v="164" actId="27636"/>
          <ac:spMkLst>
            <pc:docMk/>
            <pc:sldMk cId="1354114876" sldId="305"/>
            <ac:spMk id="2" creationId="{D10C2FC1-71F7-42CF-BFAE-2A80E6FF9174}"/>
          </ac:spMkLst>
        </pc:spChg>
        <pc:spChg chg="mod">
          <ac:chgData name="Idris Fabiyi" userId="6caac38a-b528-4745-a90a-13aa252fba76" providerId="ADAL" clId="{8691EBD2-8AE1-4CBA-B0AA-330A98658239}" dt="2020-09-11T08:31:00.010" v="163"/>
          <ac:spMkLst>
            <pc:docMk/>
            <pc:sldMk cId="1354114876" sldId="305"/>
            <ac:spMk id="3" creationId="{74642CC8-A36C-4474-A0F3-979F6CFE1C17}"/>
          </ac:spMkLst>
        </pc:spChg>
        <pc:spChg chg="add del mod">
          <ac:chgData name="Idris Fabiyi" userId="6caac38a-b528-4745-a90a-13aa252fba76" providerId="ADAL" clId="{8691EBD2-8AE1-4CBA-B0AA-330A98658239}" dt="2020-09-11T08:31:00.010" v="163"/>
          <ac:spMkLst>
            <pc:docMk/>
            <pc:sldMk cId="1354114876" sldId="305"/>
            <ac:spMk id="4" creationId="{9116906A-1142-4865-8E2C-4B73FE98C7E3}"/>
          </ac:spMkLst>
        </pc:spChg>
        <pc:spChg chg="add del mod">
          <ac:chgData name="Idris Fabiyi" userId="6caac38a-b528-4745-a90a-13aa252fba76" providerId="ADAL" clId="{8691EBD2-8AE1-4CBA-B0AA-330A98658239}" dt="2020-09-11T08:31:00.010" v="163"/>
          <ac:spMkLst>
            <pc:docMk/>
            <pc:sldMk cId="1354114876" sldId="305"/>
            <ac:spMk id="5" creationId="{1B57D7DA-38AC-49D0-B44B-F2508474D2AE}"/>
          </ac:spMkLst>
        </pc:spChg>
      </pc:sldChg>
      <pc:sldChg chg="addSp delSp modSp mod">
        <pc:chgData name="Idris Fabiyi" userId="6caac38a-b528-4745-a90a-13aa252fba76" providerId="ADAL" clId="{8691EBD2-8AE1-4CBA-B0AA-330A98658239}" dt="2020-09-11T08:44:12.772" v="184" actId="108"/>
        <pc:sldMkLst>
          <pc:docMk/>
          <pc:sldMk cId="2686884455" sldId="306"/>
        </pc:sldMkLst>
        <pc:spChg chg="mod">
          <ac:chgData name="Idris Fabiyi" userId="6caac38a-b528-4745-a90a-13aa252fba76" providerId="ADAL" clId="{8691EBD2-8AE1-4CBA-B0AA-330A98658239}" dt="2020-09-11T08:31:30.846" v="167"/>
          <ac:spMkLst>
            <pc:docMk/>
            <pc:sldMk cId="2686884455" sldId="306"/>
            <ac:spMk id="2" creationId="{9F6C4DBA-D0CC-4EED-A75E-8F4C37544B67}"/>
          </ac:spMkLst>
        </pc:spChg>
        <pc:spChg chg="mod">
          <ac:chgData name="Idris Fabiyi" userId="6caac38a-b528-4745-a90a-13aa252fba76" providerId="ADAL" clId="{8691EBD2-8AE1-4CBA-B0AA-330A98658239}" dt="2020-09-11T08:41:24.905" v="182" actId="14100"/>
          <ac:spMkLst>
            <pc:docMk/>
            <pc:sldMk cId="2686884455" sldId="306"/>
            <ac:spMk id="3" creationId="{907FBCCC-46F6-444F-8952-D625F8DB4B12}"/>
          </ac:spMkLst>
        </pc:spChg>
        <pc:spChg chg="add del mod">
          <ac:chgData name="Idris Fabiyi" userId="6caac38a-b528-4745-a90a-13aa252fba76" providerId="ADAL" clId="{8691EBD2-8AE1-4CBA-B0AA-330A98658239}" dt="2020-09-11T08:31:30.846" v="167"/>
          <ac:spMkLst>
            <pc:docMk/>
            <pc:sldMk cId="2686884455" sldId="306"/>
            <ac:spMk id="4" creationId="{32D38228-73DE-4BB6-9FB5-534E4428E3FC}"/>
          </ac:spMkLst>
        </pc:spChg>
        <pc:spChg chg="add del mod">
          <ac:chgData name="Idris Fabiyi" userId="6caac38a-b528-4745-a90a-13aa252fba76" providerId="ADAL" clId="{8691EBD2-8AE1-4CBA-B0AA-330A98658239}" dt="2020-09-11T08:31:30.846" v="167"/>
          <ac:spMkLst>
            <pc:docMk/>
            <pc:sldMk cId="2686884455" sldId="306"/>
            <ac:spMk id="5" creationId="{01FB80E9-1E17-4C2B-86F8-F3CE8A8B0400}"/>
          </ac:spMkLst>
        </pc:spChg>
        <pc:spChg chg="add mod">
          <ac:chgData name="Idris Fabiyi" userId="6caac38a-b528-4745-a90a-13aa252fba76" providerId="ADAL" clId="{8691EBD2-8AE1-4CBA-B0AA-330A98658239}" dt="2020-09-11T08:44:12.772" v="184" actId="108"/>
          <ac:spMkLst>
            <pc:docMk/>
            <pc:sldMk cId="2686884455" sldId="306"/>
            <ac:spMk id="7" creationId="{F70EC8DE-32DF-4B5B-83A4-F59211259664}"/>
          </ac:spMkLst>
        </pc:spChg>
      </pc:sldChg>
      <pc:sldChg chg="modSp">
        <pc:chgData name="Idris Fabiyi" userId="6caac38a-b528-4745-a90a-13aa252fba76" providerId="ADAL" clId="{8691EBD2-8AE1-4CBA-B0AA-330A98658239}" dt="2020-09-07T15:15:11.895" v="29"/>
        <pc:sldMkLst>
          <pc:docMk/>
          <pc:sldMk cId="955568534" sldId="307"/>
        </pc:sldMkLst>
        <pc:spChg chg="mod">
          <ac:chgData name="Idris Fabiyi" userId="6caac38a-b528-4745-a90a-13aa252fba76" providerId="ADAL" clId="{8691EBD2-8AE1-4CBA-B0AA-330A98658239}" dt="2020-09-07T15:15:11.895" v="29"/>
          <ac:spMkLst>
            <pc:docMk/>
            <pc:sldMk cId="955568534" sldId="307"/>
            <ac:spMk id="2" creationId="{6A993DE1-A820-4F32-9455-BC44D3720B80}"/>
          </ac:spMkLst>
        </pc:spChg>
      </pc:sldChg>
      <pc:sldChg chg="modSp">
        <pc:chgData name="Idris Fabiyi" userId="6caac38a-b528-4745-a90a-13aa252fba76" providerId="ADAL" clId="{8691EBD2-8AE1-4CBA-B0AA-330A98658239}" dt="2020-09-07T15:15:11.895" v="29"/>
        <pc:sldMkLst>
          <pc:docMk/>
          <pc:sldMk cId="2673305344" sldId="308"/>
        </pc:sldMkLst>
        <pc:spChg chg="mod">
          <ac:chgData name="Idris Fabiyi" userId="6caac38a-b528-4745-a90a-13aa252fba76" providerId="ADAL" clId="{8691EBD2-8AE1-4CBA-B0AA-330A98658239}" dt="2020-09-07T15:15:11.895" v="29"/>
          <ac:spMkLst>
            <pc:docMk/>
            <pc:sldMk cId="2673305344" sldId="308"/>
            <ac:spMk id="2" creationId="{0AB9FE6A-41A3-4B3D-A2C0-B15313838551}"/>
          </ac:spMkLst>
        </pc:spChg>
        <pc:spChg chg="mod">
          <ac:chgData name="Idris Fabiyi" userId="6caac38a-b528-4745-a90a-13aa252fba76" providerId="ADAL" clId="{8691EBD2-8AE1-4CBA-B0AA-330A98658239}" dt="2020-09-07T15:15:11.895" v="29"/>
          <ac:spMkLst>
            <pc:docMk/>
            <pc:sldMk cId="2673305344" sldId="308"/>
            <ac:spMk id="3" creationId="{BD618514-D2AC-4ECA-8BF7-6DB8AB97BE3C}"/>
          </ac:spMkLst>
        </pc:spChg>
      </pc:sldChg>
      <pc:sldChg chg="modSp mod">
        <pc:chgData name="Idris Fabiyi" userId="6caac38a-b528-4745-a90a-13aa252fba76" providerId="ADAL" clId="{8691EBD2-8AE1-4CBA-B0AA-330A98658239}" dt="2020-09-07T15:15:12.221" v="46" actId="27636"/>
        <pc:sldMkLst>
          <pc:docMk/>
          <pc:sldMk cId="2994081746" sldId="309"/>
        </pc:sldMkLst>
        <pc:spChg chg="mod">
          <ac:chgData name="Idris Fabiyi" userId="6caac38a-b528-4745-a90a-13aa252fba76" providerId="ADAL" clId="{8691EBD2-8AE1-4CBA-B0AA-330A98658239}" dt="2020-09-07T15:15:12.221" v="46" actId="27636"/>
          <ac:spMkLst>
            <pc:docMk/>
            <pc:sldMk cId="2994081746" sldId="309"/>
            <ac:spMk id="2" creationId="{5C1EA0D6-7002-4EF9-A4CA-7D4C6D1543D0}"/>
          </ac:spMkLst>
        </pc:spChg>
        <pc:spChg chg="mod">
          <ac:chgData name="Idris Fabiyi" userId="6caac38a-b528-4745-a90a-13aa252fba76" providerId="ADAL" clId="{8691EBD2-8AE1-4CBA-B0AA-330A98658239}" dt="2020-09-07T15:15:11.895" v="29"/>
          <ac:spMkLst>
            <pc:docMk/>
            <pc:sldMk cId="2994081746" sldId="309"/>
            <ac:spMk id="3" creationId="{EF45F21A-3C74-4D1F-9F2B-4C1942ADE0F9}"/>
          </ac:spMkLst>
        </pc:spChg>
      </pc:sldChg>
      <pc:sldChg chg="modSp mod">
        <pc:chgData name="Idris Fabiyi" userId="6caac38a-b528-4745-a90a-13aa252fba76" providerId="ADAL" clId="{8691EBD2-8AE1-4CBA-B0AA-330A98658239}" dt="2020-09-07T15:15:12.229" v="47" actId="27636"/>
        <pc:sldMkLst>
          <pc:docMk/>
          <pc:sldMk cId="3133396361" sldId="310"/>
        </pc:sldMkLst>
        <pc:spChg chg="mod">
          <ac:chgData name="Idris Fabiyi" userId="6caac38a-b528-4745-a90a-13aa252fba76" providerId="ADAL" clId="{8691EBD2-8AE1-4CBA-B0AA-330A98658239}" dt="2020-09-07T15:15:12.229" v="47" actId="27636"/>
          <ac:spMkLst>
            <pc:docMk/>
            <pc:sldMk cId="3133396361" sldId="310"/>
            <ac:spMk id="2" creationId="{5C1EA0D6-7002-4EF9-A4CA-7D4C6D1543D0}"/>
          </ac:spMkLst>
        </pc:spChg>
        <pc:spChg chg="mod">
          <ac:chgData name="Idris Fabiyi" userId="6caac38a-b528-4745-a90a-13aa252fba76" providerId="ADAL" clId="{8691EBD2-8AE1-4CBA-B0AA-330A98658239}" dt="2020-09-07T15:15:11.895" v="29"/>
          <ac:spMkLst>
            <pc:docMk/>
            <pc:sldMk cId="3133396361" sldId="310"/>
            <ac:spMk id="3" creationId="{EF45F21A-3C74-4D1F-9F2B-4C1942ADE0F9}"/>
          </ac:spMkLst>
        </pc:spChg>
      </pc:sldChg>
      <pc:sldChg chg="addSp delSp modSp mod">
        <pc:chgData name="Idris Fabiyi" userId="6caac38a-b528-4745-a90a-13aa252fba76" providerId="ADAL" clId="{8691EBD2-8AE1-4CBA-B0AA-330A98658239}" dt="2020-09-11T09:08:40.512" v="186" actId="113"/>
        <pc:sldMkLst>
          <pc:docMk/>
          <pc:sldMk cId="1045921367" sldId="311"/>
        </pc:sldMkLst>
        <pc:spChg chg="mod">
          <ac:chgData name="Idris Fabiyi" userId="6caac38a-b528-4745-a90a-13aa252fba76" providerId="ADAL" clId="{8691EBD2-8AE1-4CBA-B0AA-330A98658239}" dt="2020-09-11T09:08:35.758" v="185"/>
          <ac:spMkLst>
            <pc:docMk/>
            <pc:sldMk cId="1045921367" sldId="311"/>
            <ac:spMk id="2" creationId="{A6DFCF82-88C6-42AE-8DC0-10F17841C39C}"/>
          </ac:spMkLst>
        </pc:spChg>
        <pc:spChg chg="mod">
          <ac:chgData name="Idris Fabiyi" userId="6caac38a-b528-4745-a90a-13aa252fba76" providerId="ADAL" clId="{8691EBD2-8AE1-4CBA-B0AA-330A98658239}" dt="2020-09-11T09:08:40.512" v="186" actId="113"/>
          <ac:spMkLst>
            <pc:docMk/>
            <pc:sldMk cId="1045921367" sldId="311"/>
            <ac:spMk id="3" creationId="{221C3A3F-6580-4B11-A43B-F9D86EAF7A00}"/>
          </ac:spMkLst>
        </pc:spChg>
        <pc:spChg chg="add del mod">
          <ac:chgData name="Idris Fabiyi" userId="6caac38a-b528-4745-a90a-13aa252fba76" providerId="ADAL" clId="{8691EBD2-8AE1-4CBA-B0AA-330A98658239}" dt="2020-09-11T09:08:35.758" v="185"/>
          <ac:spMkLst>
            <pc:docMk/>
            <pc:sldMk cId="1045921367" sldId="311"/>
            <ac:spMk id="4" creationId="{9BBAA3FA-96E9-4617-B5CF-A5D12D9F88A6}"/>
          </ac:spMkLst>
        </pc:spChg>
        <pc:spChg chg="add del mod">
          <ac:chgData name="Idris Fabiyi" userId="6caac38a-b528-4745-a90a-13aa252fba76" providerId="ADAL" clId="{8691EBD2-8AE1-4CBA-B0AA-330A98658239}" dt="2020-09-11T09:08:35.758" v="185"/>
          <ac:spMkLst>
            <pc:docMk/>
            <pc:sldMk cId="1045921367" sldId="311"/>
            <ac:spMk id="5" creationId="{C499E2BD-2046-4BED-A76B-C6B757FDD468}"/>
          </ac:spMkLst>
        </pc:spChg>
      </pc:sldChg>
      <pc:sldChg chg="addSp delSp modSp">
        <pc:chgData name="Idris Fabiyi" userId="6caac38a-b528-4745-a90a-13aa252fba76" providerId="ADAL" clId="{8691EBD2-8AE1-4CBA-B0AA-330A98658239}" dt="2020-09-07T15:16:51.334" v="65"/>
        <pc:sldMkLst>
          <pc:docMk/>
          <pc:sldMk cId="3226697899" sldId="312"/>
        </pc:sldMkLst>
        <pc:spChg chg="mod">
          <ac:chgData name="Idris Fabiyi" userId="6caac38a-b528-4745-a90a-13aa252fba76" providerId="ADAL" clId="{8691EBD2-8AE1-4CBA-B0AA-330A98658239}" dt="2020-09-07T15:16:51.334" v="65"/>
          <ac:spMkLst>
            <pc:docMk/>
            <pc:sldMk cId="3226697899" sldId="312"/>
            <ac:spMk id="2" creationId="{474BE2A4-BFDB-4A45-8F47-E97F6FAE1BD4}"/>
          </ac:spMkLst>
        </pc:spChg>
        <pc:spChg chg="mod">
          <ac:chgData name="Idris Fabiyi" userId="6caac38a-b528-4745-a90a-13aa252fba76" providerId="ADAL" clId="{8691EBD2-8AE1-4CBA-B0AA-330A98658239}" dt="2020-09-07T15:16:51.334" v="65"/>
          <ac:spMkLst>
            <pc:docMk/>
            <pc:sldMk cId="3226697899" sldId="312"/>
            <ac:spMk id="3" creationId="{490D41B4-0FB4-4692-A063-31CBBC1EDDF4}"/>
          </ac:spMkLst>
        </pc:spChg>
        <pc:spChg chg="add del mod">
          <ac:chgData name="Idris Fabiyi" userId="6caac38a-b528-4745-a90a-13aa252fba76" providerId="ADAL" clId="{8691EBD2-8AE1-4CBA-B0AA-330A98658239}" dt="2020-09-07T15:16:51.334" v="65"/>
          <ac:spMkLst>
            <pc:docMk/>
            <pc:sldMk cId="3226697899" sldId="312"/>
            <ac:spMk id="4" creationId="{6B5A1FC5-A1D7-4E46-B15D-21209A69D0F5}"/>
          </ac:spMkLst>
        </pc:spChg>
        <pc:spChg chg="add del mod">
          <ac:chgData name="Idris Fabiyi" userId="6caac38a-b528-4745-a90a-13aa252fba76" providerId="ADAL" clId="{8691EBD2-8AE1-4CBA-B0AA-330A98658239}" dt="2020-09-07T15:16:51.334" v="65"/>
          <ac:spMkLst>
            <pc:docMk/>
            <pc:sldMk cId="3226697899" sldId="312"/>
            <ac:spMk id="5" creationId="{F7032EB4-8B83-4EC9-A46D-BD00727A1F95}"/>
          </ac:spMkLst>
        </pc:spChg>
      </pc:sldChg>
      <pc:sldMasterChg chg="addSp delSp mod">
        <pc:chgData name="Idris Fabiyi" userId="6caac38a-b528-4745-a90a-13aa252fba76" providerId="ADAL" clId="{8691EBD2-8AE1-4CBA-B0AA-330A98658239}" dt="2020-09-07T15:14:54.571" v="26" actId="478"/>
        <pc:sldMasterMkLst>
          <pc:docMk/>
          <pc:sldMasterMk cId="2977913060" sldId="2147483660"/>
        </pc:sldMasterMkLst>
        <pc:picChg chg="add del">
          <ac:chgData name="Idris Fabiyi" userId="6caac38a-b528-4745-a90a-13aa252fba76" providerId="ADAL" clId="{8691EBD2-8AE1-4CBA-B0AA-330A98658239}" dt="2020-09-07T15:14:54.571" v="26" actId="478"/>
          <ac:picMkLst>
            <pc:docMk/>
            <pc:sldMasterMk cId="2977913060" sldId="2147483660"/>
            <ac:picMk id="10" creationId="{4DC353E8-5DE3-4061-B41A-3633040F343B}"/>
          </ac:picMkLst>
        </pc:picChg>
        <pc:picChg chg="add del">
          <ac:chgData name="Idris Fabiyi" userId="6caac38a-b528-4745-a90a-13aa252fba76" providerId="ADAL" clId="{8691EBD2-8AE1-4CBA-B0AA-330A98658239}" dt="2020-09-07T15:14:54.332" v="25" actId="478"/>
          <ac:picMkLst>
            <pc:docMk/>
            <pc:sldMasterMk cId="2977913060" sldId="2147483660"/>
            <ac:picMk id="11" creationId="{2BCBFD7D-7160-4923-BE67-E7AB526702FE}"/>
          </ac:picMkLst>
        </pc:picChg>
      </pc:sldMasterChg>
      <pc:sldMasterChg chg="addSp delSp mod delSldLayout modSldLayout">
        <pc:chgData name="Idris Fabiyi" userId="6caac38a-b528-4745-a90a-13aa252fba76" providerId="ADAL" clId="{8691EBD2-8AE1-4CBA-B0AA-330A98658239}" dt="2020-09-07T15:16:45.567" v="64" actId="478"/>
        <pc:sldMasterMkLst>
          <pc:docMk/>
          <pc:sldMasterMk cId="4264866800" sldId="2147483660"/>
        </pc:sldMasterMkLst>
        <pc:picChg chg="add del">
          <ac:chgData name="Idris Fabiyi" userId="6caac38a-b528-4745-a90a-13aa252fba76" providerId="ADAL" clId="{8691EBD2-8AE1-4CBA-B0AA-330A98658239}" dt="2020-09-07T15:15:43.296" v="56" actId="478"/>
          <ac:picMkLst>
            <pc:docMk/>
            <pc:sldMasterMk cId="4264866800" sldId="2147483660"/>
            <ac:picMk id="10" creationId="{7C53089F-DDBF-446E-AE36-971CEEB36A11}"/>
          </ac:picMkLst>
        </pc:picChg>
        <pc:picChg chg="add del">
          <ac:chgData name="Idris Fabiyi" userId="6caac38a-b528-4745-a90a-13aa252fba76" providerId="ADAL" clId="{8691EBD2-8AE1-4CBA-B0AA-330A98658239}" dt="2020-09-07T15:15:42.800" v="55" actId="478"/>
          <ac:picMkLst>
            <pc:docMk/>
            <pc:sldMasterMk cId="4264866800" sldId="2147483660"/>
            <ac:picMk id="11" creationId="{D5C4610E-9AAE-4367-93F4-8DF40D69BBCF}"/>
          </ac:picMkLst>
        </pc:picChg>
        <pc:sldLayoutChg chg="del">
          <pc:chgData name="Idris Fabiyi" userId="6caac38a-b528-4745-a90a-13aa252fba76" providerId="ADAL" clId="{8691EBD2-8AE1-4CBA-B0AA-330A98658239}" dt="2020-09-07T15:15:27.548" v="50" actId="2696"/>
          <pc:sldLayoutMkLst>
            <pc:docMk/>
            <pc:sldMasterMk cId="4264866800" sldId="2147483660"/>
            <pc:sldLayoutMk cId="2530619463" sldId="2147483661"/>
          </pc:sldLayoutMkLst>
        </pc:sldLayoutChg>
        <pc:sldLayoutChg chg="del">
          <pc:chgData name="Idris Fabiyi" userId="6caac38a-b528-4745-a90a-13aa252fba76" providerId="ADAL" clId="{8691EBD2-8AE1-4CBA-B0AA-330A98658239}" dt="2020-09-07T15:15:27.552" v="51" actId="2696"/>
          <pc:sldLayoutMkLst>
            <pc:docMk/>
            <pc:sldMasterMk cId="4264866800" sldId="2147483660"/>
            <pc:sldLayoutMk cId="2428555217" sldId="2147483662"/>
          </pc:sldLayoutMkLst>
        </pc:sldLayoutChg>
        <pc:sldLayoutChg chg="del">
          <pc:chgData name="Idris Fabiyi" userId="6caac38a-b528-4745-a90a-13aa252fba76" providerId="ADAL" clId="{8691EBD2-8AE1-4CBA-B0AA-330A98658239}" dt="2020-09-07T15:15:27.554" v="52" actId="2696"/>
          <pc:sldLayoutMkLst>
            <pc:docMk/>
            <pc:sldMasterMk cId="4264866800" sldId="2147483660"/>
            <pc:sldLayoutMk cId="1980767029" sldId="2147483663"/>
          </pc:sldLayoutMkLst>
        </pc:sldLayoutChg>
        <pc:sldLayoutChg chg="del">
          <pc:chgData name="Idris Fabiyi" userId="6caac38a-b528-4745-a90a-13aa252fba76" providerId="ADAL" clId="{8691EBD2-8AE1-4CBA-B0AA-330A98658239}" dt="2020-09-07T15:15:27.556" v="53" actId="2696"/>
          <pc:sldLayoutMkLst>
            <pc:docMk/>
            <pc:sldMasterMk cId="4264866800" sldId="2147483660"/>
            <pc:sldLayoutMk cId="277849264" sldId="2147483664"/>
          </pc:sldLayoutMkLst>
        </pc:sldLayoutChg>
        <pc:sldLayoutChg chg="del">
          <pc:chgData name="Idris Fabiyi" userId="6caac38a-b528-4745-a90a-13aa252fba76" providerId="ADAL" clId="{8691EBD2-8AE1-4CBA-B0AA-330A98658239}" dt="2020-09-07T15:15:27.558" v="54" actId="2696"/>
          <pc:sldLayoutMkLst>
            <pc:docMk/>
            <pc:sldMasterMk cId="4264866800" sldId="2147483660"/>
            <pc:sldLayoutMk cId="1995781295" sldId="2147483665"/>
          </pc:sldLayoutMkLst>
        </pc:sldLayoutChg>
        <pc:sldLayoutChg chg="del">
          <pc:chgData name="Idris Fabiyi" userId="6caac38a-b528-4745-a90a-13aa252fba76" providerId="ADAL" clId="{8691EBD2-8AE1-4CBA-B0AA-330A98658239}" dt="2020-09-07T15:15:27.530" v="49" actId="2696"/>
          <pc:sldLayoutMkLst>
            <pc:docMk/>
            <pc:sldMasterMk cId="4264866800" sldId="2147483660"/>
            <pc:sldLayoutMk cId="2428617689" sldId="2147483666"/>
          </pc:sldLayoutMkLst>
        </pc:sldLayoutChg>
        <pc:sldLayoutChg chg="delSp mod">
          <pc:chgData name="Idris Fabiyi" userId="6caac38a-b528-4745-a90a-13aa252fba76" providerId="ADAL" clId="{8691EBD2-8AE1-4CBA-B0AA-330A98658239}" dt="2020-09-07T15:16:45.567" v="64" actId="478"/>
          <pc:sldLayoutMkLst>
            <pc:docMk/>
            <pc:sldMasterMk cId="4264866800" sldId="2147483660"/>
            <pc:sldLayoutMk cId="2260794154" sldId="2147483669"/>
          </pc:sldLayoutMkLst>
          <pc:spChg chg="del">
            <ac:chgData name="Idris Fabiyi" userId="6caac38a-b528-4745-a90a-13aa252fba76" providerId="ADAL" clId="{8691EBD2-8AE1-4CBA-B0AA-330A98658239}" dt="2020-09-07T15:16:45.567" v="64" actId="478"/>
            <ac:spMkLst>
              <pc:docMk/>
              <pc:sldMasterMk cId="4264866800" sldId="2147483660"/>
              <pc:sldLayoutMk cId="2260794154" sldId="2147483669"/>
              <ac:spMk id="7" creationId="{690F01FD-71A8-4FC8-9A23-80BE8CCFAEA8}"/>
            </ac:spMkLst>
          </pc:spChg>
        </pc:sldLayoutChg>
      </pc:sldMasterChg>
    </pc:docChg>
  </pc:docChgLst>
  <pc:docChgLst>
    <pc:chgData name="Idris Fabiyi" userId="6caac38a-b528-4745-a90a-13aa252fba76" providerId="ADAL" clId="{E44CBD9B-1C21-49D8-8B12-9B1ED02710F6}"/>
    <pc:docChg chg="undo redo custSel addSld delSld modSld addSection delSection">
      <pc:chgData name="Idris Fabiyi" userId="6caac38a-b528-4745-a90a-13aa252fba76" providerId="ADAL" clId="{E44CBD9B-1C21-49D8-8B12-9B1ED02710F6}" dt="2020-09-16T13:30:42.254" v="1260" actId="6549"/>
      <pc:docMkLst>
        <pc:docMk/>
      </pc:docMkLst>
      <pc:sldChg chg="add del">
        <pc:chgData name="Idris Fabiyi" userId="6caac38a-b528-4745-a90a-13aa252fba76" providerId="ADAL" clId="{E44CBD9B-1C21-49D8-8B12-9B1ED02710F6}" dt="2020-09-10T08:20:46.769" v="160" actId="47"/>
        <pc:sldMkLst>
          <pc:docMk/>
          <pc:sldMk cId="1051594057" sldId="257"/>
        </pc:sldMkLst>
      </pc:sldChg>
      <pc:sldChg chg="addSp delSp modSp mod">
        <pc:chgData name="Idris Fabiyi" userId="6caac38a-b528-4745-a90a-13aa252fba76" providerId="ADAL" clId="{E44CBD9B-1C21-49D8-8B12-9B1ED02710F6}" dt="2020-09-10T08:23:05.139" v="197" actId="113"/>
        <pc:sldMkLst>
          <pc:docMk/>
          <pc:sldMk cId="1086860813" sldId="259"/>
        </pc:sldMkLst>
        <pc:spChg chg="mod">
          <ac:chgData name="Idris Fabiyi" userId="6caac38a-b528-4745-a90a-13aa252fba76" providerId="ADAL" clId="{E44CBD9B-1C21-49D8-8B12-9B1ED02710F6}" dt="2020-09-10T08:20:46.620" v="156"/>
          <ac:spMkLst>
            <pc:docMk/>
            <pc:sldMk cId="1086860813" sldId="259"/>
            <ac:spMk id="2" creationId="{11C836C1-D32B-4242-A67C-A797FF65CAB5}"/>
          </ac:spMkLst>
        </pc:spChg>
        <pc:spChg chg="mod">
          <ac:chgData name="Idris Fabiyi" userId="6caac38a-b528-4745-a90a-13aa252fba76" providerId="ADAL" clId="{E44CBD9B-1C21-49D8-8B12-9B1ED02710F6}" dt="2020-09-10T08:23:05.139" v="197" actId="113"/>
          <ac:spMkLst>
            <pc:docMk/>
            <pc:sldMk cId="1086860813" sldId="259"/>
            <ac:spMk id="3" creationId="{056E2E32-D4B8-42F5-B687-A209E729CD48}"/>
          </ac:spMkLst>
        </pc:spChg>
        <pc:spChg chg="add del mod">
          <ac:chgData name="Idris Fabiyi" userId="6caac38a-b528-4745-a90a-13aa252fba76" providerId="ADAL" clId="{E44CBD9B-1C21-49D8-8B12-9B1ED02710F6}" dt="2020-09-10T08:22:53.392" v="195" actId="14100"/>
          <ac:spMkLst>
            <pc:docMk/>
            <pc:sldMk cId="1086860813" sldId="259"/>
            <ac:spMk id="5" creationId="{32B066E2-CF4C-4E06-B039-749ACF7FB946}"/>
          </ac:spMkLst>
        </pc:spChg>
        <pc:spChg chg="add del mod">
          <ac:chgData name="Idris Fabiyi" userId="6caac38a-b528-4745-a90a-13aa252fba76" providerId="ADAL" clId="{E44CBD9B-1C21-49D8-8B12-9B1ED02710F6}" dt="2020-09-10T08:20:46.620" v="156"/>
          <ac:spMkLst>
            <pc:docMk/>
            <pc:sldMk cId="1086860813" sldId="259"/>
            <ac:spMk id="6" creationId="{03718CCA-0833-4946-9588-90AA0CB940FC}"/>
          </ac:spMkLst>
        </pc:spChg>
        <pc:spChg chg="add del mod">
          <ac:chgData name="Idris Fabiyi" userId="6caac38a-b528-4745-a90a-13aa252fba76" providerId="ADAL" clId="{E44CBD9B-1C21-49D8-8B12-9B1ED02710F6}" dt="2020-09-10T08:20:46.620" v="156"/>
          <ac:spMkLst>
            <pc:docMk/>
            <pc:sldMk cId="1086860813" sldId="259"/>
            <ac:spMk id="7" creationId="{0338FE4F-715F-475B-A666-C50DA4529BCF}"/>
          </ac:spMkLst>
        </pc:spChg>
      </pc:sldChg>
      <pc:sldChg chg="addSp delSp modSp mod">
        <pc:chgData name="Idris Fabiyi" userId="6caac38a-b528-4745-a90a-13aa252fba76" providerId="ADAL" clId="{E44CBD9B-1C21-49D8-8B12-9B1ED02710F6}" dt="2020-09-10T11:54:05.950" v="401"/>
        <pc:sldMkLst>
          <pc:docMk/>
          <pc:sldMk cId="4232496259" sldId="260"/>
        </pc:sldMkLst>
        <pc:spChg chg="mod">
          <ac:chgData name="Idris Fabiyi" userId="6caac38a-b528-4745-a90a-13aa252fba76" providerId="ADAL" clId="{E44CBD9B-1C21-49D8-8B12-9B1ED02710F6}" dt="2020-09-10T11:54:05.950" v="401"/>
          <ac:spMkLst>
            <pc:docMk/>
            <pc:sldMk cId="4232496259" sldId="260"/>
            <ac:spMk id="2" creationId="{7EF3572F-5D3E-40CC-8E11-7DFFE2CD2FF4}"/>
          </ac:spMkLst>
        </pc:spChg>
        <pc:spChg chg="mod">
          <ac:chgData name="Idris Fabiyi" userId="6caac38a-b528-4745-a90a-13aa252fba76" providerId="ADAL" clId="{E44CBD9B-1C21-49D8-8B12-9B1ED02710F6}" dt="2020-09-10T10:56:47.384" v="244" actId="14100"/>
          <ac:spMkLst>
            <pc:docMk/>
            <pc:sldMk cId="4232496259" sldId="260"/>
            <ac:spMk id="3" creationId="{87578239-AC8E-464A-A8AF-F3687B646E7D}"/>
          </ac:spMkLst>
        </pc:spChg>
        <pc:spChg chg="add del mod">
          <ac:chgData name="Idris Fabiyi" userId="6caac38a-b528-4745-a90a-13aa252fba76" providerId="ADAL" clId="{E44CBD9B-1C21-49D8-8B12-9B1ED02710F6}" dt="2020-09-10T10:56:44.382" v="243"/>
          <ac:spMkLst>
            <pc:docMk/>
            <pc:sldMk cId="4232496259" sldId="260"/>
            <ac:spMk id="4" creationId="{1FE443C3-83FD-41BF-9335-BC19227988EA}"/>
          </ac:spMkLst>
        </pc:spChg>
        <pc:spChg chg="add del mod">
          <ac:chgData name="Idris Fabiyi" userId="6caac38a-b528-4745-a90a-13aa252fba76" providerId="ADAL" clId="{E44CBD9B-1C21-49D8-8B12-9B1ED02710F6}" dt="2020-09-10T10:56:44.382" v="243"/>
          <ac:spMkLst>
            <pc:docMk/>
            <pc:sldMk cId="4232496259" sldId="260"/>
            <ac:spMk id="5" creationId="{9CCEAAE4-15D0-4C47-99DF-CA534524C621}"/>
          </ac:spMkLst>
        </pc:spChg>
        <pc:spChg chg="add del mod">
          <ac:chgData name="Idris Fabiyi" userId="6caac38a-b528-4745-a90a-13aa252fba76" providerId="ADAL" clId="{E44CBD9B-1C21-49D8-8B12-9B1ED02710F6}" dt="2020-09-10T10:57:38.547" v="249" actId="478"/>
          <ac:spMkLst>
            <pc:docMk/>
            <pc:sldMk cId="4232496259" sldId="260"/>
            <ac:spMk id="6" creationId="{B2A63406-A4E6-4030-8A5E-3572D2020BA0}"/>
          </ac:spMkLst>
        </pc:spChg>
        <pc:spChg chg="add del mod">
          <ac:chgData name="Idris Fabiyi" userId="6caac38a-b528-4745-a90a-13aa252fba76" providerId="ADAL" clId="{E44CBD9B-1C21-49D8-8B12-9B1ED02710F6}" dt="2020-09-10T10:57:38.547" v="249" actId="478"/>
          <ac:spMkLst>
            <pc:docMk/>
            <pc:sldMk cId="4232496259" sldId="260"/>
            <ac:spMk id="7" creationId="{79241808-88F2-4584-9448-8B90EE18B7B0}"/>
          </ac:spMkLst>
        </pc:spChg>
        <pc:spChg chg="add del mod">
          <ac:chgData name="Idris Fabiyi" userId="6caac38a-b528-4745-a90a-13aa252fba76" providerId="ADAL" clId="{E44CBD9B-1C21-49D8-8B12-9B1ED02710F6}" dt="2020-09-10T11:15:07.180" v="276" actId="478"/>
          <ac:spMkLst>
            <pc:docMk/>
            <pc:sldMk cId="4232496259" sldId="260"/>
            <ac:spMk id="8" creationId="{A093EA79-B532-4FB7-A37E-7A8C68159B29}"/>
          </ac:spMkLst>
        </pc:spChg>
        <pc:spChg chg="add mod">
          <ac:chgData name="Idris Fabiyi" userId="6caac38a-b528-4745-a90a-13aa252fba76" providerId="ADAL" clId="{E44CBD9B-1C21-49D8-8B12-9B1ED02710F6}" dt="2020-09-10T11:15:03.137" v="274" actId="1076"/>
          <ac:spMkLst>
            <pc:docMk/>
            <pc:sldMk cId="4232496259" sldId="260"/>
            <ac:spMk id="9" creationId="{910F2C50-5668-43D4-BF55-FB1CB960B3F1}"/>
          </ac:spMkLst>
        </pc:spChg>
        <pc:spChg chg="add del mod">
          <ac:chgData name="Idris Fabiyi" userId="6caac38a-b528-4745-a90a-13aa252fba76" providerId="ADAL" clId="{E44CBD9B-1C21-49D8-8B12-9B1ED02710F6}" dt="2020-09-10T11:53:07.431" v="387" actId="21"/>
          <ac:spMkLst>
            <pc:docMk/>
            <pc:sldMk cId="4232496259" sldId="260"/>
            <ac:spMk id="11" creationId="{8C4B30DE-BB4F-441E-9039-E5ADFAAB2CFB}"/>
          </ac:spMkLst>
        </pc:spChg>
      </pc:sldChg>
      <pc:sldChg chg="addSp delSp modSp mod">
        <pc:chgData name="Idris Fabiyi" userId="6caac38a-b528-4745-a90a-13aa252fba76" providerId="ADAL" clId="{E44CBD9B-1C21-49D8-8B12-9B1ED02710F6}" dt="2020-09-10T15:36:04.163" v="822" actId="313"/>
        <pc:sldMkLst>
          <pc:docMk/>
          <pc:sldMk cId="337998519" sldId="261"/>
        </pc:sldMkLst>
        <pc:spChg chg="mod">
          <ac:chgData name="Idris Fabiyi" userId="6caac38a-b528-4745-a90a-13aa252fba76" providerId="ADAL" clId="{E44CBD9B-1C21-49D8-8B12-9B1ED02710F6}" dt="2020-09-10T15:29:30.639" v="751"/>
          <ac:spMkLst>
            <pc:docMk/>
            <pc:sldMk cId="337998519" sldId="261"/>
            <ac:spMk id="2" creationId="{012799AD-0D76-4ED6-9D3E-EDD4F696400A}"/>
          </ac:spMkLst>
        </pc:spChg>
        <pc:spChg chg="mod">
          <ac:chgData name="Idris Fabiyi" userId="6caac38a-b528-4745-a90a-13aa252fba76" providerId="ADAL" clId="{E44CBD9B-1C21-49D8-8B12-9B1ED02710F6}" dt="2020-09-10T15:36:04.163" v="822" actId="313"/>
          <ac:spMkLst>
            <pc:docMk/>
            <pc:sldMk cId="337998519" sldId="261"/>
            <ac:spMk id="3" creationId="{FE40A337-D1C5-49C7-9DD1-4ADEC0A917DB}"/>
          </ac:spMkLst>
        </pc:spChg>
        <pc:spChg chg="add del mod">
          <ac:chgData name="Idris Fabiyi" userId="6caac38a-b528-4745-a90a-13aa252fba76" providerId="ADAL" clId="{E44CBD9B-1C21-49D8-8B12-9B1ED02710F6}" dt="2020-09-10T15:28:49.599" v="746"/>
          <ac:spMkLst>
            <pc:docMk/>
            <pc:sldMk cId="337998519" sldId="261"/>
            <ac:spMk id="4" creationId="{F6130006-4EC5-410A-A3A6-C75A97E9F4A8}"/>
          </ac:spMkLst>
        </pc:spChg>
        <pc:spChg chg="add del mod">
          <ac:chgData name="Idris Fabiyi" userId="6caac38a-b528-4745-a90a-13aa252fba76" providerId="ADAL" clId="{E44CBD9B-1C21-49D8-8B12-9B1ED02710F6}" dt="2020-09-10T15:28:49.599" v="746"/>
          <ac:spMkLst>
            <pc:docMk/>
            <pc:sldMk cId="337998519" sldId="261"/>
            <ac:spMk id="5" creationId="{CE747ACA-9954-41EC-B70B-B597117B70B2}"/>
          </ac:spMkLst>
        </pc:spChg>
        <pc:spChg chg="add del mod">
          <ac:chgData name="Idris Fabiyi" userId="6caac38a-b528-4745-a90a-13aa252fba76" providerId="ADAL" clId="{E44CBD9B-1C21-49D8-8B12-9B1ED02710F6}" dt="2020-09-10T15:29:15.822" v="747"/>
          <ac:spMkLst>
            <pc:docMk/>
            <pc:sldMk cId="337998519" sldId="261"/>
            <ac:spMk id="6" creationId="{D6EF7D7D-6D04-4EAC-ABDA-0BAD958DC7C2}"/>
          </ac:spMkLst>
        </pc:spChg>
        <pc:spChg chg="add del mod">
          <ac:chgData name="Idris Fabiyi" userId="6caac38a-b528-4745-a90a-13aa252fba76" providerId="ADAL" clId="{E44CBD9B-1C21-49D8-8B12-9B1ED02710F6}" dt="2020-09-10T15:29:15.822" v="747"/>
          <ac:spMkLst>
            <pc:docMk/>
            <pc:sldMk cId="337998519" sldId="261"/>
            <ac:spMk id="7" creationId="{2F3FCCB3-602E-4C08-B4E6-DB9A221C13A9}"/>
          </ac:spMkLst>
        </pc:spChg>
        <pc:spChg chg="add del mod">
          <ac:chgData name="Idris Fabiyi" userId="6caac38a-b528-4745-a90a-13aa252fba76" providerId="ADAL" clId="{E44CBD9B-1C21-49D8-8B12-9B1ED02710F6}" dt="2020-09-10T15:29:30.639" v="751"/>
          <ac:spMkLst>
            <pc:docMk/>
            <pc:sldMk cId="337998519" sldId="261"/>
            <ac:spMk id="8" creationId="{BB238DDB-4C49-4D77-A50F-3188FD8ABC6D}"/>
          </ac:spMkLst>
        </pc:spChg>
        <pc:spChg chg="add del mod">
          <ac:chgData name="Idris Fabiyi" userId="6caac38a-b528-4745-a90a-13aa252fba76" providerId="ADAL" clId="{E44CBD9B-1C21-49D8-8B12-9B1ED02710F6}" dt="2020-09-10T15:29:30.639" v="751"/>
          <ac:spMkLst>
            <pc:docMk/>
            <pc:sldMk cId="337998519" sldId="261"/>
            <ac:spMk id="9" creationId="{0BE34A8C-7354-4E6D-84FB-DE74DBC5B983}"/>
          </ac:spMkLst>
        </pc:spChg>
        <pc:spChg chg="add mod">
          <ac:chgData name="Idris Fabiyi" userId="6caac38a-b528-4745-a90a-13aa252fba76" providerId="ADAL" clId="{E44CBD9B-1C21-49D8-8B12-9B1ED02710F6}" dt="2020-09-10T15:33:13.574" v="786" actId="1076"/>
          <ac:spMkLst>
            <pc:docMk/>
            <pc:sldMk cId="337998519" sldId="261"/>
            <ac:spMk id="10" creationId="{A4C6973B-82A3-46BC-A03A-6E11E6216BA1}"/>
          </ac:spMkLst>
        </pc:spChg>
        <pc:spChg chg="add mod">
          <ac:chgData name="Idris Fabiyi" userId="6caac38a-b528-4745-a90a-13aa252fba76" providerId="ADAL" clId="{E44CBD9B-1C21-49D8-8B12-9B1ED02710F6}" dt="2020-09-10T15:33:19.806" v="787" actId="1076"/>
          <ac:spMkLst>
            <pc:docMk/>
            <pc:sldMk cId="337998519" sldId="261"/>
            <ac:spMk id="11" creationId="{C8DD87EA-CDC2-4D94-B5C4-7D00FFA3E06B}"/>
          </ac:spMkLst>
        </pc:spChg>
        <pc:spChg chg="add mod">
          <ac:chgData name="Idris Fabiyi" userId="6caac38a-b528-4745-a90a-13aa252fba76" providerId="ADAL" clId="{E44CBD9B-1C21-49D8-8B12-9B1ED02710F6}" dt="2020-09-10T15:34:45.950" v="810" actId="20577"/>
          <ac:spMkLst>
            <pc:docMk/>
            <pc:sldMk cId="337998519" sldId="261"/>
            <ac:spMk id="12" creationId="{0705697B-91C7-4077-9446-2DE3A5753CE5}"/>
          </ac:spMkLst>
        </pc:spChg>
        <pc:spChg chg="add mod">
          <ac:chgData name="Idris Fabiyi" userId="6caac38a-b528-4745-a90a-13aa252fba76" providerId="ADAL" clId="{E44CBD9B-1C21-49D8-8B12-9B1ED02710F6}" dt="2020-09-10T15:35:54.274" v="821" actId="1076"/>
          <ac:spMkLst>
            <pc:docMk/>
            <pc:sldMk cId="337998519" sldId="261"/>
            <ac:spMk id="13" creationId="{5E1573F1-0531-4223-BA65-B17B9542C865}"/>
          </ac:spMkLst>
        </pc:spChg>
      </pc:sldChg>
      <pc:sldChg chg="addSp delSp modSp mod">
        <pc:chgData name="Idris Fabiyi" userId="6caac38a-b528-4745-a90a-13aa252fba76" providerId="ADAL" clId="{E44CBD9B-1C21-49D8-8B12-9B1ED02710F6}" dt="2020-09-10T15:10:31.139" v="726" actId="5793"/>
        <pc:sldMkLst>
          <pc:docMk/>
          <pc:sldMk cId="3879926671" sldId="262"/>
        </pc:sldMkLst>
        <pc:spChg chg="mod">
          <ac:chgData name="Idris Fabiyi" userId="6caac38a-b528-4745-a90a-13aa252fba76" providerId="ADAL" clId="{E44CBD9B-1C21-49D8-8B12-9B1ED02710F6}" dt="2020-09-10T15:05:53.731" v="563"/>
          <ac:spMkLst>
            <pc:docMk/>
            <pc:sldMk cId="3879926671" sldId="262"/>
            <ac:spMk id="2" creationId="{F05288B3-FC79-42C5-9B28-753564001DED}"/>
          </ac:spMkLst>
        </pc:spChg>
        <pc:spChg chg="add del mod">
          <ac:chgData name="Idris Fabiyi" userId="6caac38a-b528-4745-a90a-13aa252fba76" providerId="ADAL" clId="{E44CBD9B-1C21-49D8-8B12-9B1ED02710F6}" dt="2020-09-10T15:05:51.133" v="561"/>
          <ac:spMkLst>
            <pc:docMk/>
            <pc:sldMk cId="3879926671" sldId="262"/>
            <ac:spMk id="3" creationId="{5D770E3F-234E-4A14-B9ED-0D38B9C25470}"/>
          </ac:spMkLst>
        </pc:spChg>
        <pc:spChg chg="add del mod">
          <ac:chgData name="Idris Fabiyi" userId="6caac38a-b528-4745-a90a-13aa252fba76" providerId="ADAL" clId="{E44CBD9B-1C21-49D8-8B12-9B1ED02710F6}" dt="2020-09-10T15:05:53.156" v="562"/>
          <ac:spMkLst>
            <pc:docMk/>
            <pc:sldMk cId="3879926671" sldId="262"/>
            <ac:spMk id="5" creationId="{4C0CDE90-5A96-40E9-9338-7D120C6339F8}"/>
          </ac:spMkLst>
        </pc:spChg>
        <pc:spChg chg="add del mod">
          <ac:chgData name="Idris Fabiyi" userId="6caac38a-b528-4745-a90a-13aa252fba76" providerId="ADAL" clId="{E44CBD9B-1C21-49D8-8B12-9B1ED02710F6}" dt="2020-09-10T15:05:53.156" v="562"/>
          <ac:spMkLst>
            <pc:docMk/>
            <pc:sldMk cId="3879926671" sldId="262"/>
            <ac:spMk id="6" creationId="{0C3F3DC1-66F6-4724-A0CD-5F735B7BC987}"/>
          </ac:spMkLst>
        </pc:spChg>
        <pc:spChg chg="add del mod">
          <ac:chgData name="Idris Fabiyi" userId="6caac38a-b528-4745-a90a-13aa252fba76" providerId="ADAL" clId="{E44CBD9B-1C21-49D8-8B12-9B1ED02710F6}" dt="2020-09-10T15:05:53.731" v="563"/>
          <ac:spMkLst>
            <pc:docMk/>
            <pc:sldMk cId="3879926671" sldId="262"/>
            <ac:spMk id="7" creationId="{55B655A2-0AB3-40B2-B9F7-8E51C2EDF216}"/>
          </ac:spMkLst>
        </pc:spChg>
        <pc:spChg chg="add del mod">
          <ac:chgData name="Idris Fabiyi" userId="6caac38a-b528-4745-a90a-13aa252fba76" providerId="ADAL" clId="{E44CBD9B-1C21-49D8-8B12-9B1ED02710F6}" dt="2020-09-10T15:05:53.731" v="563"/>
          <ac:spMkLst>
            <pc:docMk/>
            <pc:sldMk cId="3879926671" sldId="262"/>
            <ac:spMk id="8" creationId="{7181B118-34BF-4697-85CE-F83125E3690D}"/>
          </ac:spMkLst>
        </pc:spChg>
        <pc:spChg chg="add mod">
          <ac:chgData name="Idris Fabiyi" userId="6caac38a-b528-4745-a90a-13aa252fba76" providerId="ADAL" clId="{E44CBD9B-1C21-49D8-8B12-9B1ED02710F6}" dt="2020-09-10T15:10:31.139" v="726" actId="5793"/>
          <ac:spMkLst>
            <pc:docMk/>
            <pc:sldMk cId="3879926671" sldId="262"/>
            <ac:spMk id="9" creationId="{8CE6D6B5-9B30-4DC0-BCFE-8906AC9319A3}"/>
          </ac:spMkLst>
        </pc:spChg>
        <pc:graphicFrameChg chg="mod modGraphic">
          <ac:chgData name="Idris Fabiyi" userId="6caac38a-b528-4745-a90a-13aa252fba76" providerId="ADAL" clId="{E44CBD9B-1C21-49D8-8B12-9B1ED02710F6}" dt="2020-09-10T15:06:52.996" v="581" actId="14734"/>
          <ac:graphicFrameMkLst>
            <pc:docMk/>
            <pc:sldMk cId="3879926671" sldId="262"/>
            <ac:graphicFrameMk id="4" creationId="{A665F855-9D84-4621-A223-0EF0175055BB}"/>
          </ac:graphicFrameMkLst>
        </pc:graphicFrameChg>
      </pc:sldChg>
      <pc:sldChg chg="addSp delSp modSp mod">
        <pc:chgData name="Idris Fabiyi" userId="6caac38a-b528-4745-a90a-13aa252fba76" providerId="ADAL" clId="{E44CBD9B-1C21-49D8-8B12-9B1ED02710F6}" dt="2020-09-10T16:00:13.312" v="859" actId="20577"/>
        <pc:sldMkLst>
          <pc:docMk/>
          <pc:sldMk cId="1583870874" sldId="267"/>
        </pc:sldMkLst>
        <pc:spChg chg="mod">
          <ac:chgData name="Idris Fabiyi" userId="6caac38a-b528-4745-a90a-13aa252fba76" providerId="ADAL" clId="{E44CBD9B-1C21-49D8-8B12-9B1ED02710F6}" dt="2020-09-10T15:27:39.226" v="742"/>
          <ac:spMkLst>
            <pc:docMk/>
            <pc:sldMk cId="1583870874" sldId="267"/>
            <ac:spMk id="2" creationId="{1AF67271-5B98-498B-B6D8-F08737B96644}"/>
          </ac:spMkLst>
        </pc:spChg>
        <pc:spChg chg="mod">
          <ac:chgData name="Idris Fabiyi" userId="6caac38a-b528-4745-a90a-13aa252fba76" providerId="ADAL" clId="{E44CBD9B-1C21-49D8-8B12-9B1ED02710F6}" dt="2020-09-10T16:00:13.312" v="859" actId="20577"/>
          <ac:spMkLst>
            <pc:docMk/>
            <pc:sldMk cId="1583870874" sldId="267"/>
            <ac:spMk id="3" creationId="{61D484CB-58DE-4EC9-BA72-317290C9E27B}"/>
          </ac:spMkLst>
        </pc:spChg>
        <pc:spChg chg="add del mod">
          <ac:chgData name="Idris Fabiyi" userId="6caac38a-b528-4745-a90a-13aa252fba76" providerId="ADAL" clId="{E44CBD9B-1C21-49D8-8B12-9B1ED02710F6}" dt="2020-09-10T15:26:41.388" v="730"/>
          <ac:spMkLst>
            <pc:docMk/>
            <pc:sldMk cId="1583870874" sldId="267"/>
            <ac:spMk id="4" creationId="{FB9622CF-6908-4A1C-A287-7B37693F2FF3}"/>
          </ac:spMkLst>
        </pc:spChg>
        <pc:spChg chg="add del mod">
          <ac:chgData name="Idris Fabiyi" userId="6caac38a-b528-4745-a90a-13aa252fba76" providerId="ADAL" clId="{E44CBD9B-1C21-49D8-8B12-9B1ED02710F6}" dt="2020-09-10T15:26:41.388" v="730"/>
          <ac:spMkLst>
            <pc:docMk/>
            <pc:sldMk cId="1583870874" sldId="267"/>
            <ac:spMk id="6" creationId="{5D87A0A2-D5EF-4850-B1DB-AA3AE100631E}"/>
          </ac:spMkLst>
        </pc:spChg>
        <pc:spChg chg="add del mod">
          <ac:chgData name="Idris Fabiyi" userId="6caac38a-b528-4745-a90a-13aa252fba76" providerId="ADAL" clId="{E44CBD9B-1C21-49D8-8B12-9B1ED02710F6}" dt="2020-09-10T15:27:39.226" v="742"/>
          <ac:spMkLst>
            <pc:docMk/>
            <pc:sldMk cId="1583870874" sldId="267"/>
            <ac:spMk id="9" creationId="{F4495DF2-97F5-42FA-8B51-A3AC6E84D9F0}"/>
          </ac:spMkLst>
        </pc:spChg>
        <pc:spChg chg="add del mod">
          <ac:chgData name="Idris Fabiyi" userId="6caac38a-b528-4745-a90a-13aa252fba76" providerId="ADAL" clId="{E44CBD9B-1C21-49D8-8B12-9B1ED02710F6}" dt="2020-09-10T15:27:39.226" v="742"/>
          <ac:spMkLst>
            <pc:docMk/>
            <pc:sldMk cId="1583870874" sldId="267"/>
            <ac:spMk id="10" creationId="{A714B76B-3FEE-4BC4-9A13-E85EF351BC2D}"/>
          </ac:spMkLst>
        </pc:spChg>
        <pc:spChg chg="add mod">
          <ac:chgData name="Idris Fabiyi" userId="6caac38a-b528-4745-a90a-13aa252fba76" providerId="ADAL" clId="{E44CBD9B-1C21-49D8-8B12-9B1ED02710F6}" dt="2020-09-10T15:44:20.733" v="853" actId="14100"/>
          <ac:spMkLst>
            <pc:docMk/>
            <pc:sldMk cId="1583870874" sldId="267"/>
            <ac:spMk id="11" creationId="{56985D7E-0601-467E-AE2E-8013C8D1315B}"/>
          </ac:spMkLst>
        </pc:spChg>
        <pc:spChg chg="add mod">
          <ac:chgData name="Idris Fabiyi" userId="6caac38a-b528-4745-a90a-13aa252fba76" providerId="ADAL" clId="{E44CBD9B-1C21-49D8-8B12-9B1ED02710F6}" dt="2020-09-10T15:44:24.064" v="854" actId="14100"/>
          <ac:spMkLst>
            <pc:docMk/>
            <pc:sldMk cId="1583870874" sldId="267"/>
            <ac:spMk id="12" creationId="{BAA40996-23FB-4DFB-BCFF-231C5A06863A}"/>
          </ac:spMkLst>
        </pc:spChg>
        <pc:picChg chg="del">
          <ac:chgData name="Idris Fabiyi" userId="6caac38a-b528-4745-a90a-13aa252fba76" providerId="ADAL" clId="{E44CBD9B-1C21-49D8-8B12-9B1ED02710F6}" dt="2020-09-10T15:27:21.508" v="738" actId="478"/>
          <ac:picMkLst>
            <pc:docMk/>
            <pc:sldMk cId="1583870874" sldId="267"/>
            <ac:picMk id="5" creationId="{C17139A1-3354-4386-96EF-64ACD7EF3A22}"/>
          </ac:picMkLst>
        </pc:picChg>
        <pc:picChg chg="add">
          <ac:chgData name="Idris Fabiyi" userId="6caac38a-b528-4745-a90a-13aa252fba76" providerId="ADAL" clId="{E44CBD9B-1C21-49D8-8B12-9B1ED02710F6}" dt="2020-09-10T15:27:18.050" v="737" actId="22"/>
          <ac:picMkLst>
            <pc:docMk/>
            <pc:sldMk cId="1583870874" sldId="267"/>
            <ac:picMk id="7" creationId="{36D40D6C-44E9-4CA0-8665-AE449F681703}"/>
          </ac:picMkLst>
        </pc:picChg>
        <pc:picChg chg="mod">
          <ac:chgData name="Idris Fabiyi" userId="6caac38a-b528-4745-a90a-13aa252fba76" providerId="ADAL" clId="{E44CBD9B-1C21-49D8-8B12-9B1ED02710F6}" dt="2020-09-10T15:27:36.648" v="741" actId="14100"/>
          <ac:picMkLst>
            <pc:docMk/>
            <pc:sldMk cId="1583870874" sldId="267"/>
            <ac:picMk id="1026" creationId="{74DEED96-CB74-47E2-9AE9-383D97C0E9E8}"/>
          </ac:picMkLst>
        </pc:picChg>
      </pc:sldChg>
      <pc:sldChg chg="addSp delSp modSp mod modAnim">
        <pc:chgData name="Idris Fabiyi" userId="6caac38a-b528-4745-a90a-13aa252fba76" providerId="ADAL" clId="{E44CBD9B-1C21-49D8-8B12-9B1ED02710F6}" dt="2020-09-10T11:54:23.854" v="404"/>
        <pc:sldMkLst>
          <pc:docMk/>
          <pc:sldMk cId="414491222" sldId="287"/>
        </pc:sldMkLst>
        <pc:spChg chg="mod">
          <ac:chgData name="Idris Fabiyi" userId="6caac38a-b528-4745-a90a-13aa252fba76" providerId="ADAL" clId="{E44CBD9B-1C21-49D8-8B12-9B1ED02710F6}" dt="2020-09-10T11:54:23.854" v="404"/>
          <ac:spMkLst>
            <pc:docMk/>
            <pc:sldMk cId="414491222" sldId="287"/>
            <ac:spMk id="2" creationId="{1E3A1157-56C0-4004-853E-87842AA83995}"/>
          </ac:spMkLst>
        </pc:spChg>
        <pc:spChg chg="mod">
          <ac:chgData name="Idris Fabiyi" userId="6caac38a-b528-4745-a90a-13aa252fba76" providerId="ADAL" clId="{E44CBD9B-1C21-49D8-8B12-9B1ED02710F6}" dt="2020-09-10T11:38:23.702" v="343" actId="20577"/>
          <ac:spMkLst>
            <pc:docMk/>
            <pc:sldMk cId="414491222" sldId="287"/>
            <ac:spMk id="3" creationId="{DDD04245-1D62-4AE9-9802-51E1042F0D4A}"/>
          </ac:spMkLst>
        </pc:spChg>
        <pc:spChg chg="add del mod">
          <ac:chgData name="Idris Fabiyi" userId="6caac38a-b528-4745-a90a-13aa252fba76" providerId="ADAL" clId="{E44CBD9B-1C21-49D8-8B12-9B1ED02710F6}" dt="2020-09-10T11:15:59.662" v="284"/>
          <ac:spMkLst>
            <pc:docMk/>
            <pc:sldMk cId="414491222" sldId="287"/>
            <ac:spMk id="4" creationId="{F58C2B45-7C80-457F-8288-5C377C34A7D8}"/>
          </ac:spMkLst>
        </pc:spChg>
        <pc:spChg chg="add del mod">
          <ac:chgData name="Idris Fabiyi" userId="6caac38a-b528-4745-a90a-13aa252fba76" providerId="ADAL" clId="{E44CBD9B-1C21-49D8-8B12-9B1ED02710F6}" dt="2020-09-10T11:15:59.662" v="284"/>
          <ac:spMkLst>
            <pc:docMk/>
            <pc:sldMk cId="414491222" sldId="287"/>
            <ac:spMk id="5" creationId="{4D3A2C28-866F-44F8-BA6A-930F1B772F7E}"/>
          </ac:spMkLst>
        </pc:spChg>
        <pc:spChg chg="add del mod">
          <ac:chgData name="Idris Fabiyi" userId="6caac38a-b528-4745-a90a-13aa252fba76" providerId="ADAL" clId="{E44CBD9B-1C21-49D8-8B12-9B1ED02710F6}" dt="2020-09-10T11:16:04.230" v="286"/>
          <ac:spMkLst>
            <pc:docMk/>
            <pc:sldMk cId="414491222" sldId="287"/>
            <ac:spMk id="6" creationId="{9FE584A1-8FC9-4806-87E9-B18695444DA0}"/>
          </ac:spMkLst>
        </pc:spChg>
        <pc:spChg chg="add del mod">
          <ac:chgData name="Idris Fabiyi" userId="6caac38a-b528-4745-a90a-13aa252fba76" providerId="ADAL" clId="{E44CBD9B-1C21-49D8-8B12-9B1ED02710F6}" dt="2020-09-10T11:16:04.230" v="286"/>
          <ac:spMkLst>
            <pc:docMk/>
            <pc:sldMk cId="414491222" sldId="287"/>
            <ac:spMk id="7" creationId="{8B8CB3E9-FB9B-44F5-8178-BE2DB2CFA85B}"/>
          </ac:spMkLst>
        </pc:spChg>
        <pc:spChg chg="add del">
          <ac:chgData name="Idris Fabiyi" userId="6caac38a-b528-4745-a90a-13aa252fba76" providerId="ADAL" clId="{E44CBD9B-1C21-49D8-8B12-9B1ED02710F6}" dt="2020-09-10T11:45:11.735" v="346" actId="478"/>
          <ac:spMkLst>
            <pc:docMk/>
            <pc:sldMk cId="414491222" sldId="287"/>
            <ac:spMk id="9" creationId="{8E8A62B6-1B61-475D-AD20-84FB6C8835F2}"/>
          </ac:spMkLst>
        </pc:spChg>
        <pc:spChg chg="add del mod">
          <ac:chgData name="Idris Fabiyi" userId="6caac38a-b528-4745-a90a-13aa252fba76" providerId="ADAL" clId="{E44CBD9B-1C21-49D8-8B12-9B1ED02710F6}" dt="2020-09-10T11:47:29.550" v="356" actId="478"/>
          <ac:spMkLst>
            <pc:docMk/>
            <pc:sldMk cId="414491222" sldId="287"/>
            <ac:spMk id="10" creationId="{20C4C306-B284-48C0-9A81-16D506DCC2EC}"/>
          </ac:spMkLst>
        </pc:spChg>
        <pc:spChg chg="add del">
          <ac:chgData name="Idris Fabiyi" userId="6caac38a-b528-4745-a90a-13aa252fba76" providerId="ADAL" clId="{E44CBD9B-1C21-49D8-8B12-9B1ED02710F6}" dt="2020-09-10T11:47:29.550" v="356" actId="478"/>
          <ac:spMkLst>
            <pc:docMk/>
            <pc:sldMk cId="414491222" sldId="287"/>
            <ac:spMk id="11" creationId="{01285212-DF60-4456-AC22-FD7D25B2517C}"/>
          </ac:spMkLst>
        </pc:spChg>
        <pc:spChg chg="add mod">
          <ac:chgData name="Idris Fabiyi" userId="6caac38a-b528-4745-a90a-13aa252fba76" providerId="ADAL" clId="{E44CBD9B-1C21-49D8-8B12-9B1ED02710F6}" dt="2020-09-10T11:52:12.842" v="367" actId="313"/>
          <ac:spMkLst>
            <pc:docMk/>
            <pc:sldMk cId="414491222" sldId="287"/>
            <ac:spMk id="12" creationId="{C976D512-2B94-4C10-940E-07916F613A9D}"/>
          </ac:spMkLst>
        </pc:spChg>
        <pc:spChg chg="add mod">
          <ac:chgData name="Idris Fabiyi" userId="6caac38a-b528-4745-a90a-13aa252fba76" providerId="ADAL" clId="{E44CBD9B-1C21-49D8-8B12-9B1ED02710F6}" dt="2020-09-10T11:53:30.479" v="398" actId="1076"/>
          <ac:spMkLst>
            <pc:docMk/>
            <pc:sldMk cId="414491222" sldId="287"/>
            <ac:spMk id="14" creationId="{9B78856C-A0E9-4FD5-9303-A8283494C97B}"/>
          </ac:spMkLst>
        </pc:spChg>
      </pc:sldChg>
      <pc:sldChg chg="addSp delSp modSp mod">
        <pc:chgData name="Idris Fabiyi" userId="6caac38a-b528-4745-a90a-13aa252fba76" providerId="ADAL" clId="{E44CBD9B-1C21-49D8-8B12-9B1ED02710F6}" dt="2020-09-10T09:00:28.690" v="232" actId="207"/>
        <pc:sldMkLst>
          <pc:docMk/>
          <pc:sldMk cId="1066121892" sldId="288"/>
        </pc:sldMkLst>
        <pc:spChg chg="mod">
          <ac:chgData name="Idris Fabiyi" userId="6caac38a-b528-4745-a90a-13aa252fba76" providerId="ADAL" clId="{E44CBD9B-1C21-49D8-8B12-9B1ED02710F6}" dt="2020-09-10T08:59:10.593" v="209"/>
          <ac:spMkLst>
            <pc:docMk/>
            <pc:sldMk cId="1066121892" sldId="288"/>
            <ac:spMk id="2" creationId="{7EF3572F-5D3E-40CC-8E11-7DFFE2CD2FF4}"/>
          </ac:spMkLst>
        </pc:spChg>
        <pc:spChg chg="mod">
          <ac:chgData name="Idris Fabiyi" userId="6caac38a-b528-4745-a90a-13aa252fba76" providerId="ADAL" clId="{E44CBD9B-1C21-49D8-8B12-9B1ED02710F6}" dt="2020-09-10T08:59:54.488" v="220" actId="1076"/>
          <ac:spMkLst>
            <pc:docMk/>
            <pc:sldMk cId="1066121892" sldId="288"/>
            <ac:spMk id="3" creationId="{87578239-AC8E-464A-A8AF-F3687B646E7D}"/>
          </ac:spMkLst>
        </pc:spChg>
        <pc:spChg chg="add del mod">
          <ac:chgData name="Idris Fabiyi" userId="6caac38a-b528-4745-a90a-13aa252fba76" providerId="ADAL" clId="{E44CBD9B-1C21-49D8-8B12-9B1ED02710F6}" dt="2020-09-10T08:39:41.225" v="207" actId="478"/>
          <ac:spMkLst>
            <pc:docMk/>
            <pc:sldMk cId="1066121892" sldId="288"/>
            <ac:spMk id="4" creationId="{191134A8-3CDD-4786-8303-904AC68A879F}"/>
          </ac:spMkLst>
        </pc:spChg>
        <pc:spChg chg="add mod">
          <ac:chgData name="Idris Fabiyi" userId="6caac38a-b528-4745-a90a-13aa252fba76" providerId="ADAL" clId="{E44CBD9B-1C21-49D8-8B12-9B1ED02710F6}" dt="2020-09-10T09:00:28.690" v="232" actId="207"/>
          <ac:spMkLst>
            <pc:docMk/>
            <pc:sldMk cId="1066121892" sldId="288"/>
            <ac:spMk id="6" creationId="{F78CD9B7-4FB8-49A7-8C5B-A7E1DF4CFEA8}"/>
          </ac:spMkLst>
        </pc:spChg>
        <pc:spChg chg="add del mod">
          <ac:chgData name="Idris Fabiyi" userId="6caac38a-b528-4745-a90a-13aa252fba76" providerId="ADAL" clId="{E44CBD9B-1C21-49D8-8B12-9B1ED02710F6}" dt="2020-09-10T08:59:10.593" v="209"/>
          <ac:spMkLst>
            <pc:docMk/>
            <pc:sldMk cId="1066121892" sldId="288"/>
            <ac:spMk id="7" creationId="{8B61DC9B-8F0F-43DF-B288-4CDA22C92E1F}"/>
          </ac:spMkLst>
        </pc:spChg>
        <pc:spChg chg="add del mod">
          <ac:chgData name="Idris Fabiyi" userId="6caac38a-b528-4745-a90a-13aa252fba76" providerId="ADAL" clId="{E44CBD9B-1C21-49D8-8B12-9B1ED02710F6}" dt="2020-09-10T08:59:10.593" v="209"/>
          <ac:spMkLst>
            <pc:docMk/>
            <pc:sldMk cId="1066121892" sldId="288"/>
            <ac:spMk id="8" creationId="{D9AE456F-9431-430E-AC9C-722022111871}"/>
          </ac:spMkLst>
        </pc:spChg>
      </pc:sldChg>
      <pc:sldChg chg="addSp delSp modSp mod">
        <pc:chgData name="Idris Fabiyi" userId="6caac38a-b528-4745-a90a-13aa252fba76" providerId="ADAL" clId="{E44CBD9B-1C21-49D8-8B12-9B1ED02710F6}" dt="2020-09-10T12:51:15.164" v="558" actId="14100"/>
        <pc:sldMkLst>
          <pc:docMk/>
          <pc:sldMk cId="1564918506" sldId="289"/>
        </pc:sldMkLst>
        <pc:spChg chg="mod">
          <ac:chgData name="Idris Fabiyi" userId="6caac38a-b528-4745-a90a-13aa252fba76" providerId="ADAL" clId="{E44CBD9B-1C21-49D8-8B12-9B1ED02710F6}" dt="2020-09-10T11:54:40.370" v="405"/>
          <ac:spMkLst>
            <pc:docMk/>
            <pc:sldMk cId="1564918506" sldId="289"/>
            <ac:spMk id="2" creationId="{BB8A5A97-7C4C-45AA-A172-38BDD7B2AE1F}"/>
          </ac:spMkLst>
        </pc:spChg>
        <pc:spChg chg="del mod">
          <ac:chgData name="Idris Fabiyi" userId="6caac38a-b528-4745-a90a-13aa252fba76" providerId="ADAL" clId="{E44CBD9B-1C21-49D8-8B12-9B1ED02710F6}" dt="2020-09-10T11:54:40.370" v="405"/>
          <ac:spMkLst>
            <pc:docMk/>
            <pc:sldMk cId="1564918506" sldId="289"/>
            <ac:spMk id="3" creationId="{DA729FB0-7027-4924-8932-05AAB63927D3}"/>
          </ac:spMkLst>
        </pc:spChg>
        <pc:spChg chg="add del mod">
          <ac:chgData name="Idris Fabiyi" userId="6caac38a-b528-4745-a90a-13aa252fba76" providerId="ADAL" clId="{E44CBD9B-1C21-49D8-8B12-9B1ED02710F6}" dt="2020-09-10T11:54:40.370" v="405"/>
          <ac:spMkLst>
            <pc:docMk/>
            <pc:sldMk cId="1564918506" sldId="289"/>
            <ac:spMk id="4" creationId="{981BF8F5-EA89-4788-A67B-BD8145C76A7B}"/>
          </ac:spMkLst>
        </pc:spChg>
        <pc:spChg chg="add del mod">
          <ac:chgData name="Idris Fabiyi" userId="6caac38a-b528-4745-a90a-13aa252fba76" providerId="ADAL" clId="{E44CBD9B-1C21-49D8-8B12-9B1ED02710F6}" dt="2020-09-10T11:56:57.194" v="553" actId="14100"/>
          <ac:spMkLst>
            <pc:docMk/>
            <pc:sldMk cId="1564918506" sldId="289"/>
            <ac:spMk id="5" creationId="{5F82D4EC-B17D-4697-9182-435799637CCC}"/>
          </ac:spMkLst>
        </pc:spChg>
        <pc:spChg chg="add del mod">
          <ac:chgData name="Idris Fabiyi" userId="6caac38a-b528-4745-a90a-13aa252fba76" providerId="ADAL" clId="{E44CBD9B-1C21-49D8-8B12-9B1ED02710F6}" dt="2020-09-10T11:54:43.415" v="407"/>
          <ac:spMkLst>
            <pc:docMk/>
            <pc:sldMk cId="1564918506" sldId="289"/>
            <ac:spMk id="6" creationId="{6C4E4A39-455E-4B9E-A5FE-DD00828074B4}"/>
          </ac:spMkLst>
        </pc:spChg>
        <pc:spChg chg="add mod">
          <ac:chgData name="Idris Fabiyi" userId="6caac38a-b528-4745-a90a-13aa252fba76" providerId="ADAL" clId="{E44CBD9B-1C21-49D8-8B12-9B1ED02710F6}" dt="2020-09-10T12:51:15.164" v="558" actId="14100"/>
          <ac:spMkLst>
            <pc:docMk/>
            <pc:sldMk cId="1564918506" sldId="289"/>
            <ac:spMk id="7" creationId="{3ABF31D6-F6DA-4061-A6EC-E2824E906FD2}"/>
          </ac:spMkLst>
        </pc:spChg>
      </pc:sldChg>
      <pc:sldChg chg="addSp delSp modSp mod">
        <pc:chgData name="Idris Fabiyi" userId="6caac38a-b528-4745-a90a-13aa252fba76" providerId="ADAL" clId="{E44CBD9B-1C21-49D8-8B12-9B1ED02710F6}" dt="2020-09-10T15:27:15.490" v="736" actId="22"/>
        <pc:sldMkLst>
          <pc:docMk/>
          <pc:sldMk cId="1430945800" sldId="290"/>
        </pc:sldMkLst>
        <pc:spChg chg="mod">
          <ac:chgData name="Idris Fabiyi" userId="6caac38a-b528-4745-a90a-13aa252fba76" providerId="ADAL" clId="{E44CBD9B-1C21-49D8-8B12-9B1ED02710F6}" dt="2020-09-10T15:26:33.906" v="728"/>
          <ac:spMkLst>
            <pc:docMk/>
            <pc:sldMk cId="1430945800" sldId="290"/>
            <ac:spMk id="2" creationId="{48A7FA38-972A-4E09-AE28-9F7179C7AE07}"/>
          </ac:spMkLst>
        </pc:spChg>
        <pc:spChg chg="mod">
          <ac:chgData name="Idris Fabiyi" userId="6caac38a-b528-4745-a90a-13aa252fba76" providerId="ADAL" clId="{E44CBD9B-1C21-49D8-8B12-9B1ED02710F6}" dt="2020-09-10T15:26:33.906" v="728"/>
          <ac:spMkLst>
            <pc:docMk/>
            <pc:sldMk cId="1430945800" sldId="290"/>
            <ac:spMk id="3" creationId="{D5AC9C9D-85A9-4A1D-90E1-DF2CA7880A0A}"/>
          </ac:spMkLst>
        </pc:spChg>
        <pc:spChg chg="add del mod">
          <ac:chgData name="Idris Fabiyi" userId="6caac38a-b528-4745-a90a-13aa252fba76" providerId="ADAL" clId="{E44CBD9B-1C21-49D8-8B12-9B1ED02710F6}" dt="2020-09-10T15:26:33.906" v="728"/>
          <ac:spMkLst>
            <pc:docMk/>
            <pc:sldMk cId="1430945800" sldId="290"/>
            <ac:spMk id="5" creationId="{B7C8B3FE-474F-4D7A-8972-52AE8054C771}"/>
          </ac:spMkLst>
        </pc:spChg>
        <pc:spChg chg="add del mod">
          <ac:chgData name="Idris Fabiyi" userId="6caac38a-b528-4745-a90a-13aa252fba76" providerId="ADAL" clId="{E44CBD9B-1C21-49D8-8B12-9B1ED02710F6}" dt="2020-09-10T15:26:33.906" v="728"/>
          <ac:spMkLst>
            <pc:docMk/>
            <pc:sldMk cId="1430945800" sldId="290"/>
            <ac:spMk id="6" creationId="{471499CE-0E99-44EB-9E9A-82B198BEDF22}"/>
          </ac:spMkLst>
        </pc:spChg>
        <pc:picChg chg="del mod">
          <ac:chgData name="Idris Fabiyi" userId="6caac38a-b528-4745-a90a-13aa252fba76" providerId="ADAL" clId="{E44CBD9B-1C21-49D8-8B12-9B1ED02710F6}" dt="2020-09-10T15:27:15.173" v="735" actId="478"/>
          <ac:picMkLst>
            <pc:docMk/>
            <pc:sldMk cId="1430945800" sldId="290"/>
            <ac:picMk id="4" creationId="{847052BF-E83A-47D1-9608-E49EA2B807F3}"/>
          </ac:picMkLst>
        </pc:picChg>
        <pc:picChg chg="add">
          <ac:chgData name="Idris Fabiyi" userId="6caac38a-b528-4745-a90a-13aa252fba76" providerId="ADAL" clId="{E44CBD9B-1C21-49D8-8B12-9B1ED02710F6}" dt="2020-09-10T15:27:15.490" v="736" actId="22"/>
          <ac:picMkLst>
            <pc:docMk/>
            <pc:sldMk cId="1430945800" sldId="290"/>
            <ac:picMk id="8" creationId="{046CBA83-F63A-4DA9-A034-7AA5BC81C8ED}"/>
          </ac:picMkLst>
        </pc:picChg>
      </pc:sldChg>
      <pc:sldChg chg="addSp delSp modSp mod">
        <pc:chgData name="Idris Fabiyi" userId="6caac38a-b528-4745-a90a-13aa252fba76" providerId="ADAL" clId="{E44CBD9B-1C21-49D8-8B12-9B1ED02710F6}" dt="2020-09-10T15:27:10.745" v="734" actId="22"/>
        <pc:sldMkLst>
          <pc:docMk/>
          <pc:sldMk cId="3625899942" sldId="291"/>
        </pc:sldMkLst>
        <pc:spChg chg="mod">
          <ac:chgData name="Idris Fabiyi" userId="6caac38a-b528-4745-a90a-13aa252fba76" providerId="ADAL" clId="{E44CBD9B-1C21-49D8-8B12-9B1ED02710F6}" dt="2020-09-10T15:26:38.530" v="729"/>
          <ac:spMkLst>
            <pc:docMk/>
            <pc:sldMk cId="3625899942" sldId="291"/>
            <ac:spMk id="2" creationId="{48A7FA38-972A-4E09-AE28-9F7179C7AE07}"/>
          </ac:spMkLst>
        </pc:spChg>
        <pc:spChg chg="mod">
          <ac:chgData name="Idris Fabiyi" userId="6caac38a-b528-4745-a90a-13aa252fba76" providerId="ADAL" clId="{E44CBD9B-1C21-49D8-8B12-9B1ED02710F6}" dt="2020-09-10T15:26:38.530" v="729"/>
          <ac:spMkLst>
            <pc:docMk/>
            <pc:sldMk cId="3625899942" sldId="291"/>
            <ac:spMk id="3" creationId="{D5AC9C9D-85A9-4A1D-90E1-DF2CA7880A0A}"/>
          </ac:spMkLst>
        </pc:spChg>
        <pc:spChg chg="add del mod">
          <ac:chgData name="Idris Fabiyi" userId="6caac38a-b528-4745-a90a-13aa252fba76" providerId="ADAL" clId="{E44CBD9B-1C21-49D8-8B12-9B1ED02710F6}" dt="2020-09-10T15:26:27.988" v="727"/>
          <ac:spMkLst>
            <pc:docMk/>
            <pc:sldMk cId="3625899942" sldId="291"/>
            <ac:spMk id="5" creationId="{29BE2728-A688-4BAC-9555-4E1CAF325529}"/>
          </ac:spMkLst>
        </pc:spChg>
        <pc:spChg chg="add del mod">
          <ac:chgData name="Idris Fabiyi" userId="6caac38a-b528-4745-a90a-13aa252fba76" providerId="ADAL" clId="{E44CBD9B-1C21-49D8-8B12-9B1ED02710F6}" dt="2020-09-10T15:26:27.988" v="727"/>
          <ac:spMkLst>
            <pc:docMk/>
            <pc:sldMk cId="3625899942" sldId="291"/>
            <ac:spMk id="6" creationId="{301DFF64-CD57-4FBA-BE64-3D1A5FCE6697}"/>
          </ac:spMkLst>
        </pc:spChg>
        <pc:spChg chg="add del mod">
          <ac:chgData name="Idris Fabiyi" userId="6caac38a-b528-4745-a90a-13aa252fba76" providerId="ADAL" clId="{E44CBD9B-1C21-49D8-8B12-9B1ED02710F6}" dt="2020-09-10T15:26:38.530" v="729"/>
          <ac:spMkLst>
            <pc:docMk/>
            <pc:sldMk cId="3625899942" sldId="291"/>
            <ac:spMk id="7" creationId="{53B7FA89-7B18-49F6-A604-6EE22D8831D9}"/>
          </ac:spMkLst>
        </pc:spChg>
        <pc:spChg chg="add del mod">
          <ac:chgData name="Idris Fabiyi" userId="6caac38a-b528-4745-a90a-13aa252fba76" providerId="ADAL" clId="{E44CBD9B-1C21-49D8-8B12-9B1ED02710F6}" dt="2020-09-10T15:26:38.530" v="729"/>
          <ac:spMkLst>
            <pc:docMk/>
            <pc:sldMk cId="3625899942" sldId="291"/>
            <ac:spMk id="8" creationId="{730DCF91-45D8-44EB-9281-C146885CC2DE}"/>
          </ac:spMkLst>
        </pc:spChg>
        <pc:picChg chg="del mod">
          <ac:chgData name="Idris Fabiyi" userId="6caac38a-b528-4745-a90a-13aa252fba76" providerId="ADAL" clId="{E44CBD9B-1C21-49D8-8B12-9B1ED02710F6}" dt="2020-09-10T15:27:09.715" v="733" actId="21"/>
          <ac:picMkLst>
            <pc:docMk/>
            <pc:sldMk cId="3625899942" sldId="291"/>
            <ac:picMk id="4" creationId="{9798DA2F-739C-40D6-8A0E-1E3F13344552}"/>
          </ac:picMkLst>
        </pc:picChg>
        <pc:picChg chg="add">
          <ac:chgData name="Idris Fabiyi" userId="6caac38a-b528-4745-a90a-13aa252fba76" providerId="ADAL" clId="{E44CBD9B-1C21-49D8-8B12-9B1ED02710F6}" dt="2020-09-10T15:27:10.745" v="734" actId="22"/>
          <ac:picMkLst>
            <pc:docMk/>
            <pc:sldMk cId="3625899942" sldId="291"/>
            <ac:picMk id="10" creationId="{F6EF2E55-FBED-4D23-BC38-E1C718B85A0E}"/>
          </ac:picMkLst>
        </pc:picChg>
      </pc:sldChg>
      <pc:sldChg chg="addSp delSp modSp mod delAnim modAnim">
        <pc:chgData name="Idris Fabiyi" userId="6caac38a-b528-4745-a90a-13aa252fba76" providerId="ADAL" clId="{E44CBD9B-1C21-49D8-8B12-9B1ED02710F6}" dt="2020-09-10T16:07:40.271" v="911"/>
        <pc:sldMkLst>
          <pc:docMk/>
          <pc:sldMk cId="1504703682" sldId="292"/>
        </pc:sldMkLst>
        <pc:spChg chg="mod">
          <ac:chgData name="Idris Fabiyi" userId="6caac38a-b528-4745-a90a-13aa252fba76" providerId="ADAL" clId="{E44CBD9B-1C21-49D8-8B12-9B1ED02710F6}" dt="2020-09-10T16:03:18.905" v="876"/>
          <ac:spMkLst>
            <pc:docMk/>
            <pc:sldMk cId="1504703682" sldId="292"/>
            <ac:spMk id="2" creationId="{012799AD-0D76-4ED6-9D3E-EDD4F696400A}"/>
          </ac:spMkLst>
        </pc:spChg>
        <pc:spChg chg="mod">
          <ac:chgData name="Idris Fabiyi" userId="6caac38a-b528-4745-a90a-13aa252fba76" providerId="ADAL" clId="{E44CBD9B-1C21-49D8-8B12-9B1ED02710F6}" dt="2020-09-10T16:04:28.820" v="878"/>
          <ac:spMkLst>
            <pc:docMk/>
            <pc:sldMk cId="1504703682" sldId="292"/>
            <ac:spMk id="3" creationId="{FE40A337-D1C5-49C7-9DD1-4ADEC0A917DB}"/>
          </ac:spMkLst>
        </pc:spChg>
        <pc:spChg chg="del mod">
          <ac:chgData name="Idris Fabiyi" userId="6caac38a-b528-4745-a90a-13aa252fba76" providerId="ADAL" clId="{E44CBD9B-1C21-49D8-8B12-9B1ED02710F6}" dt="2020-09-10T16:06:11.603" v="905" actId="478"/>
          <ac:spMkLst>
            <pc:docMk/>
            <pc:sldMk cId="1504703682" sldId="292"/>
            <ac:spMk id="4" creationId="{149B9E04-9450-4152-92E8-952F2A1585FC}"/>
          </ac:spMkLst>
        </pc:spChg>
        <pc:spChg chg="mod ord">
          <ac:chgData name="Idris Fabiyi" userId="6caac38a-b528-4745-a90a-13aa252fba76" providerId="ADAL" clId="{E44CBD9B-1C21-49D8-8B12-9B1ED02710F6}" dt="2020-09-10T16:06:46.945" v="910" actId="114"/>
          <ac:spMkLst>
            <pc:docMk/>
            <pc:sldMk cId="1504703682" sldId="292"/>
            <ac:spMk id="5" creationId="{21172AAE-F62C-4A7A-9C1E-A9E177EFD5A3}"/>
          </ac:spMkLst>
        </pc:spChg>
        <pc:spChg chg="add del mod">
          <ac:chgData name="Idris Fabiyi" userId="6caac38a-b528-4745-a90a-13aa252fba76" providerId="ADAL" clId="{E44CBD9B-1C21-49D8-8B12-9B1ED02710F6}" dt="2020-09-10T16:03:14.110" v="874"/>
          <ac:spMkLst>
            <pc:docMk/>
            <pc:sldMk cId="1504703682" sldId="292"/>
            <ac:spMk id="6" creationId="{EABEC86E-2B82-4A64-9122-6F19DC320CDA}"/>
          </ac:spMkLst>
        </pc:spChg>
        <pc:spChg chg="add del mod">
          <ac:chgData name="Idris Fabiyi" userId="6caac38a-b528-4745-a90a-13aa252fba76" providerId="ADAL" clId="{E44CBD9B-1C21-49D8-8B12-9B1ED02710F6}" dt="2020-09-10T16:03:14.110" v="874"/>
          <ac:spMkLst>
            <pc:docMk/>
            <pc:sldMk cId="1504703682" sldId="292"/>
            <ac:spMk id="7" creationId="{8DE5A793-7CD0-41D5-8402-6D6A3A88799F}"/>
          </ac:spMkLst>
        </pc:spChg>
        <pc:spChg chg="add del mod">
          <ac:chgData name="Idris Fabiyi" userId="6caac38a-b528-4745-a90a-13aa252fba76" providerId="ADAL" clId="{E44CBD9B-1C21-49D8-8B12-9B1ED02710F6}" dt="2020-09-10T16:03:18.905" v="876"/>
          <ac:spMkLst>
            <pc:docMk/>
            <pc:sldMk cId="1504703682" sldId="292"/>
            <ac:spMk id="8" creationId="{C256DF2B-D4B1-4FCE-86A5-1A3CAC4438B4}"/>
          </ac:spMkLst>
        </pc:spChg>
        <pc:spChg chg="add del mod">
          <ac:chgData name="Idris Fabiyi" userId="6caac38a-b528-4745-a90a-13aa252fba76" providerId="ADAL" clId="{E44CBD9B-1C21-49D8-8B12-9B1ED02710F6}" dt="2020-09-10T16:03:18.905" v="876"/>
          <ac:spMkLst>
            <pc:docMk/>
            <pc:sldMk cId="1504703682" sldId="292"/>
            <ac:spMk id="9" creationId="{FD8ACF68-2485-41A1-9E4A-1883D58F9D6A}"/>
          </ac:spMkLst>
        </pc:spChg>
        <pc:spChg chg="add mod">
          <ac:chgData name="Idris Fabiyi" userId="6caac38a-b528-4745-a90a-13aa252fba76" providerId="ADAL" clId="{E44CBD9B-1C21-49D8-8B12-9B1ED02710F6}" dt="2020-09-10T16:04:39.647" v="881" actId="1076"/>
          <ac:spMkLst>
            <pc:docMk/>
            <pc:sldMk cId="1504703682" sldId="292"/>
            <ac:spMk id="11" creationId="{96BC1217-2D51-49AB-A4F7-DD06D3357528}"/>
          </ac:spMkLst>
        </pc:spChg>
        <pc:spChg chg="add mod">
          <ac:chgData name="Idris Fabiyi" userId="6caac38a-b528-4745-a90a-13aa252fba76" providerId="ADAL" clId="{E44CBD9B-1C21-49D8-8B12-9B1ED02710F6}" dt="2020-09-10T16:06:46.945" v="910" actId="114"/>
          <ac:spMkLst>
            <pc:docMk/>
            <pc:sldMk cId="1504703682" sldId="292"/>
            <ac:spMk id="12" creationId="{21E75747-54D7-43B1-9901-A6C266C2D4E8}"/>
          </ac:spMkLst>
        </pc:spChg>
      </pc:sldChg>
      <pc:sldChg chg="modSp del">
        <pc:chgData name="Idris Fabiyi" userId="6caac38a-b528-4745-a90a-13aa252fba76" providerId="ADAL" clId="{E44CBD9B-1C21-49D8-8B12-9B1ED02710F6}" dt="2020-09-10T16:08:49.918" v="914" actId="47"/>
        <pc:sldMkLst>
          <pc:docMk/>
          <pc:sldMk cId="703026099" sldId="293"/>
        </pc:sldMkLst>
        <pc:spChg chg="mod">
          <ac:chgData name="Idris Fabiyi" userId="6caac38a-b528-4745-a90a-13aa252fba76" providerId="ADAL" clId="{E44CBD9B-1C21-49D8-8B12-9B1ED02710F6}" dt="2020-09-10T16:08:24.436" v="913" actId="20577"/>
          <ac:spMkLst>
            <pc:docMk/>
            <pc:sldMk cId="703026099" sldId="293"/>
            <ac:spMk id="3" creationId="{FE40A337-D1C5-49C7-9DD1-4ADEC0A917DB}"/>
          </ac:spMkLst>
        </pc:spChg>
      </pc:sldChg>
      <pc:sldChg chg="addSp delSp modSp mod">
        <pc:chgData name="Idris Fabiyi" userId="6caac38a-b528-4745-a90a-13aa252fba76" providerId="ADAL" clId="{E44CBD9B-1C21-49D8-8B12-9B1ED02710F6}" dt="2020-09-10T16:01:40.854" v="872" actId="1076"/>
        <pc:sldMkLst>
          <pc:docMk/>
          <pc:sldMk cId="199902829" sldId="294"/>
        </pc:sldMkLst>
        <pc:spChg chg="mod">
          <ac:chgData name="Idris Fabiyi" userId="6caac38a-b528-4745-a90a-13aa252fba76" providerId="ADAL" clId="{E44CBD9B-1C21-49D8-8B12-9B1ED02710F6}" dt="2020-09-10T16:01:17.175" v="869" actId="21"/>
          <ac:spMkLst>
            <pc:docMk/>
            <pc:sldMk cId="199902829" sldId="294"/>
            <ac:spMk id="3" creationId="{650B3644-7FF0-4E54-8D84-476DCCE60F37}"/>
          </ac:spMkLst>
        </pc:spChg>
        <pc:spChg chg="add del">
          <ac:chgData name="Idris Fabiyi" userId="6caac38a-b528-4745-a90a-13aa252fba76" providerId="ADAL" clId="{E44CBD9B-1C21-49D8-8B12-9B1ED02710F6}" dt="2020-09-10T16:00:29.792" v="861" actId="22"/>
          <ac:spMkLst>
            <pc:docMk/>
            <pc:sldMk cId="199902829" sldId="294"/>
            <ac:spMk id="5" creationId="{DAE3DEA8-9482-4E8E-8D3C-A984FE182F3B}"/>
          </ac:spMkLst>
        </pc:spChg>
        <pc:spChg chg="add mod">
          <ac:chgData name="Idris Fabiyi" userId="6caac38a-b528-4745-a90a-13aa252fba76" providerId="ADAL" clId="{E44CBD9B-1C21-49D8-8B12-9B1ED02710F6}" dt="2020-09-10T16:01:11.975" v="868" actId="1076"/>
          <ac:spMkLst>
            <pc:docMk/>
            <pc:sldMk cId="199902829" sldId="294"/>
            <ac:spMk id="7" creationId="{8B0A5DDC-6AFA-4F12-9A39-99C8A77D258C}"/>
          </ac:spMkLst>
        </pc:spChg>
        <pc:spChg chg="add mod">
          <ac:chgData name="Idris Fabiyi" userId="6caac38a-b528-4745-a90a-13aa252fba76" providerId="ADAL" clId="{E44CBD9B-1C21-49D8-8B12-9B1ED02710F6}" dt="2020-09-10T16:01:40.854" v="872" actId="1076"/>
          <ac:spMkLst>
            <pc:docMk/>
            <pc:sldMk cId="199902829" sldId="294"/>
            <ac:spMk id="9" creationId="{D80AD50A-C37E-43E3-A220-EB2757438F7E}"/>
          </ac:spMkLst>
        </pc:spChg>
      </pc:sldChg>
      <pc:sldChg chg="addSp delSp modSp mod delAnim modAnim">
        <pc:chgData name="Idris Fabiyi" userId="6caac38a-b528-4745-a90a-13aa252fba76" providerId="ADAL" clId="{E44CBD9B-1C21-49D8-8B12-9B1ED02710F6}" dt="2020-09-10T16:19:50.976" v="1043" actId="20577"/>
        <pc:sldMkLst>
          <pc:docMk/>
          <pc:sldMk cId="2234092397" sldId="295"/>
        </pc:sldMkLst>
        <pc:spChg chg="mod">
          <ac:chgData name="Idris Fabiyi" userId="6caac38a-b528-4745-a90a-13aa252fba76" providerId="ADAL" clId="{E44CBD9B-1C21-49D8-8B12-9B1ED02710F6}" dt="2020-09-10T16:10:44.527" v="917" actId="27636"/>
          <ac:spMkLst>
            <pc:docMk/>
            <pc:sldMk cId="2234092397" sldId="295"/>
            <ac:spMk id="2" creationId="{56619FC8-7005-450D-B500-84B7D604DAC8}"/>
          </ac:spMkLst>
        </pc:spChg>
        <pc:spChg chg="del mod">
          <ac:chgData name="Idris Fabiyi" userId="6caac38a-b528-4745-a90a-13aa252fba76" providerId="ADAL" clId="{E44CBD9B-1C21-49D8-8B12-9B1ED02710F6}" dt="2020-09-10T16:10:44.487" v="916"/>
          <ac:spMkLst>
            <pc:docMk/>
            <pc:sldMk cId="2234092397" sldId="295"/>
            <ac:spMk id="3" creationId="{7206C032-2CCC-488F-A074-C6A50DA4C686}"/>
          </ac:spMkLst>
        </pc:spChg>
        <pc:spChg chg="del mod">
          <ac:chgData name="Idris Fabiyi" userId="6caac38a-b528-4745-a90a-13aa252fba76" providerId="ADAL" clId="{E44CBD9B-1C21-49D8-8B12-9B1ED02710F6}" dt="2020-09-10T16:18:52.826" v="1031" actId="478"/>
          <ac:spMkLst>
            <pc:docMk/>
            <pc:sldMk cId="2234092397" sldId="295"/>
            <ac:spMk id="4" creationId="{9E19D47F-10FB-4A90-9514-7A55A08DECD0}"/>
          </ac:spMkLst>
        </pc:spChg>
        <pc:spChg chg="del mod">
          <ac:chgData name="Idris Fabiyi" userId="6caac38a-b528-4745-a90a-13aa252fba76" providerId="ADAL" clId="{E44CBD9B-1C21-49D8-8B12-9B1ED02710F6}" dt="2020-09-10T16:18:52.826" v="1031" actId="478"/>
          <ac:spMkLst>
            <pc:docMk/>
            <pc:sldMk cId="2234092397" sldId="295"/>
            <ac:spMk id="5" creationId="{8BE17423-1753-44B1-A326-29BD1E0EB126}"/>
          </ac:spMkLst>
        </pc:spChg>
        <pc:spChg chg="mod">
          <ac:chgData name="Idris Fabiyi" userId="6caac38a-b528-4745-a90a-13aa252fba76" providerId="ADAL" clId="{E44CBD9B-1C21-49D8-8B12-9B1ED02710F6}" dt="2020-09-10T16:19:50.976" v="1043" actId="20577"/>
          <ac:spMkLst>
            <pc:docMk/>
            <pc:sldMk cId="2234092397" sldId="295"/>
            <ac:spMk id="6" creationId="{EB2BEA73-223A-4526-A40E-90518340209D}"/>
          </ac:spMkLst>
        </pc:spChg>
        <pc:spChg chg="mod">
          <ac:chgData name="Idris Fabiyi" userId="6caac38a-b528-4745-a90a-13aa252fba76" providerId="ADAL" clId="{E44CBD9B-1C21-49D8-8B12-9B1ED02710F6}" dt="2020-09-10T16:12:08.767" v="927" actId="20577"/>
          <ac:spMkLst>
            <pc:docMk/>
            <pc:sldMk cId="2234092397" sldId="295"/>
            <ac:spMk id="7" creationId="{8A127329-E0F6-4196-B500-2FDA0219AD4A}"/>
          </ac:spMkLst>
        </pc:spChg>
        <pc:spChg chg="add del mod">
          <ac:chgData name="Idris Fabiyi" userId="6caac38a-b528-4745-a90a-13aa252fba76" providerId="ADAL" clId="{E44CBD9B-1C21-49D8-8B12-9B1ED02710F6}" dt="2020-09-10T16:10:44.487" v="916"/>
          <ac:spMkLst>
            <pc:docMk/>
            <pc:sldMk cId="2234092397" sldId="295"/>
            <ac:spMk id="8" creationId="{52C2DD42-63B4-4E92-AEA5-E954A26C3A58}"/>
          </ac:spMkLst>
        </pc:spChg>
        <pc:spChg chg="add del mod">
          <ac:chgData name="Idris Fabiyi" userId="6caac38a-b528-4745-a90a-13aa252fba76" providerId="ADAL" clId="{E44CBD9B-1C21-49D8-8B12-9B1ED02710F6}" dt="2020-09-10T16:11:41.782" v="921" actId="478"/>
          <ac:spMkLst>
            <pc:docMk/>
            <pc:sldMk cId="2234092397" sldId="295"/>
            <ac:spMk id="9" creationId="{23DA40CC-AAA4-46DF-ABE3-278320035851}"/>
          </ac:spMkLst>
        </pc:spChg>
        <pc:spChg chg="add mod">
          <ac:chgData name="Idris Fabiyi" userId="6caac38a-b528-4745-a90a-13aa252fba76" providerId="ADAL" clId="{E44CBD9B-1C21-49D8-8B12-9B1ED02710F6}" dt="2020-09-10T16:18:49.593" v="1030" actId="1076"/>
          <ac:spMkLst>
            <pc:docMk/>
            <pc:sldMk cId="2234092397" sldId="295"/>
            <ac:spMk id="11" creationId="{7176C7E8-5BFD-41DF-A81E-C13D0391B833}"/>
          </ac:spMkLst>
        </pc:spChg>
        <pc:spChg chg="add mod">
          <ac:chgData name="Idris Fabiyi" userId="6caac38a-b528-4745-a90a-13aa252fba76" providerId="ADAL" clId="{E44CBD9B-1C21-49D8-8B12-9B1ED02710F6}" dt="2020-09-10T16:18:49.593" v="1030" actId="1076"/>
          <ac:spMkLst>
            <pc:docMk/>
            <pc:sldMk cId="2234092397" sldId="295"/>
            <ac:spMk id="12" creationId="{EF329ABE-7872-4D20-BCA9-ED1A8AD05EFE}"/>
          </ac:spMkLst>
        </pc:spChg>
        <pc:spChg chg="add mod">
          <ac:chgData name="Idris Fabiyi" userId="6caac38a-b528-4745-a90a-13aa252fba76" providerId="ADAL" clId="{E44CBD9B-1C21-49D8-8B12-9B1ED02710F6}" dt="2020-09-10T16:13:36.634" v="938" actId="571"/>
          <ac:spMkLst>
            <pc:docMk/>
            <pc:sldMk cId="2234092397" sldId="295"/>
            <ac:spMk id="13" creationId="{DB9D4998-8D37-4459-A648-83C69855CF35}"/>
          </ac:spMkLst>
        </pc:spChg>
        <pc:spChg chg="add mod">
          <ac:chgData name="Idris Fabiyi" userId="6caac38a-b528-4745-a90a-13aa252fba76" providerId="ADAL" clId="{E44CBD9B-1C21-49D8-8B12-9B1ED02710F6}" dt="2020-09-10T16:18:49.593" v="1030" actId="1076"/>
          <ac:spMkLst>
            <pc:docMk/>
            <pc:sldMk cId="2234092397" sldId="295"/>
            <ac:spMk id="14" creationId="{768B9524-8CD2-4F5F-A5BC-0A31C4DF8EAE}"/>
          </ac:spMkLst>
        </pc:spChg>
      </pc:sldChg>
      <pc:sldChg chg="addSp delSp modSp mod">
        <pc:chgData name="Idris Fabiyi" userId="6caac38a-b528-4745-a90a-13aa252fba76" providerId="ADAL" clId="{E44CBD9B-1C21-49D8-8B12-9B1ED02710F6}" dt="2020-09-10T16:20:31.252" v="1046" actId="1076"/>
        <pc:sldMkLst>
          <pc:docMk/>
          <pc:sldMk cId="2392811407" sldId="296"/>
        </pc:sldMkLst>
        <pc:spChg chg="mod">
          <ac:chgData name="Idris Fabiyi" userId="6caac38a-b528-4745-a90a-13aa252fba76" providerId="ADAL" clId="{E44CBD9B-1C21-49D8-8B12-9B1ED02710F6}" dt="2020-09-10T16:20:17.742" v="1044"/>
          <ac:spMkLst>
            <pc:docMk/>
            <pc:sldMk cId="2392811407" sldId="296"/>
            <ac:spMk id="2" creationId="{56619FC8-7005-450D-B500-84B7D604DAC8}"/>
          </ac:spMkLst>
        </pc:spChg>
        <pc:spChg chg="mod">
          <ac:chgData name="Idris Fabiyi" userId="6caac38a-b528-4745-a90a-13aa252fba76" providerId="ADAL" clId="{E44CBD9B-1C21-49D8-8B12-9B1ED02710F6}" dt="2020-09-10T16:20:17.742" v="1044"/>
          <ac:spMkLst>
            <pc:docMk/>
            <pc:sldMk cId="2392811407" sldId="296"/>
            <ac:spMk id="3" creationId="{7206C032-2CCC-488F-A074-C6A50DA4C686}"/>
          </ac:spMkLst>
        </pc:spChg>
        <pc:spChg chg="add del mod">
          <ac:chgData name="Idris Fabiyi" userId="6caac38a-b528-4745-a90a-13aa252fba76" providerId="ADAL" clId="{E44CBD9B-1C21-49D8-8B12-9B1ED02710F6}" dt="2020-09-10T16:20:17.742" v="1044"/>
          <ac:spMkLst>
            <pc:docMk/>
            <pc:sldMk cId="2392811407" sldId="296"/>
            <ac:spMk id="4" creationId="{4240B9B3-38E9-4AC9-95ED-9194EAF85328}"/>
          </ac:spMkLst>
        </pc:spChg>
        <pc:spChg chg="add del mod">
          <ac:chgData name="Idris Fabiyi" userId="6caac38a-b528-4745-a90a-13aa252fba76" providerId="ADAL" clId="{E44CBD9B-1C21-49D8-8B12-9B1ED02710F6}" dt="2020-09-10T16:20:17.742" v="1044"/>
          <ac:spMkLst>
            <pc:docMk/>
            <pc:sldMk cId="2392811407" sldId="296"/>
            <ac:spMk id="5" creationId="{818978ED-2540-431E-8B24-CC872959DFA3}"/>
          </ac:spMkLst>
        </pc:spChg>
        <pc:graphicFrameChg chg="mod">
          <ac:chgData name="Idris Fabiyi" userId="6caac38a-b528-4745-a90a-13aa252fba76" providerId="ADAL" clId="{E44CBD9B-1C21-49D8-8B12-9B1ED02710F6}" dt="2020-09-10T16:20:31.252" v="1046" actId="1076"/>
          <ac:graphicFrameMkLst>
            <pc:docMk/>
            <pc:sldMk cId="2392811407" sldId="296"/>
            <ac:graphicFrameMk id="10" creationId="{A6A8B584-C079-4D6B-8AA7-9FC0402ED1F2}"/>
          </ac:graphicFrameMkLst>
        </pc:graphicFrameChg>
      </pc:sldChg>
      <pc:sldChg chg="addSp delSp modSp del mod">
        <pc:chgData name="Idris Fabiyi" userId="6caac38a-b528-4745-a90a-13aa252fba76" providerId="ADAL" clId="{E44CBD9B-1C21-49D8-8B12-9B1ED02710F6}" dt="2020-09-16T13:25:48.733" v="1257" actId="47"/>
        <pc:sldMkLst>
          <pc:docMk/>
          <pc:sldMk cId="3053458442" sldId="297"/>
        </pc:sldMkLst>
        <pc:spChg chg="mod">
          <ac:chgData name="Idris Fabiyi" userId="6caac38a-b528-4745-a90a-13aa252fba76" providerId="ADAL" clId="{E44CBD9B-1C21-49D8-8B12-9B1ED02710F6}" dt="2020-09-10T16:20:37.104" v="1048"/>
          <ac:spMkLst>
            <pc:docMk/>
            <pc:sldMk cId="3053458442" sldId="297"/>
            <ac:spMk id="2" creationId="{56619FC8-7005-450D-B500-84B7D604DAC8}"/>
          </ac:spMkLst>
        </pc:spChg>
        <pc:spChg chg="mod">
          <ac:chgData name="Idris Fabiyi" userId="6caac38a-b528-4745-a90a-13aa252fba76" providerId="ADAL" clId="{E44CBD9B-1C21-49D8-8B12-9B1ED02710F6}" dt="2020-09-10T16:20:37.104" v="1048"/>
          <ac:spMkLst>
            <pc:docMk/>
            <pc:sldMk cId="3053458442" sldId="297"/>
            <ac:spMk id="3" creationId="{7206C032-2CCC-488F-A074-C6A50DA4C686}"/>
          </ac:spMkLst>
        </pc:spChg>
        <pc:spChg chg="add del mod">
          <ac:chgData name="Idris Fabiyi" userId="6caac38a-b528-4745-a90a-13aa252fba76" providerId="ADAL" clId="{E44CBD9B-1C21-49D8-8B12-9B1ED02710F6}" dt="2020-09-10T16:20:37.104" v="1048"/>
          <ac:spMkLst>
            <pc:docMk/>
            <pc:sldMk cId="3053458442" sldId="297"/>
            <ac:spMk id="4" creationId="{AD5B6B59-F45E-46D6-8C2B-3F96E6CFE398}"/>
          </ac:spMkLst>
        </pc:spChg>
        <pc:spChg chg="add del mod">
          <ac:chgData name="Idris Fabiyi" userId="6caac38a-b528-4745-a90a-13aa252fba76" providerId="ADAL" clId="{E44CBD9B-1C21-49D8-8B12-9B1ED02710F6}" dt="2020-09-10T16:20:37.104" v="1048"/>
          <ac:spMkLst>
            <pc:docMk/>
            <pc:sldMk cId="3053458442" sldId="297"/>
            <ac:spMk id="5" creationId="{38EC0FF3-E07A-4E10-8ECD-91F8D871C800}"/>
          </ac:spMkLst>
        </pc:spChg>
        <pc:graphicFrameChg chg="mod">
          <ac:chgData name="Idris Fabiyi" userId="6caac38a-b528-4745-a90a-13aa252fba76" providerId="ADAL" clId="{E44CBD9B-1C21-49D8-8B12-9B1ED02710F6}" dt="2020-09-10T16:20:40.533" v="1049" actId="1076"/>
          <ac:graphicFrameMkLst>
            <pc:docMk/>
            <pc:sldMk cId="3053458442" sldId="297"/>
            <ac:graphicFrameMk id="10" creationId="{A6A8B584-C079-4D6B-8AA7-9FC0402ED1F2}"/>
          </ac:graphicFrameMkLst>
        </pc:graphicFrameChg>
      </pc:sldChg>
      <pc:sldChg chg="addSp modSp mod modAnim">
        <pc:chgData name="Idris Fabiyi" userId="6caac38a-b528-4745-a90a-13aa252fba76" providerId="ADAL" clId="{E44CBD9B-1C21-49D8-8B12-9B1ED02710F6}" dt="2020-09-10T16:40:18.322" v="1104" actId="20577"/>
        <pc:sldMkLst>
          <pc:docMk/>
          <pc:sldMk cId="2261652999" sldId="298"/>
        </pc:sldMkLst>
        <pc:spChg chg="mod">
          <ac:chgData name="Idris Fabiyi" userId="6caac38a-b528-4745-a90a-13aa252fba76" providerId="ADAL" clId="{E44CBD9B-1C21-49D8-8B12-9B1ED02710F6}" dt="2020-09-10T16:39:23.101" v="1087" actId="27636"/>
          <ac:spMkLst>
            <pc:docMk/>
            <pc:sldMk cId="2261652999" sldId="298"/>
            <ac:spMk id="3" creationId="{7206C032-2CCC-488F-A074-C6A50DA4C686}"/>
          </ac:spMkLst>
        </pc:spChg>
        <pc:spChg chg="add mod">
          <ac:chgData name="Idris Fabiyi" userId="6caac38a-b528-4745-a90a-13aa252fba76" providerId="ADAL" clId="{E44CBD9B-1C21-49D8-8B12-9B1ED02710F6}" dt="2020-09-10T16:40:04.614" v="1094" actId="404"/>
          <ac:spMkLst>
            <pc:docMk/>
            <pc:sldMk cId="2261652999" sldId="298"/>
            <ac:spMk id="5" creationId="{3DE43B42-B3A8-4EF9-849B-1FD227BA48FF}"/>
          </ac:spMkLst>
        </pc:spChg>
        <pc:spChg chg="add mod">
          <ac:chgData name="Idris Fabiyi" userId="6caac38a-b528-4745-a90a-13aa252fba76" providerId="ADAL" clId="{E44CBD9B-1C21-49D8-8B12-9B1ED02710F6}" dt="2020-09-10T16:40:18.322" v="1104" actId="20577"/>
          <ac:spMkLst>
            <pc:docMk/>
            <pc:sldMk cId="2261652999" sldId="298"/>
            <ac:spMk id="7" creationId="{DB63719F-E468-476D-B507-7897693114D2}"/>
          </ac:spMkLst>
        </pc:spChg>
      </pc:sldChg>
      <pc:sldChg chg="addSp delSp modSp mod delAnim modAnim">
        <pc:chgData name="Idris Fabiyi" userId="6caac38a-b528-4745-a90a-13aa252fba76" providerId="ADAL" clId="{E44CBD9B-1C21-49D8-8B12-9B1ED02710F6}" dt="2020-09-16T13:26:04.765" v="1259" actId="478"/>
        <pc:sldMkLst>
          <pc:docMk/>
          <pc:sldMk cId="3584016340" sldId="299"/>
        </pc:sldMkLst>
        <pc:spChg chg="del mod">
          <ac:chgData name="Idris Fabiyi" userId="6caac38a-b528-4745-a90a-13aa252fba76" providerId="ADAL" clId="{E44CBD9B-1C21-49D8-8B12-9B1ED02710F6}" dt="2020-09-16T13:26:02.107" v="1258" actId="478"/>
          <ac:spMkLst>
            <pc:docMk/>
            <pc:sldMk cId="3584016340" sldId="299"/>
            <ac:spMk id="3" creationId="{7206C032-2CCC-488F-A074-C6A50DA4C686}"/>
          </ac:spMkLst>
        </pc:spChg>
        <pc:spChg chg="add del mod">
          <ac:chgData name="Idris Fabiyi" userId="6caac38a-b528-4745-a90a-13aa252fba76" providerId="ADAL" clId="{E44CBD9B-1C21-49D8-8B12-9B1ED02710F6}" dt="2020-09-16T13:26:04.765" v="1259" actId="478"/>
          <ac:spMkLst>
            <pc:docMk/>
            <pc:sldMk cId="3584016340" sldId="299"/>
            <ac:spMk id="5" creationId="{66F029EE-50B1-4689-88F4-9FBFF1ADB4DE}"/>
          </ac:spMkLst>
        </pc:spChg>
        <pc:spChg chg="del">
          <ac:chgData name="Idris Fabiyi" userId="6caac38a-b528-4745-a90a-13aa252fba76" providerId="ADAL" clId="{E44CBD9B-1C21-49D8-8B12-9B1ED02710F6}" dt="2020-09-10T16:42:49.443" v="1126" actId="21"/>
          <ac:spMkLst>
            <pc:docMk/>
            <pc:sldMk cId="3584016340" sldId="299"/>
            <ac:spMk id="8" creationId="{FF17F25F-EA4A-4174-BFB3-DC782ED2BF44}"/>
          </ac:spMkLst>
        </pc:spChg>
        <pc:spChg chg="mod ord">
          <ac:chgData name="Idris Fabiyi" userId="6caac38a-b528-4745-a90a-13aa252fba76" providerId="ADAL" clId="{E44CBD9B-1C21-49D8-8B12-9B1ED02710F6}" dt="2020-09-10T16:42:38.403" v="1124" actId="1076"/>
          <ac:spMkLst>
            <pc:docMk/>
            <pc:sldMk cId="3584016340" sldId="299"/>
            <ac:spMk id="9" creationId="{3695A912-D195-4252-BC69-FCE798F15193}"/>
          </ac:spMkLst>
        </pc:spChg>
        <pc:spChg chg="add mod">
          <ac:chgData name="Idris Fabiyi" userId="6caac38a-b528-4745-a90a-13aa252fba76" providerId="ADAL" clId="{E44CBD9B-1C21-49D8-8B12-9B1ED02710F6}" dt="2020-09-10T16:42:53.054" v="1127" actId="14100"/>
          <ac:spMkLst>
            <pc:docMk/>
            <pc:sldMk cId="3584016340" sldId="299"/>
            <ac:spMk id="10" creationId="{BEE485FD-1B1D-4BCA-9651-E636292956DF}"/>
          </ac:spMkLst>
        </pc:spChg>
        <pc:spChg chg="add mod">
          <ac:chgData name="Idris Fabiyi" userId="6caac38a-b528-4745-a90a-13aa252fba76" providerId="ADAL" clId="{E44CBD9B-1C21-49D8-8B12-9B1ED02710F6}" dt="2020-09-10T16:44:06.055" v="1141" actId="1076"/>
          <ac:spMkLst>
            <pc:docMk/>
            <pc:sldMk cId="3584016340" sldId="299"/>
            <ac:spMk id="13" creationId="{8372E6CB-034D-43EE-AA78-F7DA1B5ACDF8}"/>
          </ac:spMkLst>
        </pc:spChg>
        <pc:cxnChg chg="del">
          <ac:chgData name="Idris Fabiyi" userId="6caac38a-b528-4745-a90a-13aa252fba76" providerId="ADAL" clId="{E44CBD9B-1C21-49D8-8B12-9B1ED02710F6}" dt="2020-09-10T16:42:49.443" v="1126" actId="21"/>
          <ac:cxnSpMkLst>
            <pc:docMk/>
            <pc:sldMk cId="3584016340" sldId="299"/>
            <ac:cxnSpMk id="5" creationId="{36E78238-E54C-49A7-A678-F82B9B9739CF}"/>
          </ac:cxnSpMkLst>
        </pc:cxnChg>
        <pc:cxnChg chg="mod ord">
          <ac:chgData name="Idris Fabiyi" userId="6caac38a-b528-4745-a90a-13aa252fba76" providerId="ADAL" clId="{E44CBD9B-1C21-49D8-8B12-9B1ED02710F6}" dt="2020-09-10T16:43:10.006" v="1130" actId="14100"/>
          <ac:cxnSpMkLst>
            <pc:docMk/>
            <pc:sldMk cId="3584016340" sldId="299"/>
            <ac:cxnSpMk id="7" creationId="{4D078AB0-1368-4BE7-9888-6DF8C2EE017C}"/>
          </ac:cxnSpMkLst>
        </pc:cxnChg>
        <pc:cxnChg chg="add mod">
          <ac:chgData name="Idris Fabiyi" userId="6caac38a-b528-4745-a90a-13aa252fba76" providerId="ADAL" clId="{E44CBD9B-1C21-49D8-8B12-9B1ED02710F6}" dt="2020-09-10T16:43:45.737" v="1137" actId="14100"/>
          <ac:cxnSpMkLst>
            <pc:docMk/>
            <pc:sldMk cId="3584016340" sldId="299"/>
            <ac:cxnSpMk id="12" creationId="{DD2EE57F-604F-4D8D-B791-3A257721E770}"/>
          </ac:cxnSpMkLst>
        </pc:cxnChg>
      </pc:sldChg>
      <pc:sldChg chg="addSp delSp modSp mod">
        <pc:chgData name="Idris Fabiyi" userId="6caac38a-b528-4745-a90a-13aa252fba76" providerId="ADAL" clId="{E44CBD9B-1C21-49D8-8B12-9B1ED02710F6}" dt="2020-09-10T16:50:16.838" v="1252" actId="14100"/>
        <pc:sldMkLst>
          <pc:docMk/>
          <pc:sldMk cId="3972395798" sldId="300"/>
        </pc:sldMkLst>
        <pc:spChg chg="del">
          <ac:chgData name="Idris Fabiyi" userId="6caac38a-b528-4745-a90a-13aa252fba76" providerId="ADAL" clId="{E44CBD9B-1C21-49D8-8B12-9B1ED02710F6}" dt="2020-09-10T16:45:32.511" v="1143" actId="478"/>
          <ac:spMkLst>
            <pc:docMk/>
            <pc:sldMk cId="3972395798" sldId="300"/>
            <ac:spMk id="3" creationId="{53F6EAD7-DC15-421A-B5C5-A20B014ACC11}"/>
          </ac:spMkLst>
        </pc:spChg>
        <pc:spChg chg="add mod ord">
          <ac:chgData name="Idris Fabiyi" userId="6caac38a-b528-4745-a90a-13aa252fba76" providerId="ADAL" clId="{E44CBD9B-1C21-49D8-8B12-9B1ED02710F6}" dt="2020-09-10T16:50:01.228" v="1249" actId="1076"/>
          <ac:spMkLst>
            <pc:docMk/>
            <pc:sldMk cId="3972395798" sldId="300"/>
            <ac:spMk id="5" creationId="{3837019B-C48D-4AE8-9BB2-6FB16DC5F6FF}"/>
          </ac:spMkLst>
        </pc:spChg>
        <pc:spChg chg="mod">
          <ac:chgData name="Idris Fabiyi" userId="6caac38a-b528-4745-a90a-13aa252fba76" providerId="ADAL" clId="{E44CBD9B-1C21-49D8-8B12-9B1ED02710F6}" dt="2020-09-10T16:50:16.838" v="1252" actId="14100"/>
          <ac:spMkLst>
            <pc:docMk/>
            <pc:sldMk cId="3972395798" sldId="300"/>
            <ac:spMk id="6" creationId="{8E106D28-1DE4-4938-B632-57752896AA64}"/>
          </ac:spMkLst>
        </pc:spChg>
        <pc:spChg chg="mod">
          <ac:chgData name="Idris Fabiyi" userId="6caac38a-b528-4745-a90a-13aa252fba76" providerId="ADAL" clId="{E44CBD9B-1C21-49D8-8B12-9B1ED02710F6}" dt="2020-09-10T16:49:56.798" v="1247" actId="1076"/>
          <ac:spMkLst>
            <pc:docMk/>
            <pc:sldMk cId="3972395798" sldId="300"/>
            <ac:spMk id="7" creationId="{10D390FA-75A1-452F-A7D4-3FC54EEAF405}"/>
          </ac:spMkLst>
        </pc:spChg>
      </pc:sldChg>
      <pc:sldChg chg="modSp mod">
        <pc:chgData name="Idris Fabiyi" userId="6caac38a-b528-4745-a90a-13aa252fba76" providerId="ADAL" clId="{E44CBD9B-1C21-49D8-8B12-9B1ED02710F6}" dt="2020-09-09T16:54:36.194" v="78" actId="1076"/>
        <pc:sldMkLst>
          <pc:docMk/>
          <pc:sldMk cId="955568534" sldId="307"/>
        </pc:sldMkLst>
        <pc:spChg chg="mod">
          <ac:chgData name="Idris Fabiyi" userId="6caac38a-b528-4745-a90a-13aa252fba76" providerId="ADAL" clId="{E44CBD9B-1C21-49D8-8B12-9B1ED02710F6}" dt="2020-09-09T16:12:24.936" v="49" actId="1076"/>
          <ac:spMkLst>
            <pc:docMk/>
            <pc:sldMk cId="955568534" sldId="307"/>
            <ac:spMk id="4" creationId="{BC232311-89BB-4129-BFCE-A8A5A8517519}"/>
          </ac:spMkLst>
        </pc:spChg>
        <pc:spChg chg="mod">
          <ac:chgData name="Idris Fabiyi" userId="6caac38a-b528-4745-a90a-13aa252fba76" providerId="ADAL" clId="{E44CBD9B-1C21-49D8-8B12-9B1ED02710F6}" dt="2020-09-09T16:12:34.802" v="51" actId="1076"/>
          <ac:spMkLst>
            <pc:docMk/>
            <pc:sldMk cId="955568534" sldId="307"/>
            <ac:spMk id="5" creationId="{34B7CF42-DD3D-408F-A395-ADFC21088A98}"/>
          </ac:spMkLst>
        </pc:spChg>
        <pc:spChg chg="mod">
          <ac:chgData name="Idris Fabiyi" userId="6caac38a-b528-4745-a90a-13aa252fba76" providerId="ADAL" clId="{E44CBD9B-1C21-49D8-8B12-9B1ED02710F6}" dt="2020-09-09T16:12:05.022" v="45" actId="1076"/>
          <ac:spMkLst>
            <pc:docMk/>
            <pc:sldMk cId="955568534" sldId="307"/>
            <ac:spMk id="6" creationId="{2A97F0DB-CA1F-4FC2-939A-D3D127E128D5}"/>
          </ac:spMkLst>
        </pc:spChg>
        <pc:spChg chg="mod">
          <ac:chgData name="Idris Fabiyi" userId="6caac38a-b528-4745-a90a-13aa252fba76" providerId="ADAL" clId="{E44CBD9B-1C21-49D8-8B12-9B1ED02710F6}" dt="2020-09-09T16:12:11.167" v="46" actId="1076"/>
          <ac:spMkLst>
            <pc:docMk/>
            <pc:sldMk cId="955568534" sldId="307"/>
            <ac:spMk id="7" creationId="{D712B455-C8FC-4D7D-B28A-45D7954FD401}"/>
          </ac:spMkLst>
        </pc:spChg>
        <pc:spChg chg="mod">
          <ac:chgData name="Idris Fabiyi" userId="6caac38a-b528-4745-a90a-13aa252fba76" providerId="ADAL" clId="{E44CBD9B-1C21-49D8-8B12-9B1ED02710F6}" dt="2020-09-09T16:09:31.659" v="14" actId="1076"/>
          <ac:spMkLst>
            <pc:docMk/>
            <pc:sldMk cId="955568534" sldId="307"/>
            <ac:spMk id="11" creationId="{3BA82B92-E74D-4B14-8040-5290F3492598}"/>
          </ac:spMkLst>
        </pc:spChg>
        <pc:spChg chg="mod">
          <ac:chgData name="Idris Fabiyi" userId="6caac38a-b528-4745-a90a-13aa252fba76" providerId="ADAL" clId="{E44CBD9B-1C21-49D8-8B12-9B1ED02710F6}" dt="2020-09-09T16:11:53.064" v="42" actId="404"/>
          <ac:spMkLst>
            <pc:docMk/>
            <pc:sldMk cId="955568534" sldId="307"/>
            <ac:spMk id="16" creationId="{46CB5B3A-8C43-4F15-BA63-4AF045BCFC5C}"/>
          </ac:spMkLst>
        </pc:spChg>
        <pc:spChg chg="mod">
          <ac:chgData name="Idris Fabiyi" userId="6caac38a-b528-4745-a90a-13aa252fba76" providerId="ADAL" clId="{E44CBD9B-1C21-49D8-8B12-9B1ED02710F6}" dt="2020-09-09T16:12:45.264" v="53" actId="1076"/>
          <ac:spMkLst>
            <pc:docMk/>
            <pc:sldMk cId="955568534" sldId="307"/>
            <ac:spMk id="17" creationId="{58FE8E3E-C545-478F-8C5C-8F8B05D50A73}"/>
          </ac:spMkLst>
        </pc:spChg>
        <pc:spChg chg="mod">
          <ac:chgData name="Idris Fabiyi" userId="6caac38a-b528-4745-a90a-13aa252fba76" providerId="ADAL" clId="{E44CBD9B-1C21-49D8-8B12-9B1ED02710F6}" dt="2020-09-09T16:11:47.935" v="40" actId="1076"/>
          <ac:spMkLst>
            <pc:docMk/>
            <pc:sldMk cId="955568534" sldId="307"/>
            <ac:spMk id="18" creationId="{5895550C-7D97-4DD8-B77E-0BC29C21EF63}"/>
          </ac:spMkLst>
        </pc:spChg>
        <pc:spChg chg="mod">
          <ac:chgData name="Idris Fabiyi" userId="6caac38a-b528-4745-a90a-13aa252fba76" providerId="ADAL" clId="{E44CBD9B-1C21-49D8-8B12-9B1ED02710F6}" dt="2020-09-09T16:11:47.935" v="40" actId="1076"/>
          <ac:spMkLst>
            <pc:docMk/>
            <pc:sldMk cId="955568534" sldId="307"/>
            <ac:spMk id="19" creationId="{5DBAF541-7235-4E60-8781-89BD402A25D9}"/>
          </ac:spMkLst>
        </pc:spChg>
        <pc:spChg chg="mod">
          <ac:chgData name="Idris Fabiyi" userId="6caac38a-b528-4745-a90a-13aa252fba76" providerId="ADAL" clId="{E44CBD9B-1C21-49D8-8B12-9B1ED02710F6}" dt="2020-09-09T16:12:40.395" v="52" actId="1076"/>
          <ac:spMkLst>
            <pc:docMk/>
            <pc:sldMk cId="955568534" sldId="307"/>
            <ac:spMk id="22" creationId="{97F74699-5AD9-4AD0-B9F0-E0BE3F9EAD99}"/>
          </ac:spMkLst>
        </pc:spChg>
        <pc:spChg chg="mod">
          <ac:chgData name="Idris Fabiyi" userId="6caac38a-b528-4745-a90a-13aa252fba76" providerId="ADAL" clId="{E44CBD9B-1C21-49D8-8B12-9B1ED02710F6}" dt="2020-09-09T16:54:36.194" v="78" actId="1076"/>
          <ac:spMkLst>
            <pc:docMk/>
            <pc:sldMk cId="955568534" sldId="307"/>
            <ac:spMk id="29" creationId="{531A9497-40ED-4108-A6A6-5EC3198EA49C}"/>
          </ac:spMkLst>
        </pc:spChg>
        <pc:spChg chg="mod">
          <ac:chgData name="Idris Fabiyi" userId="6caac38a-b528-4745-a90a-13aa252fba76" providerId="ADAL" clId="{E44CBD9B-1C21-49D8-8B12-9B1ED02710F6}" dt="2020-09-09T16:11:24.770" v="36" actId="6549"/>
          <ac:spMkLst>
            <pc:docMk/>
            <pc:sldMk cId="955568534" sldId="307"/>
            <ac:spMk id="30" creationId="{D5A10B21-1E3A-4BA6-927A-D49512DD33D1}"/>
          </ac:spMkLst>
        </pc:spChg>
        <pc:cxnChg chg="mod">
          <ac:chgData name="Idris Fabiyi" userId="6caac38a-b528-4745-a90a-13aa252fba76" providerId="ADAL" clId="{E44CBD9B-1C21-49D8-8B12-9B1ED02710F6}" dt="2020-09-09T16:12:19.186" v="48" actId="1076"/>
          <ac:cxnSpMkLst>
            <pc:docMk/>
            <pc:sldMk cId="955568534" sldId="307"/>
            <ac:cxnSpMk id="9" creationId="{D703EEC9-64F2-464F-BF2D-86A2FA52D719}"/>
          </ac:cxnSpMkLst>
        </pc:cxnChg>
        <pc:cxnChg chg="mod">
          <ac:chgData name="Idris Fabiyi" userId="6caac38a-b528-4745-a90a-13aa252fba76" providerId="ADAL" clId="{E44CBD9B-1C21-49D8-8B12-9B1ED02710F6}" dt="2020-09-09T16:12:14.326" v="47" actId="1076"/>
          <ac:cxnSpMkLst>
            <pc:docMk/>
            <pc:sldMk cId="955568534" sldId="307"/>
            <ac:cxnSpMk id="10" creationId="{111AE2C0-F7C8-4CEF-9E57-C7ECC7A580C4}"/>
          </ac:cxnSpMkLst>
        </pc:cxnChg>
        <pc:cxnChg chg="mod">
          <ac:chgData name="Idris Fabiyi" userId="6caac38a-b528-4745-a90a-13aa252fba76" providerId="ADAL" clId="{E44CBD9B-1C21-49D8-8B12-9B1ED02710F6}" dt="2020-09-09T16:12:50.552" v="54" actId="14100"/>
          <ac:cxnSpMkLst>
            <pc:docMk/>
            <pc:sldMk cId="955568534" sldId="307"/>
            <ac:cxnSpMk id="20" creationId="{3E638B41-9342-4BEA-8C33-A64D0A0C0F5D}"/>
          </ac:cxnSpMkLst>
        </pc:cxnChg>
        <pc:cxnChg chg="mod">
          <ac:chgData name="Idris Fabiyi" userId="6caac38a-b528-4745-a90a-13aa252fba76" providerId="ADAL" clId="{E44CBD9B-1C21-49D8-8B12-9B1ED02710F6}" dt="2020-09-09T16:11:47.935" v="40" actId="1076"/>
          <ac:cxnSpMkLst>
            <pc:docMk/>
            <pc:sldMk cId="955568534" sldId="307"/>
            <ac:cxnSpMk id="21" creationId="{5796816F-F21B-48E5-AF3C-FDDBB095821E}"/>
          </ac:cxnSpMkLst>
        </pc:cxnChg>
        <pc:cxnChg chg="mod">
          <ac:chgData name="Idris Fabiyi" userId="6caac38a-b528-4745-a90a-13aa252fba76" providerId="ADAL" clId="{E44CBD9B-1C21-49D8-8B12-9B1ED02710F6}" dt="2020-09-09T16:11:47.935" v="40" actId="1076"/>
          <ac:cxnSpMkLst>
            <pc:docMk/>
            <pc:sldMk cId="955568534" sldId="307"/>
            <ac:cxnSpMk id="23" creationId="{256A1B14-BFBA-48EF-8BA8-5F5A1C094448}"/>
          </ac:cxnSpMkLst>
        </pc:cxnChg>
      </pc:sldChg>
      <pc:sldChg chg="addSp delSp modSp mod">
        <pc:chgData name="Idris Fabiyi" userId="6caac38a-b528-4745-a90a-13aa252fba76" providerId="ADAL" clId="{E44CBD9B-1C21-49D8-8B12-9B1ED02710F6}" dt="2020-09-09T16:55:35.193" v="95" actId="1038"/>
        <pc:sldMkLst>
          <pc:docMk/>
          <pc:sldMk cId="2673305344" sldId="308"/>
        </pc:sldMkLst>
        <pc:spChg chg="mod">
          <ac:chgData name="Idris Fabiyi" userId="6caac38a-b528-4745-a90a-13aa252fba76" providerId="ADAL" clId="{E44CBD9B-1C21-49D8-8B12-9B1ED02710F6}" dt="2020-09-09T16:54:43.106" v="86" actId="20577"/>
          <ac:spMkLst>
            <pc:docMk/>
            <pc:sldMk cId="2673305344" sldId="308"/>
            <ac:spMk id="3" creationId="{BD618514-D2AC-4ECA-8BF7-6DB8AB97BE3C}"/>
          </ac:spMkLst>
        </pc:spChg>
        <pc:spChg chg="add del mod">
          <ac:chgData name="Idris Fabiyi" userId="6caac38a-b528-4745-a90a-13aa252fba76" providerId="ADAL" clId="{E44CBD9B-1C21-49D8-8B12-9B1ED02710F6}" dt="2020-09-09T16:55:35.193" v="95" actId="1038"/>
          <ac:spMkLst>
            <pc:docMk/>
            <pc:sldMk cId="2673305344" sldId="308"/>
            <ac:spMk id="5" creationId="{3241ABE4-83A1-4419-86D4-FBCDFA0256F0}"/>
          </ac:spMkLst>
        </pc:spChg>
      </pc:sldChg>
      <pc:sldChg chg="addSp delSp modSp mod">
        <pc:chgData name="Idris Fabiyi" userId="6caac38a-b528-4745-a90a-13aa252fba76" providerId="ADAL" clId="{E44CBD9B-1C21-49D8-8B12-9B1ED02710F6}" dt="2020-09-16T13:30:42.254" v="1260" actId="6549"/>
        <pc:sldMkLst>
          <pc:docMk/>
          <pc:sldMk cId="2994081746" sldId="309"/>
        </pc:sldMkLst>
        <pc:spChg chg="mod">
          <ac:chgData name="Idris Fabiyi" userId="6caac38a-b528-4745-a90a-13aa252fba76" providerId="ADAL" clId="{E44CBD9B-1C21-49D8-8B12-9B1ED02710F6}" dt="2020-09-09T22:01:43.983" v="98"/>
          <ac:spMkLst>
            <pc:docMk/>
            <pc:sldMk cId="2994081746" sldId="309"/>
            <ac:spMk id="2" creationId="{5C1EA0D6-7002-4EF9-A4CA-7D4C6D1543D0}"/>
          </ac:spMkLst>
        </pc:spChg>
        <pc:spChg chg="mod">
          <ac:chgData name="Idris Fabiyi" userId="6caac38a-b528-4745-a90a-13aa252fba76" providerId="ADAL" clId="{E44CBD9B-1C21-49D8-8B12-9B1ED02710F6}" dt="2020-09-16T13:30:42.254" v="1260" actId="6549"/>
          <ac:spMkLst>
            <pc:docMk/>
            <pc:sldMk cId="2994081746" sldId="309"/>
            <ac:spMk id="3" creationId="{EF45F21A-3C74-4D1F-9F2B-4C1942ADE0F9}"/>
          </ac:spMkLst>
        </pc:spChg>
        <pc:spChg chg="add del mod">
          <ac:chgData name="Idris Fabiyi" userId="6caac38a-b528-4745-a90a-13aa252fba76" providerId="ADAL" clId="{E44CBD9B-1C21-49D8-8B12-9B1ED02710F6}" dt="2020-09-09T22:01:43.983" v="98"/>
          <ac:spMkLst>
            <pc:docMk/>
            <pc:sldMk cId="2994081746" sldId="309"/>
            <ac:spMk id="4" creationId="{4D4D53EC-0EEC-445F-BF6C-5D095331E418}"/>
          </ac:spMkLst>
        </pc:spChg>
        <pc:spChg chg="add del mod">
          <ac:chgData name="Idris Fabiyi" userId="6caac38a-b528-4745-a90a-13aa252fba76" providerId="ADAL" clId="{E44CBD9B-1C21-49D8-8B12-9B1ED02710F6}" dt="2020-09-09T22:01:43.983" v="98"/>
          <ac:spMkLst>
            <pc:docMk/>
            <pc:sldMk cId="2994081746" sldId="309"/>
            <ac:spMk id="5" creationId="{297B9326-A9E3-422A-B413-A476CF1051BC}"/>
          </ac:spMkLst>
        </pc:spChg>
      </pc:sldChg>
      <pc:sldChg chg="addSp delSp modSp mod">
        <pc:chgData name="Idris Fabiyi" userId="6caac38a-b528-4745-a90a-13aa252fba76" providerId="ADAL" clId="{E44CBD9B-1C21-49D8-8B12-9B1ED02710F6}" dt="2020-09-09T22:01:50.912" v="100" actId="27636"/>
        <pc:sldMkLst>
          <pc:docMk/>
          <pc:sldMk cId="3133396361" sldId="310"/>
        </pc:sldMkLst>
        <pc:spChg chg="mod">
          <ac:chgData name="Idris Fabiyi" userId="6caac38a-b528-4745-a90a-13aa252fba76" providerId="ADAL" clId="{E44CBD9B-1C21-49D8-8B12-9B1ED02710F6}" dt="2020-09-09T22:01:50.912" v="100" actId="27636"/>
          <ac:spMkLst>
            <pc:docMk/>
            <pc:sldMk cId="3133396361" sldId="310"/>
            <ac:spMk id="2" creationId="{5C1EA0D6-7002-4EF9-A4CA-7D4C6D1543D0}"/>
          </ac:spMkLst>
        </pc:spChg>
        <pc:spChg chg="mod">
          <ac:chgData name="Idris Fabiyi" userId="6caac38a-b528-4745-a90a-13aa252fba76" providerId="ADAL" clId="{E44CBD9B-1C21-49D8-8B12-9B1ED02710F6}" dt="2020-09-09T22:01:50.883" v="99"/>
          <ac:spMkLst>
            <pc:docMk/>
            <pc:sldMk cId="3133396361" sldId="310"/>
            <ac:spMk id="3" creationId="{EF45F21A-3C74-4D1F-9F2B-4C1942ADE0F9}"/>
          </ac:spMkLst>
        </pc:spChg>
        <pc:spChg chg="add del mod">
          <ac:chgData name="Idris Fabiyi" userId="6caac38a-b528-4745-a90a-13aa252fba76" providerId="ADAL" clId="{E44CBD9B-1C21-49D8-8B12-9B1ED02710F6}" dt="2020-09-09T22:01:50.883" v="99"/>
          <ac:spMkLst>
            <pc:docMk/>
            <pc:sldMk cId="3133396361" sldId="310"/>
            <ac:spMk id="4" creationId="{D54BAEE6-9299-4AC6-9D2A-2F5C463291F9}"/>
          </ac:spMkLst>
        </pc:spChg>
        <pc:spChg chg="add del mod">
          <ac:chgData name="Idris Fabiyi" userId="6caac38a-b528-4745-a90a-13aa252fba76" providerId="ADAL" clId="{E44CBD9B-1C21-49D8-8B12-9B1ED02710F6}" dt="2020-09-09T22:01:50.883" v="99"/>
          <ac:spMkLst>
            <pc:docMk/>
            <pc:sldMk cId="3133396361" sldId="310"/>
            <ac:spMk id="5" creationId="{33527085-76C4-45AF-8D0E-8D036F421117}"/>
          </ac:spMkLst>
        </pc:spChg>
      </pc:sldChg>
      <pc:sldChg chg="addSp delSp modSp mod">
        <pc:chgData name="Idris Fabiyi" userId="6caac38a-b528-4745-a90a-13aa252fba76" providerId="ADAL" clId="{E44CBD9B-1C21-49D8-8B12-9B1ED02710F6}" dt="2020-09-14T04:12:22.741" v="1256" actId="478"/>
        <pc:sldMkLst>
          <pc:docMk/>
          <pc:sldMk cId="1045921367" sldId="311"/>
        </pc:sldMkLst>
        <pc:spChg chg="mod">
          <ac:chgData name="Idris Fabiyi" userId="6caac38a-b528-4745-a90a-13aa252fba76" providerId="ADAL" clId="{E44CBD9B-1C21-49D8-8B12-9B1ED02710F6}" dt="2020-09-09T22:02:23.215" v="106"/>
          <ac:spMkLst>
            <pc:docMk/>
            <pc:sldMk cId="1045921367" sldId="311"/>
            <ac:spMk id="2" creationId="{A6DFCF82-88C6-42AE-8DC0-10F17841C39C}"/>
          </ac:spMkLst>
        </pc:spChg>
        <pc:spChg chg="mod">
          <ac:chgData name="Idris Fabiyi" userId="6caac38a-b528-4745-a90a-13aa252fba76" providerId="ADAL" clId="{E44CBD9B-1C21-49D8-8B12-9B1ED02710F6}" dt="2020-09-09T22:02:26.812" v="108" actId="20577"/>
          <ac:spMkLst>
            <pc:docMk/>
            <pc:sldMk cId="1045921367" sldId="311"/>
            <ac:spMk id="3" creationId="{221C3A3F-6580-4B11-A43B-F9D86EAF7A00}"/>
          </ac:spMkLst>
        </pc:spChg>
        <pc:spChg chg="add del mod">
          <ac:chgData name="Idris Fabiyi" userId="6caac38a-b528-4745-a90a-13aa252fba76" providerId="ADAL" clId="{E44CBD9B-1C21-49D8-8B12-9B1ED02710F6}" dt="2020-09-09T22:02:00.886" v="102"/>
          <ac:spMkLst>
            <pc:docMk/>
            <pc:sldMk cId="1045921367" sldId="311"/>
            <ac:spMk id="4" creationId="{9932977F-7C4C-4864-99ED-277694B50EF4}"/>
          </ac:spMkLst>
        </pc:spChg>
        <pc:spChg chg="add del mod">
          <ac:chgData name="Idris Fabiyi" userId="6caac38a-b528-4745-a90a-13aa252fba76" providerId="ADAL" clId="{E44CBD9B-1C21-49D8-8B12-9B1ED02710F6}" dt="2020-09-14T04:12:22.741" v="1256" actId="478"/>
          <ac:spMkLst>
            <pc:docMk/>
            <pc:sldMk cId="1045921367" sldId="311"/>
            <ac:spMk id="5" creationId="{58CF4B8A-9642-4D20-856B-07F12C319160}"/>
          </ac:spMkLst>
        </pc:spChg>
        <pc:spChg chg="add del mod">
          <ac:chgData name="Idris Fabiyi" userId="6caac38a-b528-4745-a90a-13aa252fba76" providerId="ADAL" clId="{E44CBD9B-1C21-49D8-8B12-9B1ED02710F6}" dt="2020-09-09T22:02:00.886" v="102"/>
          <ac:spMkLst>
            <pc:docMk/>
            <pc:sldMk cId="1045921367" sldId="311"/>
            <ac:spMk id="5" creationId="{72CB6733-7DA2-4576-A78A-3202D7C655DF}"/>
          </ac:spMkLst>
        </pc:spChg>
        <pc:spChg chg="add del mod">
          <ac:chgData name="Idris Fabiyi" userId="6caac38a-b528-4745-a90a-13aa252fba76" providerId="ADAL" clId="{E44CBD9B-1C21-49D8-8B12-9B1ED02710F6}" dt="2020-09-09T22:02:23.215" v="106"/>
          <ac:spMkLst>
            <pc:docMk/>
            <pc:sldMk cId="1045921367" sldId="311"/>
            <ac:spMk id="6" creationId="{0F25242B-9814-472F-B9B2-2F9EF8A6D478}"/>
          </ac:spMkLst>
        </pc:spChg>
        <pc:spChg chg="add del mod">
          <ac:chgData name="Idris Fabiyi" userId="6caac38a-b528-4745-a90a-13aa252fba76" providerId="ADAL" clId="{E44CBD9B-1C21-49D8-8B12-9B1ED02710F6}" dt="2020-09-09T22:02:23.215" v="106"/>
          <ac:spMkLst>
            <pc:docMk/>
            <pc:sldMk cId="1045921367" sldId="311"/>
            <ac:spMk id="7" creationId="{DF7E07E3-A43B-4164-B7FD-36AFF3DC76F8}"/>
          </ac:spMkLst>
        </pc:spChg>
      </pc:sldChg>
      <pc:sldChg chg="addSp modSp add del mod">
        <pc:chgData name="Idris Fabiyi" userId="6caac38a-b528-4745-a90a-13aa252fba76" providerId="ADAL" clId="{E44CBD9B-1C21-49D8-8B12-9B1ED02710F6}" dt="2020-09-10T08:22:34.165" v="194" actId="1076"/>
        <pc:sldMkLst>
          <pc:docMk/>
          <pc:sldMk cId="83156356" sldId="313"/>
        </pc:sldMkLst>
        <pc:spChg chg="add mod">
          <ac:chgData name="Idris Fabiyi" userId="6caac38a-b528-4745-a90a-13aa252fba76" providerId="ADAL" clId="{E44CBD9B-1C21-49D8-8B12-9B1ED02710F6}" dt="2020-09-10T08:22:34.165" v="194" actId="1076"/>
          <ac:spMkLst>
            <pc:docMk/>
            <pc:sldMk cId="83156356" sldId="313"/>
            <ac:spMk id="2" creationId="{C083433A-9B44-4C1D-8A55-946042DA6616}"/>
          </ac:spMkLst>
        </pc:spChg>
        <pc:spChg chg="mod">
          <ac:chgData name="Idris Fabiyi" userId="6caac38a-b528-4745-a90a-13aa252fba76" providerId="ADAL" clId="{E44CBD9B-1C21-49D8-8B12-9B1ED02710F6}" dt="2020-09-10T08:21:12.283" v="165" actId="207"/>
          <ac:spMkLst>
            <pc:docMk/>
            <pc:sldMk cId="83156356" sldId="313"/>
            <ac:spMk id="10" creationId="{C0A23186-1697-4869-832B-5D68E09383C8}"/>
          </ac:spMkLst>
        </pc:spChg>
        <pc:spChg chg="mod">
          <ac:chgData name="Idris Fabiyi" userId="6caac38a-b528-4745-a90a-13aa252fba76" providerId="ADAL" clId="{E44CBD9B-1C21-49D8-8B12-9B1ED02710F6}" dt="2020-09-10T08:20:46.851" v="162" actId="14100"/>
          <ac:spMkLst>
            <pc:docMk/>
            <pc:sldMk cId="83156356" sldId="313"/>
            <ac:spMk id="22" creationId="{C10143CD-C927-4C3B-8BAB-6FB43D0DF7AF}"/>
          </ac:spMkLst>
        </pc:spChg>
        <pc:grpChg chg="mod">
          <ac:chgData name="Idris Fabiyi" userId="6caac38a-b528-4745-a90a-13aa252fba76" providerId="ADAL" clId="{E44CBD9B-1C21-49D8-8B12-9B1ED02710F6}" dt="2020-09-10T08:21:51.640" v="166" actId="1076"/>
          <ac:grpSpMkLst>
            <pc:docMk/>
            <pc:sldMk cId="83156356" sldId="313"/>
            <ac:grpSpMk id="35" creationId="{4781C93F-9DB2-400A-B4C1-B896755D2AD1}"/>
          </ac:grpSpMkLst>
        </pc:grpChg>
        <pc:graphicFrameChg chg="mod">
          <ac:chgData name="Idris Fabiyi" userId="6caac38a-b528-4745-a90a-13aa252fba76" providerId="ADAL" clId="{E44CBD9B-1C21-49D8-8B12-9B1ED02710F6}" dt="2020-09-10T08:21:51.640" v="166" actId="1076"/>
          <ac:graphicFrameMkLst>
            <pc:docMk/>
            <pc:sldMk cId="83156356" sldId="313"/>
            <ac:graphicFrameMk id="34" creationId="{F34B7C43-FCE0-402E-AB35-1877322B55E0}"/>
          </ac:graphicFrameMkLst>
        </pc:graphicFrameChg>
      </pc:sldChg>
      <pc:sldChg chg="add del">
        <pc:chgData name="Idris Fabiyi" userId="6caac38a-b528-4745-a90a-13aa252fba76" providerId="ADAL" clId="{E44CBD9B-1C21-49D8-8B12-9B1ED02710F6}" dt="2020-09-10T16:50:27.176" v="1253" actId="47"/>
        <pc:sldMkLst>
          <pc:docMk/>
          <pc:sldMk cId="355222250" sldId="3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CC7012-3805-41E0-BE83-59DCBC7ABB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51B16CE-F7AC-4F6F-9FC3-632723E823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44E144-A5B9-4DCA-BFFF-D1B08D6280EC}" type="datetimeFigureOut">
              <a:rPr lang="en-GB" smtClean="0"/>
              <a:t>17/09/2020</a:t>
            </a:fld>
            <a:endParaRPr lang="en-GB"/>
          </a:p>
        </p:txBody>
      </p:sp>
      <p:sp>
        <p:nvSpPr>
          <p:cNvPr id="4" name="Footer Placeholder 3">
            <a:extLst>
              <a:ext uri="{FF2B5EF4-FFF2-40B4-BE49-F238E27FC236}">
                <a16:creationId xmlns:a16="http://schemas.microsoft.com/office/drawing/2014/main" id="{1B97AE8A-1AA8-459D-A92F-765E8A5182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226C749-E4A7-46A3-AFFA-3346F6E431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6687B1-36CF-4643-BE87-E4CB5285EC5C}" type="slidenum">
              <a:rPr lang="en-GB" smtClean="0"/>
              <a:t>‹#›</a:t>
            </a:fld>
            <a:endParaRPr lang="en-GB"/>
          </a:p>
        </p:txBody>
      </p:sp>
    </p:spTree>
    <p:extLst>
      <p:ext uri="{BB962C8B-B14F-4D97-AF65-F5344CB8AC3E}">
        <p14:creationId xmlns:p14="http://schemas.microsoft.com/office/powerpoint/2010/main" val="12009058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49.280"/>
    </inkml:context>
    <inkml:brush xml:id="br0">
      <inkml:brushProperty name="width" value="0.05" units="cm"/>
      <inkml:brushProperty name="height" value="0.05" units="cm"/>
    </inkml:brush>
  </inkml:definitions>
  <inkml:trace contextRef="#ctx0" brushRef="#br0">2 1 5619,'0'0'1771,"0"0"-813,0 0-27,0 0 51,0 0-387,0 0-211,0 0-8,0 0 62,0 0 82,0 0 35,0 0-48,0 0-17,0 0 36,0 0 8,0 0-110,0 0-141,0 0-25,0 0 49,0 0-24,0 0 58,0 0 78,0 0-40,0 15 75,0 3-320,-1 3-12,1 1 0,0 0 1,2 0-1,1 0 0,1 0 1,0-1-1,12 33 0,3-8 117,-1 1-1,-3 0 1,-2 1-1,13 98 1,-16-92-14,-7-41-131,0 1 1,-1-1-1,1 20 1,-3-33-250,0 0-400,0 0-493,0 0-639,0 0-1132,0 0-903,0 0-1355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3.395"/>
    </inkml:context>
    <inkml:brush xml:id="br0">
      <inkml:brushProperty name="width" value="0.05" units="cm"/>
      <inkml:brushProperty name="height" value="0.05" units="cm"/>
    </inkml:brush>
  </inkml:definitions>
  <inkml:trace contextRef="#ctx0" brushRef="#br0">0 37 9572,'0'0'3631,"0"0"-1715,0 0-641,0 0-338,0 0-316,46-5-210,11-2-286,221-16 374,4 22-205,-259 1-288,-1 2 1,1 0-1,-1 2 0,1 1 1,-1 0-1,27 11 1,-34-10 2,0 1 1,0 0-1,-1 1 0,0 0 1,0 1-1,-1 1 0,0 0 1,-1 1-1,17 18 1,-26-24 2,-1 0 0,1 0 1,-1 0-1,0 0 1,0 0-1,-1 1 1,1-1-1,-1 1 1,0-1-1,-1 1 1,1-1-1,-1 1 0,0-1 1,-2 12-1,1 5 132,1-18-122,-1 0-1,0-1 0,0 1 0,0-1 0,0 0 1,0 1-1,-1-1 0,1 0 0,-1 0 1,0 0-1,0 0 0,0 0 0,0 0 1,-1 0-1,1-1 0,-1 1 0,-5 3 0,-64 41 374,30-21-158,-302 179 1303,338-201-1559,-1-1 1,0 0-1,0 0 0,0 0 1,-15 3-1,-4-4-5819,26-2-2304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50.809"/>
    </inkml:context>
    <inkml:brush xml:id="br0">
      <inkml:brushProperty name="width" value="0.05" units="cm"/>
      <inkml:brushProperty name="height" value="0.05" units="cm"/>
      <inkml:brushProperty name="color" value="#E71224"/>
    </inkml:brush>
  </inkml:definitions>
  <inkml:trace contextRef="#ctx0" brushRef="#br0">1 203 9556,'0'0'2562,"0"0"-1223,0 0-339,0 0-133,0 0-368,22-2-299,419-6 619,-420 8-824,1-1-1,-1-1 0,0-1 1,0-1-1,0-1 0,0-1 0,-1-1 1,0 0-1,0-1 0,-1-2 0,0 0 1,-1-1-1,28-21 0,-40 28-276,-2 1 212,1 0 0,-1 0 0,-1 0 0,1 0 0,0-1 0,-1 0 0,0 1 1,0-1-1,4-5 0,-6 5-721,0 0 1,1 0-1,-2 1 0,1-1 1,0 0-1,-1 0 1,1 0-1,-1-5 0,0 6-4240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51.156"/>
    </inkml:context>
    <inkml:brush xml:id="br0">
      <inkml:brushProperty name="width" value="0.05" units="cm"/>
      <inkml:brushProperty name="height" value="0.05" units="cm"/>
      <inkml:brushProperty name="color" value="#E71224"/>
    </inkml:brush>
  </inkml:definitions>
  <inkml:trace contextRef="#ctx0" brushRef="#br0">317 0 7908,'0'0'2910,"0"0"-1498,0 0-452,0 0-69,0 0 0,-11 22-133,-75 142 130,68-125-471,1 0 0,1 1 0,3 1 0,1 0 0,-9 64 0,-13 47 357,31-145-716,1 1-1,-1-1 0,-1 1 0,1-1 1,-1 0-1,-6 8 0,-14 7-1646,23-20 1043,-1-1 0,-1 0 0,1 0 1,0 0-1,0 0 0,0-1 0,0 1 0,-1-1 0,1 1 0,0-1 0,-3 0 0,-3 0-5750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51.771"/>
    </inkml:context>
    <inkml:brush xml:id="br0">
      <inkml:brushProperty name="width" value="0.05" units="cm"/>
      <inkml:brushProperty name="height" value="0.05" units="cm"/>
      <inkml:brushProperty name="color" value="#E71224"/>
    </inkml:brush>
  </inkml:definitions>
  <inkml:trace contextRef="#ctx0" brushRef="#br0">0 321 4370,'0'0'2532,"0"0"-630,0 0-221,0 0-302,0 0-298,0 0-292,5 0-180,36 0-379,-1-1 0,1-2 1,-1-2-1,0-2 0,48-14 1,-36 5-95,74-36 0,-106 42-125,0-1 1,-1-1 0,-1 0 0,0-2 0,0 0 0,22-23-1,-37 34-8,0-1 0,0 1 0,0-1 0,-1 1 0,1-1 0,-1 0 0,0 0 0,0 0-1,0 0 1,-1 0 0,1 0 0,-1-1 0,0 1 0,0 0 0,-1-1 0,1 1 0,-1-1 0,0 1-1,0-1 1,0 1 0,-1-1 0,-1-4 0,-10 5 248,-4 2-187,1 1 0,-1 1 0,0 1 0,1 0 0,-1 1 0,1 0 0,-1 2 0,1-1 0,0 2 0,-25 11 0,-4 7 39,2 2 0,-63 48 1,93-63-52,0-1 0,1 2 0,0 0 0,0 0 0,2 1 0,-1 0 1,1 0-1,1 1 0,0 1 0,1-1 0,1 1 0,-9 25 0,12 15 227,4-35-155,-1-18-118,0 0 1,0 0-1,0 0 0,0 0 0,1-1 1,-1 1-1,0 0 0,0 0 0,1-1 1,-1 1-1,1 0 0,-1 0 1,1-1-1,-1 1 0,1 0 0,-1-1 1,1 1-1,0-1 0,-1 1 0,1-1 1,0 1-1,-1-1 0,1 1 0,0-1 1,0 0-1,-1 1 0,1-1 0,0 0 1,1 0-1,28 5 41,-22-5-20,69 4 33,0-3 1,0-4-1,0-3 0,-1-3 1,89-23-1,-84 14-134,54-12-788,184-67 0,-296 85-736,-19 7-6029,-4 5-465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52.839"/>
    </inkml:context>
    <inkml:brush xml:id="br0">
      <inkml:brushProperty name="width" value="0.05" units="cm"/>
      <inkml:brushProperty name="height" value="0.05" units="cm"/>
      <inkml:brushProperty name="color" value="#E71224"/>
    </inkml:brush>
  </inkml:definitions>
  <inkml:trace contextRef="#ctx0" brushRef="#br0">296 48 9140,'0'0'2404,"0"0"-483,0 0-379,0 0-440,0 0-345,-32 2-404,-103 12-167,129-13-164,0 0-1,0 1 0,0-1 0,0 1 1,1 1-1,-1-1 0,1 1 0,-1 0 1,1 0-1,0 0 0,0 1 0,1 0 1,-1 0-1,1 0 0,0 0 0,0 1 1,0-1-1,0 1 0,1 0 0,0 1 1,0-1-1,0 0 0,-1 7 0,-1 3 29,1 1-1,1 0 1,1 0-1,0 0 1,2 0-1,0 18 1,0-26-50,0-7-1,0 0 1,0 0-1,1 0 1,-1 0-1,0 0 1,1 0-1,-1 0 1,0 0-1,1 0 1,-1 0-1,1 0 1,0 0 0,-1 0-1,1 0 1,0-1-1,0 1 1,-1 0-1,1 0 1,0-1-1,0 1 1,0-1-1,0 1 1,0-1-1,0 1 1,0-1-1,0 1 1,0-1-1,0 0 1,0 1-1,0-1 1,0 0 0,1 0-1,44 2-59,-33-3 34,-11 1 18,13 2-31,-1-2-1,0 0 1,1-1 0,-1 0 0,0-1 0,0-1 0,0 0-1,0-1 1,0 0 0,-1-1 0,0-1 0,13-6 0,70-50-201,-95 61 241,0 0 1,0 1-1,0-1 0,0 0 1,0 1-1,0-1 1,0 1-1,1-1 1,-1 1-1,0-1 1,0 1-1,1 0 0,-1 0 1,0-1-1,1 1 1,-1 0-1,0 0 1,2 1-1,4 9-175,-5-5 121,4 6 92,0-1 0,1 0 0,0-1 1,1 0-1,0 0 0,1 0 0,-1-1 1,2 0-1,-1-1 0,1 0 1,0-1-1,0 0 0,1 0 0,0-1 1,0 0-1,0-1 0,21 5 1,22-2-4,0-3 0,91-2 0,-78-3-32,-45 0-27,0 0 1,0-1-1,0-1 1,0-1-1,-1-1 1,33-13-1,-46 15 16,0 0 0,0-1 0,0 1-1,-1-2 1,1 1 0,-1-1 0,0 0 0,-1-1-1,1 1 1,-1-1 0,-1-1 0,1 1 0,-1-1-1,0 0 1,0 0 0,-1-1 0,0 1 0,0-1-1,4-12 1,-2-9 233,-2-1 0,-1 0 0,0-35 1,-4 131-119,-1-27-95,2 0 1,1 0-1,2 0 1,2-1-1,1 1 1,13 41-1,31 42 17,118 206-1,-159-312-33,0-1-1,-2 1 1,0 0 0,-1 1-1,0 0 1,-2 0-1,0 0 1,0 0 0,-2 1-1,1 24 1,-3-42-231,-89-68-32,42 24 203,2-2-1,-47-61 0,71 79 115,1-1-1,1-1 1,2-1 0,1 0 0,-20-56-1,30 65-7,1-1-1,0 0 0,2 0 0,1 0 0,1-1 1,1 1-1,1 0 0,6-36 0,-4 49-47,-1 0 1,2 0-1,-1 1 0,1-1 0,1 1 1,0-1-1,0 2 0,1-1 0,0 0 0,0 1 1,1 0-1,0 1 0,0-1 0,17-11 1,7-3-181,1 1 1,58-27-1,-43 27-72,0 2-1,1 2 1,0 2-1,1 2 1,1 2-1,0 3 1,1 2-1,88 0 1,-137 6 259,0 0 0,0 0 1,1 0-1,-1 0 0,0 0 1,0 0-1,0 1 0,1-1 0,-1 1 1,0 0-1,0-1 0,0 1 1,0 0-1,0 0 0,0 0 0,0 1 1,-1-1-1,1 0 0,1 2 1,-1 0 25,0 0 1,-1 0-1,0 0 1,0 0 0,0 0-1,0 0 1,0 0-1,-1 0 1,1 1-1,-1-1 1,0 0 0,0 6-1,0-6 2,0-1 0,0 1 0,-1-1 1,1 1-1,0-1 0,-1 0 0,0 1 0,1-1 0,-1 0 0,0 1 0,0-1 0,0 0 0,-1 0 1,1 0-1,0 0 0,-1 0 0,0 0 0,-1 2 0,-4 1 47,0 0-1,0-1 1,0 0 0,-14 6-1,-33 13 346,-94 25-1,75-26-97,-92 40-1,163-61-621,13-3-4324,15-6-566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53.188"/>
    </inkml:context>
    <inkml:brush xml:id="br0">
      <inkml:brushProperty name="width" value="0.05" units="cm"/>
      <inkml:brushProperty name="height" value="0.05" units="cm"/>
      <inkml:brushProperty name="color" value="#E71224"/>
    </inkml:brush>
  </inkml:definitions>
  <inkml:trace contextRef="#ctx0" brushRef="#br0">0 1 12422,'0'0'2849,"0"0"-1873,0 0-447,0 0-529,0 0-673,0 0-1920,0 6-5987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8:54.715"/>
    </inkml:context>
    <inkml:brush xml:id="br0">
      <inkml:brushProperty name="width" value="0.05" units="cm"/>
      <inkml:brushProperty name="height" value="0.05" units="cm"/>
    </inkml:brush>
  </inkml:definitions>
  <inkml:trace contextRef="#ctx0" brushRef="#br0">0 1 8084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07.328"/>
    </inkml:context>
    <inkml:brush xml:id="br0">
      <inkml:brushProperty name="width" value="0.05" units="cm"/>
      <inkml:brushProperty name="height" value="0.05" units="cm"/>
    </inkml:brush>
  </inkml:definitions>
  <inkml:trace contextRef="#ctx0" brushRef="#br0">1 1 1969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34.426"/>
    </inkml:context>
    <inkml:brush xml:id="br0">
      <inkml:brushProperty name="width" value="0.05" units="cm"/>
      <inkml:brushProperty name="height" value="0.05" units="cm"/>
    </inkml:brush>
  </inkml:definitions>
  <inkml:trace contextRef="#ctx0" brushRef="#br0">1 1 1457,'0'0'3732,"0"0"-1310,0 0-557,0 0-440,0 0-454,0 0-312,0 0-131,0 0-21,0 0 29,0 0-5,0 0-74,0 0-121,0 0-115,0 0-42,0 0 66,0 0 172,0 0 135,0 0-83,0 0-127,0 0-134,0 0-8,0 0 53,0 0 36,0 14 226,0 478 738,1-471-1231,1 0-1,1-1 0,6 22 0,-4-22-32,-2 1 0,0-1 0,0 22-1,-3-42-364,0 0-710,0 0-1549,0-1-2656,0-8-3897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35.709"/>
    </inkml:context>
    <inkml:brush xml:id="br0">
      <inkml:brushProperty name="width" value="0.05" units="cm"/>
      <inkml:brushProperty name="height" value="0.05" units="cm"/>
    </inkml:brush>
  </inkml:definitions>
  <inkml:trace contextRef="#ctx0" brushRef="#br0">1 117 3025,'0'0'1457,"0"0"-355,0 0-256,0 0-217,0 0-165,0 0-15,0-8 8781,0-24-8683,0 30-539,1 1 0,-1-1 0,1 1 0,0 0 0,-1-1 0,1 1 0,0 0 0,0 0 0,0-1 0,0 1 1,0 0-1,0 0 0,0 0 0,0 0 0,0 0 0,1 0 0,-1 1 0,0-1 0,1 0 0,-1 1 0,3-2 0,37-13 72,-32 12-83,29-7 10,1 2 1,0 1 0,1 2-1,-1 2 1,59 3-1,-95 0-8,0 1 0,-1-1 0,1 1 0,-1 0 0,1-1 0,-1 1 0,0 0 0,1 1 0,-1-1 0,0 0 0,0 1 0,0-1 0,1 1 0,-2-1 0,1 1 0,0 0 0,0 0 0,-1 0 0,1 0 0,-1 0 0,1 1 0,-1-1 0,0 0 0,0 1 0,0-1 0,0 1 0,0-1 0,-1 1 0,1-1 0,-1 1 0,1 2 0,2 14 77,-1 0 1,-1 0-1,-1 23 1,0-26-25,0-10-53,0 1 1,0-1-1,0 0 1,-1 1 0,0-1-1,0 0 1,-1 0-1,1 0 1,-1 1-1,-1-2 1,1 1 0,-1 0-1,0 0 1,0-1-1,-1 0 1,0 0 0,0 0-1,0 0 1,0 0-1,-1-1 1,0 0-1,0 0 1,0 0 0,-6 3-1,-7 8 4,5-4 9,1-1 0,-2 0 0,1-1 0,-1 0-1,-1-1 1,1-1 0,-1 0 0,-28 7-1,12-7 63,13-4-67,1 1 1,-34 12-1,52-16-13,-1 0 0,0 0-1,0 0 1,0 0 0,0 0-1,0 0 1,0 0 0,0 0-1,0 0 1,0 0 0,1 0-1,-1 0 1,0 0 0,0 0-1,0 0 1,0 0 0,0 1-1,0-1 1,0 0 0,0 0-1,0 0 1,0 0 0,0 0-1,0 0 1,0 0-1,0 0 1,1 0 0,-1 0-1,0 1 1,0-1 0,0 0-1,0 0 1,0 0 0,0 0-1,0 0 1,0 0 0,0 0-1,0 0 1,0 1 0,0-1-1,0 0 1,-1 0 0,1 0-1,0 0 1,0 0 0,0 0-1,0 0 1,0 0-1,0 0 1,0 1 0,0-1-1,0 0 1,0 0 0,0 0-1,0 0 1,0 0 0,0 0-1,-1 0 1,1 0 0,18 3-21,22 0 138,144-5-18,-98 0-154,92 8 0,-172-6 50,0 1 0,-1 0 0,1 0 0,0 0 0,0 0-1,-1 1 1,1 0 0,-1 1 0,0-1 0,1 1 0,-1 0 0,0 0 0,-1 0 0,1 1 0,-1 0 0,1 0 0,-1 0-1,0 0 1,0 1 0,-1-1 0,0 1 0,1 0 0,-2 0 0,1 1 0,0-1 0,1 7 0,1 9 53,0 0 0,-2 0 1,0 1-1,-1-1 1,-3 37-1,1-42 24,0-14-54,0 0-1,-1 0 1,1 1-1,-1-1 1,0 0-1,1 0 1,-1 0-1,0 0 1,0 0-1,-1 0 1,1 0 0,0 0-1,0-1 1,-1 1-1,0 0 1,1-1-1,-1 1 1,0-1-1,1 1 1,-1-1-1,0 0 1,0 0-1,0 0 1,0 0-1,0 0 1,0 0-1,-4 0 1,-8 3 29,0 0 0,-1-1-1,-17 1 1,14-2 15,-267 35 712,272-37-738,10 0-244,3 0-858,0 0-1468,0 0-1441,0 0-1669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36.519"/>
    </inkml:context>
    <inkml:brush xml:id="br0">
      <inkml:brushProperty name="width" value="0.05" units="cm"/>
      <inkml:brushProperty name="height" value="0.05" units="cm"/>
    </inkml:brush>
  </inkml:definitions>
  <inkml:trace contextRef="#ctx0" brushRef="#br0">453 59 2961,'0'0'1417,"0"0"-171,0 0 200,0 0 147,0 0-313,0 0-274,0-5-481,1 0 0,-1 0-1,0 0 1,-1 0 0,0 0 0,0-5 0,-6 7-307,0 0 0,0 0 1,0 1-1,-1 0 0,1 0 1,0 1-1,-1 0 0,1 0 0,-1 1 1,1 0-1,-15 1 0,7 0 159,-29-2 297,17 0-435,-1 1 1,1 1-1,-47 8 1,67-7-229,-1 0 0,1 0 0,-1 1 0,1 0 0,0 0 0,0 0 0,1 1 0,-1 0 0,1 1 0,0-1 0,0 1 0,0 1 0,0-1 0,1 1 0,0 0 0,0 0 0,-7 13 0,9-13-9,1 1 0,0 0 1,0 0-1,1 0 0,0 0 0,0 0 0,1 0 1,0 0-1,0 0 0,1 9 0,0 7 1,-1-21-4,1 0 1,-1-1-1,0 1 1,1 0-1,-1 0 1,1-1 0,0 1-1,-1-1 1,1 1-1,0-1 1,0 1-1,0-1 1,0 1 0,0-1-1,1 0 1,-1 0-1,0 0 1,1 1-1,-1-1 1,0 0 0,1-1-1,-1 1 1,1 0-1,2 1 1,46 14-15,-37-13 14,41 7-159,0-1 0,0-4-1,1-1 1,56-5 0,-72 1 110,-38-1 46,0 1 1,0-1 0,-1 0-1,1 0 1,0 0-1,-1 0 1,1 0-1,-1 0 1,1 0-1,-1 0 1,1 0 0,-1 0-1,0 0 1,0 0-1,1 0 1,-1 0-1,0 0 1,0 0-1,0 0 1,0 0 0,0 0-1,-1-2 1,1-38 191,0 30-113,0-2-217,-1-24 625,1 36-602,0 0 1,0 0-1,0 0 1,0 1 0,-1-1-1,1 0 1,0 0-1,-1 0 1,1 0 0,0 1-1,-1-1 1,1 0-1,-1 0 1,1 1-1,-1-1 1,0 0 0,1 1-1,-1-1 1,0 0-1,0 1 1,1-1 0,-1 1-1,0-1 1,0 1-1,1 0 1,-1-1-1,0 1 1,0 0 0,0 0-1,0-1 1,0 1-1,-1 0 1,1 0-3212,1 0-1864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4.693"/>
    </inkml:context>
    <inkml:brush xml:id="br0">
      <inkml:brushProperty name="width" value="0.05" units="cm"/>
      <inkml:brushProperty name="height" value="0.05" units="cm"/>
    </inkml:brush>
  </inkml:definitions>
  <inkml:trace contextRef="#ctx0" brushRef="#br0">0 0 4994,'0'0'4365,"0"0"-1924,0 0-848,0 0 45,0 0-112,0 0-462,4 0-466,-1 1-548,0 0-1,0 0 1,0 0-1,0 1 1,0-1-1,0 1 1,0 0-1,-1-1 1,1 1-1,-1 0 1,1 0-1,-1 1 1,0-1-1,0 0 1,0 1-1,0 0 1,0-1-1,0 1 1,-1 0-1,1 0 1,-1 0-1,1 3 1,31 83 580,-28-73-491,12 41 113,-2 0 0,-3 1 0,-2 1 0,-4 0 0,1 78 0,-7-53-198,21-91-2834,-14-6-929,-6-3-1923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37.344"/>
    </inkml:context>
    <inkml:brush xml:id="br0">
      <inkml:brushProperty name="width" value="0.05" units="cm"/>
      <inkml:brushProperty name="height" value="0.05" units="cm"/>
    </inkml:brush>
  </inkml:definitions>
  <inkml:trace contextRef="#ctx0" brushRef="#br0">55 22 2161,'0'0'1441,"0"0"-187,0 0 330,0 0 489,0 0-147,-3-3-314,2 1-1289,0 1-1,-1-1 1,0 1 0,1-1-1,-1 1 1,1 0 0,-1 0-1,0 0 1,0 0 0,0 0 0,0 0-1,0 0 1,0 1 0,0-1-1,0 1 1,0-1 0,0 1 0,0 0-1,0 0 1,0 0 0,0 0-1,0 0 1,-4 1 0,5-1-227,1 8-27,-2 122 19,5 149 219,-1-269-297,0 0 1,0 0-1,1 0 1,0-1-1,1 1 1,0-1-1,8 14 1,4 10-10,-13-23 4,0 1 0,-1-1-1,0 1 1,0 0-1,-2-1 1,1 1 0,-1 0-1,-2 11 1,1 10 1,1-32-6,6 4 6,-4-4 23,-2 0 22,0 0 23,0 0 1,0 0-56,9 0-1154,12 0-693,-15-3-5942,-6 2 465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38.448"/>
    </inkml:context>
    <inkml:brush xml:id="br0">
      <inkml:brushProperty name="width" value="0.05" units="cm"/>
      <inkml:brushProperty name="height" value="0.05" units="cm"/>
    </inkml:brush>
  </inkml:definitions>
  <inkml:trace contextRef="#ctx0" brushRef="#br0">12 67 2497,'0'0'2612,"0"0"-1243,0 0-214,0 0-40,0 0-293,0-8-339,0-50 2326,0 58-1827,0 0 90,0 0 49,0 0-134,0 0-342,0 0-231,0 0-131,0 0-56,0 0 15,0 0-10,0 0 0,0 0-39,0 0-84,0 0 6,-6 6 39,4 6-136,0 0 0,1 0 0,1 0 0,0 0 0,2 18 0,0 10 10,-1-28-19,0 0 0,0 0 0,2-1 0,-1 1 0,1 0-1,1-1 1,0 0 0,12 21 0,6 6 88,30 40 0,-12-21-50,4 6-20,20 32-4,-62-89-14,-1-1-1,0 1 1,0-1 0,0 1-1,0-1 1,-1 7-1,2 2 57,4-35-75,-4 7 10,0 0 1,1 0-1,1 1 0,1 0 0,0 0 1,0 0-1,1 0 0,1 1 0,11-17 1,-16 27-19,0-1 1,0 1 0,0 0-1,0 0 1,0-1-1,1 1 1,-1 1-1,1-1 1,-1 0 0,1 1-1,0-1 1,-1 1-1,1 0 1,0 0 0,0 0-1,0 0 1,6-1-1,-5 2 15,1 1-1,-1-1 0,0 1 0,0 0 0,0 0 1,0 1-1,0-1 0,0 1 0,0 0 0,0 0 1,0 0-1,3 3 0,91 68 411,-70-49-288,0-3 0,2 0 0,49 25 0,-65-43 170,-12-2-5201,-2-1-1107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38.910"/>
    </inkml:context>
    <inkml:brush xml:id="br0">
      <inkml:brushProperty name="width" value="0.05" units="cm"/>
      <inkml:brushProperty name="height" value="0.05" units="cm"/>
    </inkml:brush>
  </inkml:definitions>
  <inkml:trace contextRef="#ctx0" brushRef="#br0">1 123 1601,'0'0'3681,"0"0"-1840,0 0 96,0 0-64,0 0 16,0 0-288,0 0-81,7-26 65,23 16-448,-8-4-353,15 5-320,-1-8-304,9 4-160,6-4-48,-6 4-864,-38 9-2914,-7 4-8115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0.264"/>
    </inkml:context>
    <inkml:brush xml:id="br0">
      <inkml:brushProperty name="width" value="0.05" units="cm"/>
      <inkml:brushProperty name="height" value="0.05" units="cm"/>
    </inkml:brush>
  </inkml:definitions>
  <inkml:trace contextRef="#ctx0" brushRef="#br0">1 1 4674,'0'0'2489,"0"0"-1109,0 0-212,0 0 113,0 0-54,12 32-299,-2-3-761,77 172 579,0 2 100,10 20 712,-92-213-1540,4 4 497,-7-36-112,-4 7-376,0-1 1,-2 1-1,0 0 1,-1 0-1,0 0 0,-1 1 1,-1 0-1,-14-24 1,8 15 33,1-1 1,-9-27 0,14 22-32,1 1-1,2-1 0,0 0 1,2 0-1,2-40 0,0 63-29,1 0-1,0 0 1,0 0-1,0 0 1,1 0-1,0 0 1,0 1-1,0-1 1,1 1-1,0-1 1,0 1-1,0 0 1,1 0-1,-1 0 1,1 0-1,1 1 1,-1-1-1,0 1 1,1 0-1,0 1 1,0-1-1,0 1 1,12-5-1,3-2-40,1 2-1,0 0 1,0 2-1,1 0 0,31-4 1,-13 6 83,69 1 0,-82 3 103,-26 0-130,-1 0 0,1 1 0,0-1 0,-1 1-1,1-1 1,-1 1 0,1-1 0,-1 1 0,1-1 0,-1 1-1,1-1 1,-1 1 0,1 0 0,-1-1 0,0 1 0,1 0-1,-1-1 1,0 1 0,0 0 0,0 0 0,1-1 0,-1 1-1,0 0 1,0 0 0,0-1 0,0 1 0,0 0 0,-1 1-1,1 32 523,0-23-346,-1-7-165,1 0 0,-1 0-1,0 0 1,-1 0 0,1 0 0,-1 0-1,1-1 1,-1 1 0,0 0 0,0-1-1,-1 1 1,1-1 0,-1 0 0,0 0-1,1 0 1,-1 0 0,-1 0 0,-3 2-1,-12 9-11,-1-1 1,-23 11-1,13-7 6,4-1-71,6-6-61,2 1-1,-1 0 1,2 2 0,-1 0-1,2 1 1,-17 18 0,29-17-620,4-13-4558,0-2-238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0.808"/>
    </inkml:context>
    <inkml:brush xml:id="br0">
      <inkml:brushProperty name="width" value="0.05" units="cm"/>
      <inkml:brushProperty name="height" value="0.05" units="cm"/>
    </inkml:brush>
  </inkml:definitions>
  <inkml:trace contextRef="#ctx0" brushRef="#br0">332 1 5426,'0'0'2703,"0"0"-382,0 0-368,0 0-392,0 0-137,0 0-116,-32 0-393,-103 8-563,129-7-329,0 0-1,-1 1 1,1-1 0,0 1 0,0 0-1,0 1 1,0-1 0,1 1 0,-1 0 0,1 1-1,0-1 1,-1 1 0,2 0 0,-1 1-1,0-1 1,-6 10 0,2-4 22,3-4-25,0 1-1,1 0 0,0-1 1,1 2-1,0-1 1,0 0-1,0 1 1,1 0-1,0 0 1,0 0-1,1 0 1,0 0-1,1 0 1,0 1-1,0-1 0,0 13 1,2-20-22,0 0 1,-1 0 0,1 0-1,-1 0 1,1 0-1,0 0 1,0 0-1,0 0 1,-1-1-1,1 1 1,0 0 0,0-1-1,0 1 1,0 0-1,0-1 1,0 1-1,0-1 1,0 0 0,1 1-1,-1-1 1,0 0-1,0 0 1,0 0-1,0 1 1,0-1-1,0 0 1,1-1 0,1 1-1,48 0-63,-36-1 23,17 2-28,-18 0 34,0 0-1,1-1 0,-1-1 0,1-1 0,14-3 0,-27 5 43,1-1-1,0 0 1,0 0-1,-1 0 1,1 0 0,-1 0-1,1-1 1,-1 1-1,1-1 1,-1 0-1,0 0 1,0 0 0,0 0-1,0 0 1,0 0-1,-1 0 1,1-1-1,0 1 1,-1-1 0,0 1-1,1-1 1,-1 1-1,0-1 1,-1 0-1,1 1 1,0-1 0,-1 0-1,1 0 1,-1 0-1,0 0 1,0-2-1,0-52 315,0 32-3724,0 24 432,0 1-2441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1.143"/>
    </inkml:context>
    <inkml:brush xml:id="br0">
      <inkml:brushProperty name="width" value="0.05" units="cm"/>
      <inkml:brushProperty name="height" value="0.05" units="cm"/>
    </inkml:brush>
  </inkml:definitions>
  <inkml:trace contextRef="#ctx0" brushRef="#br0">0 1 3922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1.474"/>
    </inkml:context>
    <inkml:brush xml:id="br0">
      <inkml:brushProperty name="width" value="0.05" units="cm"/>
      <inkml:brushProperty name="height" value="0.05" units="cm"/>
    </inkml:brush>
  </inkml:definitions>
  <inkml:trace contextRef="#ctx0" brushRef="#br0">0 1 3922,'283'28'5167,"-226"-23"-2824,-57-5-929,0 0-107,0 0-312,2 40 1745,4-26-2295,0 0 0,0 0 1,18 26-1,9-6-2210,-30-33 1061,-1 1 1,1-1-1,0 1 1,-1-1-1,1 0 1,0 0-1,0 0 1,0 0-1,0 0 1,0-1 0,0 1-1,4-1 1,0 0-5927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1.807"/>
    </inkml:context>
    <inkml:brush xml:id="br0">
      <inkml:brushProperty name="width" value="0.05" units="cm"/>
      <inkml:brushProperty name="height" value="0.05" units="cm"/>
    </inkml:brush>
  </inkml:definitions>
  <inkml:trace contextRef="#ctx0" brushRef="#br0">1 94 4514,'0'0'2348,"0"0"-499,0 0-102,0 0-442,0 0-358,0 0-291,15 13-266,60 56 42,-75-69-408,0 1 1,0-1 0,1 0-1,-1 0 1,1 1-1,-1-1 1,0 0-1,1 0 1,-1 0 0,0 1-1,1-1 1,-1 0-1,1 0 1,-1 0 0,0 0-1,1 0 1,-1 0-1,1 0 1,-1 0-1,1 0 1,-1 0 0,0 0-1,1 0 1,-1 0-1,1 0 1,-1 0 0,0 0-1,1-1 1,-1 1-1,1 0 1,-1 0-1,0 0 1,1-1 0,-1 1-1,0 0 1,1-1-1,-1 1 1,0 0 0,1 0-1,-1-1 1,0 1-1,0-1 1,0 1-1,1 0 1,-1-1 0,0 1-1,0 0 1,0-1-1,0 1 1,0-1 0,1 1-1,-1-1 1,0 1-1,0 0 1,0-1-1,0 0 1,4-30-186,-3 27 284,0-7-50,1 0 0,1 1 1,0-1-1,0 1 0,1 0 0,0 0 0,1 0 0,0 0 0,1 1 1,0 0-1,8-11 0,-11 20-18,0-1 0,-1 1 0,1-1 1,0 1-1,0 0 0,-1 0 0,1 0 0,0 1 1,0-1-1,-1 1 0,1-1 0,0 1 0,-1 0 0,1 0 1,-1 0-1,1 0 0,-1 0 0,3 3 0,65 33 834,94 68-1,-164-105-912,4 3-89,0-1 0,0 1 0,0 0 0,-1 0 0,1 0 0,-1 0 0,0 1 0,0-1 0,0 1 0,-1 0 0,1 0 0,-1 0 0,2 5 0,-4-8-2803,0-1-1571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2.157"/>
    </inkml:context>
    <inkml:brush xml:id="br0">
      <inkml:brushProperty name="width" value="0.05" units="cm"/>
      <inkml:brushProperty name="height" value="0.05" units="cm"/>
    </inkml:brush>
  </inkml:definitions>
  <inkml:trace contextRef="#ctx0" brushRef="#br0">27 1 6403,'0'0'3959,"0"0"-1601,0 0-503,0 0-204,0 0-461,-4 4-544,1 0-594,1 0 1,-1 0 0,1 0-1,0 1 1,0-1-1,0 1 1,0-1 0,1 1-1,0 0 1,0 0 0,0 0-1,1-1 1,-1 1 0,1 0-1,0 0 1,1 0 0,-1 0-1,1 0 1,0-1 0,0 1-1,1 0 1,-1 0 0,3 4-1,5 13 176,0-1 0,1 0-1,21 30 1,118 213 1098,-145-259-405,-2-3-2667,-1-1-7466,-1-4 1049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2.508"/>
    </inkml:context>
    <inkml:brush xml:id="br0">
      <inkml:brushProperty name="width" value="0.05" units="cm"/>
      <inkml:brushProperty name="height" value="0.05" units="cm"/>
    </inkml:brush>
  </inkml:definitions>
  <inkml:trace contextRef="#ctx0" brushRef="#br0">8 147 1969,'0'0'5506,"0"0"-3617,0 0-224,0 0 32,0 0-721,0 0-31,-7-20 191,7 13-95,29 0-1,30-6-464,8 0-335,21-7-161,8-3-80,0-1-705,-74 11-2960,0 7-8085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5.295"/>
    </inkml:context>
    <inkml:brush xml:id="br0">
      <inkml:brushProperty name="width" value="0.05" units="cm"/>
      <inkml:brushProperty name="height" value="0.05" units="cm"/>
    </inkml:brush>
  </inkml:definitions>
  <inkml:trace contextRef="#ctx0" brushRef="#br0">1 60 6291,'0'0'3714,"0"0"-1641,0 0-579,0 0-203,0 0-413,3 11-281,1-1-355,-1-1 115,0 1-1,0-1 0,-1 1 0,-1 0 1,2 17-1,-3-139-137,0 110-214,0 1 1,1-1-1,-1 0 0,0 1 1,1-1-1,-1 1 1,1-1-1,0 1 1,-1-1-1,1 1 1,0-1-1,0 1 1,0 0-1,0-1 0,0 1 1,0 0-1,1 0 1,-1 0-1,0 0 1,0 0-1,1 0 1,-1 0-1,1 1 1,-1-1-1,1 0 0,-1 1 1,1-1-1,-1 1 1,4-1-1,55-6-36,-47 6 32,263 2 68,-247 3-59,0 1 0,-1 2 0,0 1 0,-1 1 0,46 22 0,46 15 136,-72-34-112,1-2 0,-1-2 0,1-2 0,95-1 1,-134-7 22,0 1 0,0-2 1,0 1-1,0-1 1,-1 0-1,0-1 1,1 0-1,-1 0 0,-1-1 1,1 0-1,-1-1 1,0 1-1,0-1 1,0-1-1,-1 1 0,0-1 1,0 0-1,-1-1 1,0 1-1,5-10 0,-7-13 119,-4 19-6856,1 11 1075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3.189"/>
    </inkml:context>
    <inkml:brush xml:id="br0">
      <inkml:brushProperty name="width" value="0.05" units="cm"/>
      <inkml:brushProperty name="height" value="0.05" units="cm"/>
    </inkml:brush>
  </inkml:definitions>
  <inkml:trace contextRef="#ctx0" brushRef="#br0">2 9 800,'0'0'2743,"0"0"-755,0 0 34,0 0 83,0 0-131,0 0-235,0-8 959,0 23-2079,-1-3-294,1-1-1,0 1 0,1 0 1,0-1-1,1 1 0,0-1 1,1 1-1,0-1 0,8 18 1,0-5-132,-1 0-1,-1 1 1,9 44 0,2 3-137,-18-66 4,0 1 0,1 0 0,0-1 0,1 0 0,0 1-1,6 8 1,13 4-2029,4-11-6862,-25-8-907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3.589"/>
    </inkml:context>
    <inkml:brush xml:id="br0">
      <inkml:brushProperty name="width" value="0.05" units="cm"/>
      <inkml:brushProperty name="height" value="0.05" units="cm"/>
    </inkml:brush>
  </inkml:definitions>
  <inkml:trace contextRef="#ctx0" brushRef="#br0">274 0 6515,'0'0'2876,"0"0"-595,0 0-200,0 0-366,0 0-677,-40 8-632,-126 27-145,161-34-233,0 0-1,0 1 0,1-1 1,-1 1-1,1 0 0,-1 0 1,1 0-1,0 1 1,0-1-1,0 1 0,-7 6 1,10-7 2,0 0-1,0 0 1,0-1 0,0 1 0,1 0 0,-1 0 0,1 0 0,-1 0 0,1 0 0,0 0 0,-1 0-1,1 0 1,0 0 0,0 0 0,1 3 0,-1 4 116,1-7-144,-1-1 1,1-1 0,0 1 0,0 0 0,-1 0 0,1 0-1,0 0 1,0 0 0,0-1 0,0 1 0,0 0 0,0-1-1,0 1 1,0-1 0,0 1 0,0-1 0,0 1 0,0-1-1,0 0 1,0 0 0,1 1 0,-1-1 0,0 0 0,0 0-1,0 0 1,0 0 0,1 0 0,-1-1 0,0 1-1,2-1 1,6 2 6,6 0 1,231 6 76,-217-8-68,0-1 1,-1-2 0,1 0-1,-1-2 1,0-1 0,42-17-1,-63 21-20,-1-1 0,1 0 0,0 0 0,-1 0-1,8-8 1,-13 12-3,-1-1 0,1 1 0,-1 0 0,1-1 0,-1 1 0,0-1 0,1 1 0,-1-1 0,1 1 0,-1-1 0,0 0 0,0 1 0,1-1 0,-1 1 0,0-1 0,0 0 0,0 1 0,1-1 0,-1 0 0,0 1 0,0-1 0,0 0 0,0 1 0,0-1 0,-1 0 0,1 1 0,0-1 0,0 1 0,0-1 0,-1-1 0,-1 1-21,0-1 0,0 1-1,0 0 1,0 0 0,0 0-1,0 0 1,0 0 0,0 0-1,-1 0 1,1 1 0,0-1-1,-1 1 1,1 0 0,-4-1 0,-176-9-4344,107 10-1414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3.944"/>
    </inkml:context>
    <inkml:brush xml:id="br0">
      <inkml:brushProperty name="width" value="0.05" units="cm"/>
      <inkml:brushProperty name="height" value="0.05" units="cm"/>
    </inkml:brush>
  </inkml:definitions>
  <inkml:trace contextRef="#ctx0" brushRef="#br0">0 209 3169,'0'0'3922,"0"0"-1953,0 0 224,0 0-624,0 0-737,458-112-336,-289 82-415,8 0 47,-22 3-128,-118 21-1105,-30 2-5058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5.539"/>
    </inkml:context>
    <inkml:brush xml:id="br0">
      <inkml:brushProperty name="width" value="0.05" units="cm"/>
      <inkml:brushProperty name="height" value="0.05" units="cm"/>
    </inkml:brush>
  </inkml:definitions>
  <inkml:trace contextRef="#ctx0" brushRef="#br0">475 1 4882,'0'0'3098,"0"0"-1044,0 0-237,0 0-110,-62 16-55,-196 56 20,172-39-761,56-8-245,18-13-466,9-9-178,1-1 0,-1 1 0,1 0 0,0-1 0,0 1 0,0 0 0,1 0 0,-1 0 0,1 1 0,0-1 0,-1 0 0,1 1 0,1-1 0,-1 0 0,0 1 0,1-1 0,0 1 0,0-1 0,0 1 0,0-1 0,0 1 0,1-1 0,0 0 0,1 5 0,-2-7-23,0-1 0,1 1 1,-1-1-1,0 1 0,1 0 1,-1-1-1,1 1 0,-1-1 1,1 1-1,-1-1 0,1 0 0,0 1 1,-1-1-1,1 1 0,0-1 1,-1 0-1,1 0 0,0 1 1,-1-1-1,1 0 0,0 0 1,0 0-1,36 8-58,1-1-1,47 1 1,-48-6 40,0 2-1,0 1 0,57 17 0,-84-19 20,0 1-1,0 0 0,0 1 0,-1 0 0,0 0 0,0 1 0,0 0 0,-1 1 1,0-1-1,0 2 0,-1-1 0,0 1 0,0 0 0,0 1 0,-1 0 0,-1 0 1,6 11-1,-4-3-8,-1 1 0,-1 0 0,-1 0 0,-1 0 0,0 0 0,-1 0 0,-1 1 1,-1 21-1,0-34 12,0 0-1,-1 0 1,1-1 0,-1 1 0,0 0 0,-1 0 0,1 0 0,-1-1 0,0 1 0,-1-1 0,1 1 0,-1-1 0,-7 9-1,4-7 13,-1 0-1,0 0 1,0-1-1,-1-1 1,1 1-1,-1-1 0,0 0 1,-9 3-1,-2 2 103,0-1 0,-1-1 0,0 0 0,-40 8 0,45-15-125,13-6-363,2-46-1979,0 11-2805,0 23 134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6.500"/>
    </inkml:context>
    <inkml:brush xml:id="br0">
      <inkml:brushProperty name="width" value="0.05" units="cm"/>
      <inkml:brushProperty name="height" value="0.05" units="cm"/>
    </inkml:brush>
  </inkml:definitions>
  <inkml:trace contextRef="#ctx0" brushRef="#br0">458 2 3233,'0'0'1705,"0"0"-333,0 0 271,0 0 200,0 0-260,-14 0-274,-7 0-990,2-1 255,0 1 0,0 0 0,0 2 0,0 0 1,0 1-1,0 1 0,-21 7 0,5 4-132,9-4-193,-1 1 0,2 1-1,-39 26 1,58-35-209,1 0 0,-1 1-1,1 0 1,0 0 0,0 0 0,0 0 0,1 1-1,0 0 1,0 0 0,1 0 0,-1 0 0,1 1-1,1-1 1,-1 1 0,1 0 0,0 0 0,1 0-1,-1 0 1,0 14 0,2 37 56,1-57-99,-1 0 0,0-1 0,0 1 0,1-1 0,-1 1 0,0 0 0,1-1 0,-1 1 0,0-1 0,1 1 1,-1-1-1,1 1 0,-1-1 0,1 0 0,-1 1 0,1-1 0,-1 0 0,1 1 0,0-1 0,-1 0 0,1 1 0,-1-1 0,1 0 0,0 0 0,-1 0 0,1 0 0,0 0 0,-1 0 0,1 0 0,0 0 0,0 0 0,28 1-123,-21-2 78,11 2-84,0-2 0,0 0 1,0-2-1,-1 0 0,22-6 1,-33 7 57,-1 0 1,0-1 0,0 0 0,0 0 0,0 0 0,0-1 0,-1 1-1,1-1 1,-1-1 0,0 1 0,-1-1 0,1 0 0,-1 0 0,0 0 0,0-1-1,0 1 1,-1-1 0,5-10 0,-2 4 33,3-13 510,-9 25-65,0 0-106,0 0-107,0 4 1921,0-2-2112,-1-1-1,1 1 1,0 0-1,0 0 1,1 0 0,-1 0-1,0 0 1,1 0 0,-1 0-1,1 0 1,0 0-1,-1 0 1,1-1 0,0 1-1,0 0 1,0-1-1,1 1 1,-1 0 0,2 1-1,0-1 18,1 0 0,-1 0-1,1-1 1,0 1 0,-1-1-1,1 0 1,0 0 0,4 0-1,9 3 68,17 3-177,0-3 0,0-1 0,0-1 0,38-4 0,-20 2-1334,-47 0-1594,-5 0-3004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7.713"/>
    </inkml:context>
    <inkml:brush xml:id="br0">
      <inkml:brushProperty name="width" value="0.05" units="cm"/>
      <inkml:brushProperty name="height" value="0.05" units="cm"/>
    </inkml:brush>
  </inkml:definitions>
  <inkml:trace contextRef="#ctx0" brushRef="#br0">23 95 5410,'0'0'2068,"0"0"-683,0 0-169,0 0-151,0 0-118,0 0-152,-4-1-144,4 1-582,-1 0 0,1-1 1,0 1-1,-1 0 0,1 0 1,-1 0-1,1 0 0,-1-1 1,1 1-1,-1 0 0,1 0 1,-1 0-1,1 0 0,-1 0 0,0 0 1,1 0-1,-1 0 0,1 1 1,-1-1-1,1 0 0,0 0 1,-1 0-1,1 0 0,-1 1 1,1-1-1,-1 0 0,1 1 0,-1-1 1,1 0-1,0 1 0,-1-1 1,1 0-1,0 1 0,-1-1 1,1 1-1,0-1 0,-1 1 0,0 25 2688,1-12-3390,0 154 1182,0-167-533,0-1 0,0-16-109,0 10 89,0 0 1,0 0-1,1 0 0,0 1 1,0-1-1,1 0 0,-1 0 1,1 1-1,1-1 1,3-7-1,3 0 24,0 0 0,22-22 1,-30 33-18,14-14 8,0 1 0,1 0 0,0 1 0,1 1 0,1 1 0,0 0 0,27-13 0,-43 24-48,-2 1-9,1 0 49,1 0 0,0 0-1,-1 0 1,1 0 0,0 1-1,0-1 1,-1 0 0,1 1-1,0-1 1,-1 1 0,1-1-1,-1 1 1,1 0 0,-1 0-1,1-1 1,-1 1 0,1 0-1,-1 1 1,2 0 0,27 29 114,-19-17-58,7 5 3,38 36 37,-52-51-96,0-1 0,1 0 0,-1-1 0,1 1 0,0-1 0,-1 0 0,1 0 0,0 0 0,0 0 0,0-1 0,0 0 0,1 0 0,5 0-1,-2-1-9,1 0 0,-1 0 0,1-1 0,-1-1-1,0 1 1,0-1 0,1-1 0,-2 0-1,1 0 1,0-1 0,0 0 0,-1 0 0,0-1-1,0 0 1,0 0 0,12-12 0,-17 14 12,22-17 48,1 0 1,1 2-1,0 1 0,1 1 1,50-20-1,-76 35-22,1 0 0,-1 0 0,1 1 0,-1-1 0,1 1 0,-1-1 0,1 1 0,0 0 0,-1 0 0,1 0 0,-1 0 0,1 0 0,0 1 0,-1-1 0,1 1 0,-1 0 0,1 0 0,-1-1 0,0 2 0,1-1 0,-1 0 0,0 0 0,4 4 0,0 1 79,-1 0-1,0 1 0,0-1 1,-1 1-1,1 0 1,3 10-1,3 4-245,-3-6 92,1-1-1,1 0 0,0-1 1,1 0-1,0 0 1,18 14-1,-5-15-718,-19-10-2308,-5-2-1437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8.464"/>
    </inkml:context>
    <inkml:brush xml:id="br0">
      <inkml:brushProperty name="width" value="0.05" units="cm"/>
      <inkml:brushProperty name="height" value="0.05" units="cm"/>
    </inkml:brush>
  </inkml:definitions>
  <inkml:trace contextRef="#ctx0" brushRef="#br0">90 210 5362,'0'0'2868,"0"0"-968,0 0-382,0 0-373,0 0-404,0 0-170,0 0-497,0-1 0,-1 0 0,1 1 0,0-1 0,0 1 0,0-1 0,0 0 0,0 1-1,0-1 1,0 1 0,0-1 0,0 0 0,0 1 0,0-1 0,0 1 0,0-1 0,0 0 0,1 1 0,-1-1 0,0 1 0,0-1 0,1 1-1,-1-1 1,0 1 0,1-1 0,-1 1 0,1-1 0,-1 1 0,1-1 0,0 0 0,44-9 550,49-20 0,-78 24-593,1-1 0,-1-1 0,0 0 0,0-1 0,-1-1 0,17-13 0,-29 20-54,-1 0 1,1 1-1,0-1 1,-1 0-1,0 0 1,0-1-1,0 1 1,0 0 0,0-1-1,0 1 1,-1-1-1,0 0 1,0 1-1,0-1 1,0 0 0,-1 0-1,1 1 1,-1-1-1,0 0 1,0 0-1,-1-4 1,-5 8-320,-9 0 294,-1 0 0,1 1 0,-1 1 0,1 1 0,0 0 0,-1 1 0,2 0 0,-1 1 0,-26 13 0,9-1 68,-60 36-40,83-47 112,0 0 0,1 1 1,-1 0-1,1 1 1,1-1-1,0 2 1,-9 10-1,14-14 34,1-1 1,-1 1-1,0-1 0,1 1 0,0-1 0,0 1 1,1 0-1,-1 0 0,1 0 0,0-1 0,1 9 1,0 2 212,-1-14-325,0 0 0,0-1-1,0 1 1,0 0-1,0-1 1,0 1-1,0 0 1,1-1 0,-1 1-1,0 0 1,1-1-1,-1 1 1,0 0-1,1-1 1,-1 1 0,1-1-1,-1 1 1,1-1-1,-1 1 1,1-1-1,-1 1 1,1-1 0,-1 0-1,1 1 1,0-1-1,-1 0 1,1 0-1,0 1 1,0-1 0,25 4 46,-17-4-2,225 5 315,-147-6-372,-61 0-184,0-1 1,0-1 0,-1-1 0,1-1 0,-1-2 0,-1 0 0,1-2 0,-1 0 0,0-2 0,-1-1 0,27-17 0,-42 16-2174,-8 9-1409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49.508"/>
    </inkml:context>
    <inkml:brush xml:id="br0">
      <inkml:brushProperty name="width" value="0.05" units="cm"/>
      <inkml:brushProperty name="height" value="0.05" units="cm"/>
    </inkml:brush>
  </inkml:definitions>
  <inkml:trace contextRef="#ctx0" brushRef="#br0">1 150 6899,'0'0'2279,"0"0"-1010,0 0-409,0 0 351,15 29 155,-14-27-1329,23 43 662,1-1 0,55 69 0,-61-88-375,-1 2 0,-2-1 0,0 2 0,-2 0 0,-1 1 0,18 59 0,-20-46-289,-2 1 0,-2-1 0,-1 1 1,-1 63-1,-7-116-40,1 0-1,-1 0 1,-1 0 0,0 0 0,0 1-1,-1-1 1,0 1 0,-1 0 0,0 0 0,-1 0-1,1 1 1,-2-1 0,-11-11 0,-25-41 62,33 44-51,1-2 1,1 1 0,1-1-1,0 0 1,2 0 0,0-1-1,-4-32 1,4-10 5,3-70-1,3 83-18,-1 40 5,0 0 0,1 0 0,0 0 0,1 0 0,0 0-1,1 0 1,0 1 0,0-1 0,0 1 0,1 0 0,1 0 0,-1 0 0,9-10 0,-4 7-2,1 1 1,-1 0-1,2 1 1,0 0 0,0 0-1,0 1 1,1 1 0,14-7-1,0 2-9,1 2-1,0 0 1,0 2-1,1 1 1,0 2-1,0 0 1,0 2-1,32 0 1,-55 3 17,0-1 0,-1 1 0,1 0 0,-1 1 0,1-1 1,0 1-1,-1 0 0,1 0 0,-1 0 0,0 1 0,1 0 0,-1 0 0,0 0 1,0 0-1,5 4 0,-6-3-2,-1 1 0,1 0 1,-1 0-1,0 0 0,0 0 0,-1 0 0,1 0 1,-1 1-1,1-1 0,-2 0 0,1 1 1,0-1-1,-1 1 0,0-1 0,0 1 1,0 5-1,0-4-3,0 6 10,0 0 0,-1 1 0,0-1 0,-4 14-1,4-21-1,-1 0 0,0 0 0,0 0-1,-1 0 1,1-1 0,-1 1-1,0-1 1,-1 1 0,1-1-1,-1 0 1,0 0 0,-6 4 0,-17 12 23,0-1 1,-2-2-1,0 0 1,-38 14-1,-56 31 20,110-50 71,14-11-7064,23-6 2277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0.132"/>
    </inkml:context>
    <inkml:brush xml:id="br0">
      <inkml:brushProperty name="width" value="0.05" units="cm"/>
      <inkml:brushProperty name="height" value="0.05" units="cm"/>
    </inkml:brush>
  </inkml:definitions>
  <inkml:trace contextRef="#ctx0" brushRef="#br0">35 64 2945,'0'0'2276,"0"0"-419,0 0 0,0 0 77,0 0-296,0 0-149,-1-11-118,-5-41 1067,5 51-2330,0 1 0,0 0 0,0 0 0,0 0 0,1 0 0,-1 0 0,0 1 0,0-1 0,0 0 0,0 0 0,0 1 0,0-1 0,1 0 0,-1 1 0,0-1 0,0 1 0,0-1 0,1 1 0,-1-1 0,0 1 0,1 0 0,-1-1 0,1 1 0,-2 1 0,-1 18-66,1 1 1,1-1-1,1 1 0,3 24 0,-1 10-15,-2 210 261,2-264-439,0 0-1,0 0 1,0 0 0,0-1-1,1 1 1,-1-1 0,0 1 0,0-1-1,0 0 1,1 0 0,-1 0-1,0 0 1,5-1 0,-5 1-447,-2 0-21,10 0-261,-6 0-4381,-4 0 77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0.974"/>
    </inkml:context>
    <inkml:brush xml:id="br0">
      <inkml:brushProperty name="width" value="0.05" units="cm"/>
      <inkml:brushProperty name="height" value="0.05" units="cm"/>
    </inkml:brush>
  </inkml:definitions>
  <inkml:trace contextRef="#ctx0" brushRef="#br0">296 34 3233,'0'0'2103,"0"0"-430,0 0 77,0 0-190,0 0-295,2-6 26,8-16-18,-7 17-19,-8 5-38,-4-1-1075,0 1 1,1 0-1,-1 1 0,0 0 0,0 0 1,1 1-1,-1 0 0,1 1 0,0 0 0,0 0 1,0 0-1,0 1 0,0 1 0,-9 6 1,-6 7-136,2 1 1,1 0 0,0 2-1,1 0 1,-31 47 0,47-63-16,1 1 0,0-1 0,-1 0 0,2 1 0,-1-1 0,1 1 0,-1-1 0,2 1 0,-1 0 0,0-1 0,1 1 0,1 8 0,-1-10-13,4-3 3,0 0 1,1 0 0,-1 0-1,1 0 1,-1-1-1,0 0 1,1 0-1,7-1 1,-6 1-16,8 0-72,1-1 0,-1-1 1,1 0-1,-1-1 0,0 0 0,0-1 1,0-1-1,-1 0 0,1-1 0,-1 0 1,-1-1-1,1-1 0,-1 0 1,0 0-1,-1-1 0,0-1 0,0 0 1,16-20-1,-27 29 129,0 1-1,0-1 1,0 1 0,0-1 0,0 1 0,0 0 0,0-1-1,1 1 1,-1-1 0,0 1 0,0-1 0,0 1 0,1 0-1,-1-1 1,0 1 0,1 0 0,-1-1 0,0 1-1,1 0 1,-1-1 0,0 1 0,1 0 0,-1 0 0,0-1-1,1 1 1,-1 0 0,1 0 0,-1 0 0,1 0-1,-1-1 1,0 1 0,1 0 0,-1 0 0,1 0 0,-1 0-1,1 0 1,-2 18 1723,-1 2-1946,3-18 221,0 0-1,-1 0 1,1 0-1,0 0 1,0 0-1,0-1 1,0 1-1,0 0 1,0 0-1,1-1 1,-1 1-1,0 0 1,1-1-1,0 0 1,-1 1-1,1-1 1,0 0-1,-1 0 1,1 0 0,0 0-1,0 0 1,0 0-1,0-1 1,0 1-1,0 0 1,4 0-1,67 12 593,-57-11-558,93 8-2,-63-10-5169,-45 0-978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5.624"/>
    </inkml:context>
    <inkml:brush xml:id="br0">
      <inkml:brushProperty name="width" value="0.05" units="cm"/>
      <inkml:brushProperty name="height" value="0.05" units="cm"/>
    </inkml:brush>
  </inkml:definitions>
  <inkml:trace contextRef="#ctx0" brushRef="#br0">1 0 9556,'0'0'4418,"0"0"-2705,0 0-112,0 0-320,0 0-577,0 0-496,191 196-96,-161-153 16,-1-3-80,-14-10 16,0-7-48,-8-13 0,1-6-16,-1-4-208,-7 0-624,0 0-2066,0-20-2032,0 0-4818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1.790"/>
    </inkml:context>
    <inkml:brush xml:id="br0">
      <inkml:brushProperty name="width" value="0.05" units="cm"/>
      <inkml:brushProperty name="height" value="0.05" units="cm"/>
    </inkml:brush>
  </inkml:definitions>
  <inkml:trace contextRef="#ctx0" brushRef="#br0">355 3 64,'0'0'4882,"0"0"-2163,0 0-974,0 0-193,0 0-306,0 0-259,-19 0-173,-7-1-511,-15 0 928,-59 5-1,92-3-1129,0 1 0,0 0 0,1 1 0,-1 0-1,1 0 1,-1 0 0,1 1 0,0 0 0,0 1 0,1 0 0,-1 0 0,1 0 0,0 0-1,1 1 1,-8 9 0,7-7-4,0 0 1,1 0-1,0 0 0,1 0 0,0 1 0,0-1 0,0 1 1,1 0-1,1 0 0,0 1 0,0-1 0,0 0 1,1 12-1,1-20-87,1 1 0,-1 0 0,1-1 0,-1 1 0,1-1 0,0 1 0,0 0 0,-1-1 0,1 0 0,0 1 0,1-1 0,-1 0 0,0 1 0,0-1 0,0 0 0,1 0 1,-1 0-1,1 0 0,-1 0 0,1 0 0,-1-1 0,1 1 0,-1 0 0,1-1 0,0 1 0,-1-1 0,1 0 0,0 0 0,-1 1 0,1-1 0,0 0 0,2-1 0,78 1-65,-52-1 59,-5 1-102,1 0 1,0-2 0,-1 0-1,1-2 1,-1-1 0,0-1-1,33-12 1,-40 12-388,12-5-238,-12-5-2762,-11 6-1050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2.510"/>
    </inkml:context>
    <inkml:brush xml:id="br0">
      <inkml:brushProperty name="width" value="0.05" units="cm"/>
      <inkml:brushProperty name="height" value="0.05" units="cm"/>
    </inkml:brush>
  </inkml:definitions>
  <inkml:trace contextRef="#ctx0" brushRef="#br0">67 282 5090,'0'0'1940,"0"0"-1020,0 0-45,0 0-16,0 0-144,38-20-82,121-65-126,-61 29 274,-91 51-620,-1 0 0,0 0 1,0-1-1,-1 0 0,0 0 1,9-13-1,-12 16-98,-1-1 0,1 0 1,-1 0-1,0 0 0,0 0 1,0 0-1,0 0 0,-1 0 1,1 0-1,-1 0 0,0 0 0,-1-5 1,1-4 281,-13 13 317,3 1-598,0 1 0,-1 0 0,1 0 1,0 1-1,0 1 0,1-1 0,-1 1 0,1 1 0,0 0 0,-16 11 1,-91 76 120,89-68 10,-2 0 130,1 1-1,1 2 1,-22 30 0,48-57-303,0 1-1,1-1 1,-1 1-1,1 0 1,-1-1 0,1 1-1,-1-1 1,1 1-1,-1 0 1,1 0-1,-1-1 1,1 1 0,0 0-1,0-1 1,-1 1-1,1 0 1,0 0-1,0 0 1,0-1 0,0 1-1,0 0 1,0 0-1,0 0 1,0-1-1,0 1 1,0 0 0,0 0-1,0 0 1,1-1-1,-1 1 1,0 0-1,1 0 1,-1-1 0,0 1-1,2 1 1,28 8 156,72 2 21,1-4-1,161-7 1,-120-3-192,-86 1 12,115-18 0,-143 14-361,0-2-1,0-1 0,0-1 0,-1-2 0,30-15 0,-59 25 192,1 1 1,0 0 0,-1 0 0,1 0-1,-1-1 1,1 1 0,0 0-1,-1 0 1,1-1 0,-1 1 0,1-1-1,-1 1 1,1 0 0,-1-1 0,1 1-1,-1-1 1,0 1 0,1-1 0,-1 1-1,0-1 1,1 0 0,-1 1 0,0-1-1,0 1 1,1-1 0,-1 0 0,0 0-1,0-6-7097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3.752"/>
    </inkml:context>
    <inkml:brush xml:id="br0">
      <inkml:brushProperty name="width" value="0.05" units="cm"/>
      <inkml:brushProperty name="height" value="0.05" units="cm"/>
    </inkml:brush>
  </inkml:definitions>
  <inkml:trace contextRef="#ctx0" brushRef="#br0">8 0 9556,'0'0'3599,"0"0"-2041,0 0-728,0 0-262,0 0-149,0 0-24,-1 11 128,-3 25-105,2 1-1,2-1 1,1 1 0,1-1 0,2 0-1,10 39 1,-10-43-352,-4-29-68,0 1-1,0 0 0,1 0 1,-1 0-1,1 0 1,0 0-1,0-1 0,0 1 1,0 0-1,1-1 0,3 7 1,15-8-1834,-12-3-2702,0 1-3252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4.405"/>
    </inkml:context>
    <inkml:brush xml:id="br0">
      <inkml:brushProperty name="width" value="0.05" units="cm"/>
      <inkml:brushProperty name="height" value="0.05" units="cm"/>
    </inkml:brush>
  </inkml:definitions>
  <inkml:trace contextRef="#ctx0" brushRef="#br0">0 1 6451,'0'0'2641,"0"0"-752,0 0-168,0 0-230,0 0-464,0 10 665,2 71-317,0-41-1054,-5 65 0,6-122-370,1 1 0,1-1 0,0 1 0,1 1 0,11-23 0,-12 31 34,-1 0 0,1-1 0,0 2 0,0-1 0,1 1 0,0-1 0,0 2 0,1-1 0,-1 1 0,1 0 0,1 0 0,13-7 0,-13 10 4,0 0-1,0 1 0,0 0 0,0 0 0,0 0 0,0 1 1,1 0-1,10 2 0,10-1 20,-20 0 53,1 1 0,0-1-1,-1 2 1,1-1 0,-1 1 0,0 1 0,1-1 0,-2 2 0,1-1 0,0 1 0,-1 0-1,0 1 1,0 0 0,6 7 0,44 27 522,-21-7-417,3 2-2270,-37-34 1267,0 0 0,-1 0 1,1 1-1,0-1 0,0-1 0,0 1 1,0 0-1,0-1 0,5 1 0,-1-1-5045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5.343"/>
    </inkml:context>
    <inkml:brush xml:id="br0">
      <inkml:brushProperty name="width" value="0.05" units="cm"/>
      <inkml:brushProperty name="height" value="0.05" units="cm"/>
    </inkml:brush>
  </inkml:definitions>
  <inkml:trace contextRef="#ctx0" brushRef="#br0">33 8 5731,'0'0'2193,"0"0"-742,0 0-80,0 0-2,0 0-243,0 0-249,-2-1-381,0 0 0,-1 0 0,1 0-1,0 0 1,-1 0 0,1 1-1,-1-1 1,1 1 0,-5-1-1,6 7-397,0-1-1,0 0 0,0 1 0,1-1 1,0 0-1,0 1 0,0-1 0,2 7 1,-1 9-5,-1 2 38,-1-3-77,0 0-1,1-1 1,2 1-1,0 0 1,1 0 0,1-1-1,1 1 1,0-1-1,12 25 1,-8-26-34,5 13-6,1 0-1,1-2 1,2 0-1,1-1 1,1-1-1,32 33 1,-46-55-9,-1-1 0,1 0 1,0 0-1,0-1 1,1 1-1,-1-1 1,1-1-1,0 1 1,-1-1-1,1-1 1,9 2-1,8 0-38,-1-1-1,25-2 0,-23-1-85,-24 1 111,1-1 1,-1 0 0,0 0-1,0 0 1,-1 0 0,1 0-1,0 0 1,0 0-1,0 0 1,0 0 0,-1 0-1,1 0 1,-1 0 0,1-1-1,-1 1 1,1 0 0,-1 0-1,0-1 1,1 1-1,-1 0 1,0-1 0,0 1-1,0 0 1,0-2 0,1-6-9,3-4 15,1-1-1,0 1 1,0 0 0,1 0 0,1 1 0,0 0 0,1 0-1,1 0 1,-1 1 0,17-16 0,-9 13-13,0-1-1,1 2 1,0 0 0,1 1 0,1 1 0,24-11 0,-37 20-20,0-1 1,1 1 0,-1 1 0,1-1-1,-1 1 1,1 1 0,0-1-1,-1 1 1,8 0 0,-10 0 8,-1 1 33,0 0-1,0-1 1,-1 1-1,1 0 1,0 0 0,-1 1-1,1-1 1,-1 1-1,1-1 1,-1 1-1,0 0 1,0 0 0,0-1-1,4 6 1,31 38 283,-27-32-189,4 6-54,1-1 0,1 0 0,1-1 0,0 0 0,1-2 0,23 16 0,-36-29-67,0 0 1,1-1-1,-1 0 0,0 0 0,0-1 0,0 1 0,0-1 1,1 0-1,-1-1 0,7 0 0,4 0-868,-13 1-1463,-3 0-2932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6.059"/>
    </inkml:context>
    <inkml:brush xml:id="br0">
      <inkml:brushProperty name="width" value="0.05" units="cm"/>
      <inkml:brushProperty name="height" value="0.05" units="cm"/>
    </inkml:brush>
  </inkml:definitions>
  <inkml:trace contextRef="#ctx0" brushRef="#br0">0 247 352,'0'0'5160,"0"0"-3127,0 0-974,0 0 307,0 0 128,0 0-360,8-1-433,58-10 96,103-32 0,-140 34-717,1-2 0,-2-1 0,0-1 0,0-1 0,49-35-1,-74 47-78,0 0-1,0 0 0,-1-1 1,1 1-1,0-1 0,-1 0 1,1 0-1,-1 0 1,0 0-1,0 0 0,0 0 1,-1-1-1,1 1 0,-1-1 1,0 1-1,0-1 0,0 0 1,0 1-1,-1-1 0,1 0 1,-1 1-1,0-7 0,-2 9-4,0 0-1,0 0 1,0 0 0,0 1-1,-1-1 1,1 1-1,0 0 1,0-1-1,0 1 1,-1 0-1,1 0 1,0 0-1,-4 1 1,2-1-3,-7 0 20,-26 0 121,-76 9 0,99-7-51,0 2 1,0 0 0,0 0 0,0 1 0,1 1 0,0 0-1,0 1 1,-18 13 0,15-9 115,1 1 0,0 0 0,-21 22 0,32-30-101,0 1 1,1 0-1,-1 1 1,1-1-1,0 1 1,0-1-1,1 1 1,0 0-1,0 0 1,0 0-1,1 0 1,0 0-1,0 1 1,0 11-1,0-5 62,1-11-144,-1-1 0,1 1 0,0 0 0,0 0 0,0 0 0,0 0-1,0 0 1,0 0 0,0 0 0,1-1 0,-1 1 0,0 0 0,1 0 0,0 0 0,-1-1 0,1 1 0,0 0 0,0-1 0,0 1 0,0 0 0,0-1 0,1 1-1,-1-1 1,0 0 0,1 1 0,-1-1 0,1 0 0,-1 0 0,1 0 0,-1 0 0,1 0 0,0 0 0,2 0 0,27 10 33,0-2 0,1-1 0,0-1 0,65 4-1,-27-8-107,95-7-1,-124-2-65,-1-2 0,-1-1 0,0-2 0,48-21 0,36-10-2155,-98 35 1581,12-4-162,-3-3-2531,-19 10-1458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6.721"/>
    </inkml:context>
    <inkml:brush xml:id="br0">
      <inkml:brushProperty name="width" value="0.05" units="cm"/>
      <inkml:brushProperty name="height" value="0.05" units="cm"/>
    </inkml:brush>
  </inkml:definitions>
  <inkml:trace contextRef="#ctx0" brushRef="#br0">394 0 5298,'0'0'2535,"0"0"-339,0 0-65,0 0-399,0 0-708,-49 12-376,-155 40-117,189-48-403,0 1-1,0 1 0,-17 10 0,-1 10 440,24-16-365,6-7-127,1-1 0,0 0 0,0 1 0,0-1-1,1 1 1,-1 0 0,1-1 0,-1 1 0,1 0 0,-2 5-1,3-7-68,0 0 0,0-1 0,0 1 0,0 0-1,0 0 1,0 0 0,0-1 0,0 1 0,0 0 0,1 0-1,-1-1 1,0 1 0,0 0 0,1 0 0,-1-1-1,0 1 1,1 0 0,-1-1 0,0 1 0,1-1 0,-1 1-1,1 0 1,0-1 0,-1 1 0,1-1 0,-1 1-1,1-1 1,0 1 0,-1-1 0,1 0 0,0 1 0,-1-1-1,1 0 1,0 0 0,0 1 0,-1-1 0,1 0-1,0 0 1,0 0 0,-1 0 0,1 0 0,0 0 0,0 0-1,-1 0 1,1 0 0,1-1 0,47 2-251,66-2-91,-104 0 287,1-1 0,-1 0-1,0 0 1,0-1 0,0-1-1,-1 0 1,1 0 0,10-7-1,-5 0-24,-1 0 0,26-25 0,-25 21 163,10 48 1039,-20-28-1115,0-1-1,0 0 1,0-1-1,0 0 0,1 1 1,0-2-1,-1 1 0,1-1 1,0 0-1,0-1 0,14 2 1,8-1-73,48-2 1,-36-1-77,-36 1 6,15 0 59,-1 0 0,0-1 0,0-2 0,26-5 0,-41 7-87,0 0 0,1-1 0,-1 0-1,0 0 1,0 0 0,0 0-1,0-1 1,0 0 0,-1 0-1,5-3 1,-6 4-177,0-1 0,0 0 0,-1 1-1,1-1 1,0 0 0,-1 0 0,0 0 0,1 0 0,-1 0 0,-1 0 0,1 0 0,0-1 0,-1 1-1,1 0 1,-1-6 0,0 8-3768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7.365"/>
    </inkml:context>
    <inkml:brush xml:id="br0">
      <inkml:brushProperty name="width" value="0.05" units="cm"/>
      <inkml:brushProperty name="height" value="0.05" units="cm"/>
    </inkml:brush>
  </inkml:definitions>
  <inkml:trace contextRef="#ctx0" brushRef="#br0">33 1 7043,'0'0'3346,"0"0"-985,0 0-715,0 0-715,0 0-453,-5 9-140,-1 6-195,1 0-1,1 0 0,0 0 0,1 1 1,0 0-1,2-1 0,0 1 0,0 0 0,2 0 1,0 0-1,0 0 0,2-1 0,0 1 1,0-1-1,10 22 0,12 7-30,2-1 0,2-1 0,2-1 0,37 37 0,-35-39-112,131 126-96,-164-164 88,0-1 1,0 0-1,0 1 0,0-1 0,0 0 0,1 1 0,-1-1 0,0 0 0,0 0 1,0 1-1,1-1 0,-1 0 0,0 0 0,0 1 0,1-1 0,-1 0 0,0 0 1,0 1-1,1-1 0,-1 0 0,0 0 0,1 0 0,-1 0 0,0 1 0,1-1 1,-1 0-1,0 0 0,1 0 0,-1 0 0,0 0 0,1 0 0,-1 0 1,0 0-1,1 0 0,-1 0 0,0 0 0,1 0 0,-1 0 0,0-1 0,1 1 1,-1 0-1,0 0 0,1 0 0,-1-1 0,1-18-193,-3 11 183,1 1 0,-1 0 1,-1 0-1,1 0 0,-5-8 1,-30-40 71,11 18 147,-31-62 0,50 85-170,1 0-1,0-1 1,2 0-1,-1 0 1,2 0-1,0 0 1,1-1-1,0-21 1,0 7-35,1-32-45,1 58 36,0 0 1,1 1 0,-1-1-1,1 0 1,0 1 0,0-1-1,0 1 1,0-1 0,1 1-1,0 0 1,-1-1 0,5-5-1,-1 5-65,0 1 0,-1-1-1,1 1 1,0 0 0,1 0 0,-1 0-1,1 1 1,-1-1 0,1 1-1,0 1 1,9-3 0,5 1-35,-1 1 0,32 0 0,-51 2 135,1 1 0,0-1-1,-1 1 1,1 0-1,-1-1 1,1 1 0,-1 0-1,1-1 1,-1 1 0,1 0-1,-1-1 1,1 1-1,-1 0 1,0 0 0,0 0-1,1 0 1,-1-1-1,0 1 1,0 0 0,0 0-1,0 0 1,0 0 0,0-1-1,0 1 1,0 1-1,-1 34 299,1-25-239,0-10-72,0 1-1,0 0 1,0 0-1,-1 0 1,1-1-1,-1 1 1,1 0-1,-1 0 1,1-1-1,-1 1 1,0-1-1,0 1 0,0 0 1,0-1-1,0 0 1,0 1-1,0-1 1,0 1-1,-1-1 1,1 0-1,-2 1 1,-37 16 55,22-11-26,-293 110 79,307-116-652,-2 2 974,5-2-8704,1-1 3351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9:57.721"/>
    </inkml:context>
    <inkml:brush xml:id="br0">
      <inkml:brushProperty name="width" value="0.05" units="cm"/>
      <inkml:brushProperty name="height" value="0.05" units="cm"/>
    </inkml:brush>
  </inkml:definitions>
  <inkml:trace contextRef="#ctx0" brushRef="#br0">0 11 8996,'0'0'6387,"0"0"-4034,0 0-592,0 0-513,0 0-671,0 0-577,37-10-304,-37 10-817,0 0-1280,0 0-4274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0:15.212"/>
    </inkml:context>
    <inkml:brush xml:id="br0">
      <inkml:brushProperty name="width" value="0.05" units="cm"/>
      <inkml:brushProperty name="height" value="0.05" units="cm"/>
      <inkml:brushProperty name="color" value="#E71224"/>
    </inkml:brush>
  </inkml:definitions>
  <inkml:trace contextRef="#ctx0" brushRef="#br0">27 0 6467,'0'0'1755,"0"0"-618,0 0 55,0 0 180,0 0-262,0 0-281,0 0-180,0 0-81,0 0-107,0 0-170,0 0-93,0 0-6,0 0-46,0 0-44,0 0 5,5 0 125,45 2 47,1 1 1,-1 3 0,0 2-1,0 2 1,50 17-1,-65-15-222,-1 1 1,0 1-1,-1 2 0,-1 1 0,-1 2 0,0 1 0,51 44 0,-70-53-26,0 1 0,-2 1-1,1 0 1,-2 0 0,0 1 0,0 0 0,-2 0 0,1 1-1,-2 0 1,0 1 0,-1-1 0,0 1 0,-1 0 0,-1 0-1,-1 0 1,0 1 0,-1 18 0,0 42 194,1-37-90,-1 1 1,-3-1-1,-1 0 1,-1 1 0,-3-1-1,-13 45 1,0-33 43,-1 0 1,-3-2 0,-2-1-1,-3-1 1,-60 78 0,48-74 22,-3-2 1,-2-2 0,-1-2 0,-96 70-1,128-106-132,0-1 0,-1 0-1,0-2 1,-1 0 0,0 0-1,0-2 1,0 0 0,-35 5-1,-7 6-111,46-10-461,39-11-640,6-7-1805,3-4-3848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5.979"/>
    </inkml:context>
    <inkml:brush xml:id="br0">
      <inkml:brushProperty name="width" value="0.05" units="cm"/>
      <inkml:brushProperty name="height" value="0.05" units="cm"/>
    </inkml:brush>
  </inkml:definitions>
  <inkml:trace contextRef="#ctx0" brushRef="#br0">20 200 784,'0'0'9794,"0"0"-5933,0 0-2301,0 0-226,0 0-440,-6-9-403,5 8-474,-1-1 1,1 1-1,0-1 1,0 0-1,0 1 1,0-1-1,0 0 0,0 0 1,0 0-1,1 0 1,-1 0-1,1 0 1,-1 0-1,1 0 0,0 0 1,0 0-1,0-2 1,1 2-4,0 0 0,1 1 0,-1-1 1,1 1-1,0-1 0,-1 1 0,1-1 1,0 1-1,0 0 0,0 0 0,0 0 1,0 0-1,0 0 0,0 1 0,0-1 0,0 0 1,0 1-1,1 0 0,-1-1 0,0 1 1,3 0-1,340-43 878,-200 28-1913,183-41 0,-301 46-4688,-12 1-5977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0:16.859"/>
    </inkml:context>
    <inkml:brush xml:id="br0">
      <inkml:brushProperty name="width" value="0.05" units="cm"/>
      <inkml:brushProperty name="height" value="0.05" units="cm"/>
      <inkml:brushProperty name="color" value="#E71224"/>
    </inkml:brush>
  </inkml:definitions>
  <inkml:trace contextRef="#ctx0" brushRef="#br0">923 11 4114,'0'0'2897,"0"0"-1192,0 0-230,0 0-143,0 0-412,0-7 55,-4 4 2015,-23 3-2799,1 0 1,-1 1-1,0 2 0,1 1 1,-1 1-1,1 1 1,1 1-1,-33 14 1,-11 10 278,-68 43 0,109-55-359,0 0-1,2 1 1,0 2 0,-44 47 0,42-33-34,0 0 0,2 2 1,2 0-1,2 2 0,1 1 0,2 0 0,-15 51 1,18-37-50,2 1 0,2 0 0,3 0 1,3 1-1,0 71 0,6 54 87,0-178-80,0 0 0,1 0 0,-1 0 0,1 0-1,0 0 1,0 0 0,1 0 0,-1-1 0,1 1 0,-1 0 0,1-1 0,0 1 0,1-1 0,-1 0 0,1 0 0,-1 0 0,6 4 0,18 28 678,-25-26-59,-2-7-8440,-5-2 1261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0:19.046"/>
    </inkml:context>
    <inkml:brush xml:id="br0">
      <inkml:brushProperty name="width" value="0.05" units="cm"/>
      <inkml:brushProperty name="height" value="0.05" units="cm"/>
      <inkml:brushProperty name="color" value="#E71224"/>
    </inkml:brush>
  </inkml:definitions>
  <inkml:trace contextRef="#ctx0" brushRef="#br0">7324 738 5907,'0'0'1761,"0"0"-766,0 0-174,0 0 49,0 0 61,0 0-13,0 0-96,0 0 34,0 0 104,0 0 70,0 0-109,0 0-185,0 0-165,0 0-69,0 0-84,0 0-63,0 0 16,-10-4 355,-78-26-346,-127-43-55,-243-49 0,-632-29-340,817 120 27,-1056-48 20,-641 108-147,1692-15 136,-1160 45 980,1404-57-895,-18-1 2499,24 8-2806,27-7 143,16-6 58,113-48 33,-48 17-45,56-21 10,296-128 41,-409 170-18,-21 11-26,1 1 0,0 0 0,0 1-1,0-1 1,0 0 0,0 1-1,0-1 1,7-1 0,-15 3-27,1 0 1,-1 0-1,0 0 1,0 0-1,1 1 1,-1 0-1,0 0 1,1 0-1,-1 0 1,0 1-1,-7 4 1,-7 1-13,-186 79-3,68-26 20,-112 61-24,53-23 163,193-97-108,0 1 0,1-1 0,-1 0 1,0 1-1,1-1 0,-1 1 0,1 0 0,-1 0 1,1 0-1,0 0 0,0 1 0,0-1 0,-3 5 1,5-7-27,0 0 4,0 0-12,0 0 1,0 0 10,0 0 9,0 0 28,0 0 33,0 0-14,11 7 67,23 3 48,0-2-1,42 5 0,13 2-95,-31-1-13,7 2 31,1-2-1,1-4 0,74 3 0,-103-3-78,-31-11 4,-7 1-5,1 0 0,-1 0 0,0 0 0,1 0 0,-1-1 1,1 1-1,-1 0 0,1 0 0,-1 0 0,0 0 0,1 0 0,-1 0 0,1 0 0,-1 0 0,1 0 0,-1 0 0,0 1 0,1-1 0,-1 0 0,1 0 0,-1 0 1,1 0-1,-1 1 0,0-1 0,1 0 0,-1 0 0,0 1 0,1-1 0,-1 0 0,0 1 0,1-1 0,-1 0 0,0 1 0,0-1 0,1 0 0,-1 1 0,0-1 1,0 1-1,0-1 0,0 0 0,1 1 0,-1-1 0,0 1 0,0-1 0,0 1 0,0-1 0,0 1 0,0 0-602,0-1-820,0 1 1321,0-1-1,0 0 0,0 0 0,0 1 1,0-1-1,0 0 0,0 0 0,0 1 1,0-1-1,0 0 0,0 0 0,0 1 1,-1-1-1,1 0 0,0 0 0,0 1 1,0-1-1,0 0 0,0 0 0,-1 0 1,1 1-1,0-1 0,0 0 0,0 0 1,0 0-1,-1 0 0,1 1 0,0-1 1,0 0-1,-1 0 0,1 0 0,0 0 1,0 0-1,-1 0 0,1 0 0,0 0 1,0 0-1,-1 0 0,1 0 0,0 0 1,-31 9-7545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8:44.448"/>
    </inkml:context>
    <inkml:brush xml:id="br0">
      <inkml:brushProperty name="width" value="0.05" units="cm"/>
      <inkml:brushProperty name="height" value="0.05" units="cm"/>
      <inkml:brushProperty name="color" value="#E71224"/>
    </inkml:brush>
  </inkml:definitions>
  <inkml:trace contextRef="#ctx0" brushRef="#br0">1189 111 2721,'0'0'1534,"0"0"-616,0 0-256,0 0 39,0 0 126,0 0-114,0 0-129,0 0-29,0 0 16,22-4 3233,-21 2-3666,-1 0-1,0-1 1,0 1-1,0-1 1,-1 1 0,1 0-1,-1-1 1,1 1-1,-1 0 1,0-1-1,0 1 1,0 0 0,0 0-1,0 0 1,0-1-1,0 1 1,-1 1-1,1-1 1,-1 0-1,-2-2 1,-2 0-101,0 1-1,0 0 1,-1 1-1,1-1 1,0 1-1,-11-1 1,13 2 17,-47-11 61,0 3 0,-75-3 0,-108 8-165,175 4 43,24 2 8,0 0-1,0 3 1,0 1 0,1 1-1,0 2 1,0 2 0,1 1-1,1 1 1,0 2 0,1 1-1,-55 38 1,73-45 20,1 1 1,-1 1-1,2 0 0,0 0 0,0 1 0,1 1 1,1 0-1,0 0 0,1 1 0,0 0 1,1 0-1,0 1 0,1 0 0,1 0 0,1 0 1,0 1-1,1 0 0,0 0 0,2 0 1,0 0-1,1 18 0,-1 1 53,1-12-14,0 0-1,6 42 1,-4-57-52,0 0 1,1 1-1,0-1 0,0 0 0,0 0 1,1-1-1,1 1 0,-1-1 0,1 0 1,0 0-1,7 7 0,15 12 57,0-2 0,1-1-1,2-1 1,0-2 0,1-1 0,1-1-1,37 14 1,7-1 36,2-3-1,84 18 0,-128-38-98,0-1 0,1-2 0,-1-1 0,1-1 0,0-3 0,0 0 1,0-2-1,-1-2 0,1-1 0,-1-2 0,0-1 0,-1-2 0,1-1 0,-2-1 0,0-2 0,51-31 0,-44 22 66,-2-2 0,0-2-1,57-54 1,-73 59-56,-1 0-1,-2-1 1,0-1-1,-1 0 1,-1-1 0,20-47-1,-30 55-9,-1 1 0,0-1 1,-2-1-1,0 1 0,-1 0 0,0-1 0,-2 1 0,-1-20 0,1 12-8,0 24 5,-1 0 0,1-1 0,0 1-1,-1 0 1,1 0 0,-1 0-1,1 0 1,-1 0 0,0 0 0,1 0-1,-1 0 1,0 0 0,0 0 0,1 0-1,-1 0 1,0 0 0,0 1-1,0-1 1,0 0 0,0 1 0,0-1-1,0 1 1,-1-1 0,1 1-1,0-1 1,0 1 0,0 0 0,0 0-1,-1 0 1,1-1 0,-2 1 0,-47-1-92,38 1-19,-104 0-4333,72 0-992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8:45.136"/>
    </inkml:context>
    <inkml:brush xml:id="br0">
      <inkml:brushProperty name="width" value="0.05" units="cm"/>
      <inkml:brushProperty name="height" value="0.05" units="cm"/>
      <inkml:brushProperty name="color" value="#E71224"/>
    </inkml:brush>
  </inkml:definitions>
  <inkml:trace contextRef="#ctx0" brushRef="#br0">170 2 5426,'0'0'1652,"0"0"-550,0 0-94,0 0-79,0 0-198,0 0-291,-6 0-251,1 0-194,4 0 30,-1-1 0,0 1 1,1 0-1,-1 0 0,0 0 0,0 0 1,1 0-1,-1 0 0,0 1 1,1-1-1,-1 0 0,0 1 0,1-1 1,-1 1-1,1 0 0,-1 0 0,1-1 1,-1 1-1,1 0 0,0 0 1,-1 0-1,1 0 0,0 1 0,0-1 1,0 0-1,0 1 0,0-1 0,0 0 1,0 1-1,0-1 0,0 1 1,1-1-1,-1 1 0,0 0 0,0 2 1,-12 60 1068,3 0 0,-5 98 1,15 136 247,2-145-885,-2 371 882,-2-494-1210,-2 1 1,0-1-1,-2-1 0,-16 48 0,13-49-21,1 1-1,2 0 0,1 0 0,-3 48 0,8-75-122,-1-1 0,1 1 0,0 0 0,0 0-1,0 0 1,0 0 0,1-1 0,-1 1 0,0 0 0,1 0-1,0 0 1,-1-1 0,1 1 0,0 0 0,0-1 0,-1 1 0,3 2-1,-1-4-92,0 1-1,0 0 1,0 0-1,0-1 1,0 1-1,0-1 0,0 0 1,0 0-1,0 0 1,0 0-1,1 0 1,2 0-1,8-1-435,-1 1-416,5 0-425,-1 0-4100,-9 0-1513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8:45.952"/>
    </inkml:context>
    <inkml:brush xml:id="br0">
      <inkml:brushProperty name="width" value="0.05" units="cm"/>
      <inkml:brushProperty name="height" value="0.05" units="cm"/>
      <inkml:brushProperty name="color" value="#E71224"/>
    </inkml:brush>
  </inkml:definitions>
  <inkml:trace contextRef="#ctx0" brushRef="#br0">1426 160 1505,'0'0'2932,"0"0"-1964,0 0-632,0 0 206,0 0 173,0-10 75,0-50 736,-1 59-1443,1-1 0,0 1 0,-1 0 0,1 0 0,0-1 0,-1 1 0,1 0 0,-1 0 0,0 0 0,1 0 0,-1-1 0,0 1 0,0 0 0,0 0 0,0 1 0,0-1 0,0 0 0,0 0-1,0 0 1,0 1 0,0-1 0,0 0 0,-1 1 0,-1-1 0,-36-11 827,31 10-669,-82-17 325,-1 5 0,-1 3 0,1 5 1,-141 7-1,186 3-451,0 1 0,0 3 0,1 2-1,0 1 1,1 3 0,1 1 0,0 3 0,1 1 0,1 2 0,1 2 0,-73 55 0,99-68-50,1 1 0,0 1 1,0 1-1,1-1 0,1 2 0,0 0 1,1 0-1,1 1 0,0 0 0,1 0 1,1 1-1,0 0 0,1 1 0,0-1 0,2 1 1,0 0-1,1 0 0,1 1 0,-1 33 1,2-21-17,1-15-31,-1-1-1,2 0 1,2 19-1,-2-28-9,0 0-1,1-1 1,-1 1 0,1 0-1,0 0 1,0-1 0,1 1-1,0-1 1,-1 0 0,1 1-1,1-1 1,-1-1 0,6 6-1,11 7 24,1-1 0,1 0 0,1-2 0,0-1 0,1 0 0,0-2 0,32 9 0,190 43 123,-241-61-153,160 28 31,0-7 0,2-7 0,285-13 0,-383-6-30,-1-3-1,0-4 0,87-24 1,-106 20 19,0-1 1,-2-3 0,0-2 0,-1-2 0,46-30-1,-76 43-18,-1-2-1,1 0 1,-2 0 0,24-27-1,-32 32 5,0-1 0,-1 0 0,0 0 0,-1 0 0,0 0 0,0-1 0,0 1 0,-1-1 0,-1 0 0,0 0-1,2-17 1,-1-5 37,-1-52-1,-3 72-36,0 1 0,0 0 1,-1 0-1,0 1 1,-1-1-1,0 0 0,-1 1 1,0-1-1,-7-11 0,-2 2 1,-1 1 0,-1 1 0,-1 1 0,0 0-1,-2 1 1,-35-25 0,29 24 18,-1 1 0,0 1 0,-2 1 0,1 2 0,-34-10 0,38 16-42,0 1-1,-1 1 0,1 1 1,-1 2-1,0 0 1,1 1-1,-1 1 0,0 1 1,-21 6-1,-31 11-838,-85 33 0,84-26-334,-28 8-2469,22-11-2502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8:48.788"/>
    </inkml:context>
    <inkml:brush xml:id="br0">
      <inkml:brushProperty name="width" value="0.05" units="cm"/>
      <inkml:brushProperty name="height" value="0.05" units="cm"/>
      <inkml:brushProperty name="color" value="#E71224"/>
    </inkml:brush>
  </inkml:definitions>
  <inkml:trace contextRef="#ctx0" brushRef="#br0">4087 3 1793,'0'0'1651,"0"0"-845,0 0-270,0 0 120,0 0 73,0 0-102,0 0-86,0 0 108,0 0 132,0 0-52,0 0-62,0 0-24,0 0-72,0 0-102,0 0-90,0 0-94,0 0-50,0 0-64,0 0-62,0 0 38,0 0 32,0 0 93,-30 0 856,-76-1-938,2-1-191,-169 20-1,-579 148 184,781-145-23,0 3-1,1 3 1,2 3 0,1 2 0,2 4 0,-90 65 0,34-6 200,5 5 0,4 6 0,-147 179 0,148-144 12,7 5-1,-148 274 1,156-221 129,-88 262 0,-34 225 105,131-401-572,-58 211 81,-129 381 263,208-699-132,60-170-1337,3-19 520,3-30-2968,0 33 799,0-2-2818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1:01.217"/>
    </inkml:context>
    <inkml:brush xml:id="br0">
      <inkml:brushProperty name="width" value="0.05" units="cm"/>
      <inkml:brushProperty name="height" value="0.05" units="cm"/>
      <inkml:brushProperty name="color" value="#E71224"/>
    </inkml:brush>
  </inkml:definitions>
  <inkml:trace contextRef="#ctx0" brushRef="#br0">318 409 2273,'0'0'640,"0"0"-448,0 0-66,0 0 213,0 0 168,0 0-17,6-13 3229,-4 13-3444,3-12 6718,-3 4-7220,-2 3 310,0 1-1,-1-1 1,1 1 0,-1-1 0,0 1-1,0-1 1,-1 1 0,1 0-1,-1-1 1,0 1 0,0 0-1,-1 0 1,1 0 0,-1 1 0,-4-6-1,2 2-22,-6 0 118,5 5-108,0-1 1,0 0-1,1 0 0,0-1 1,-1 0-1,1 0 1,0 0-1,1 0 1,-1-1-1,-4-5 0,-10-10 60,13 16-90,5 2-23,-1 1 0,0 0 1,0-1-1,1 1 0,-1-1 1,0 0-1,1 1 0,0-1 0,-1 0 1,1 0-1,0 0 0,0 0 1,0 0-1,0 0 0,1 0 0,-1-1 1,0 1-1,0-4 0,-1 1 46,0 1-1,-1 0 1,0 0-1,0 0 1,0 0-1,0 1 1,0-1-1,-1 1 1,0 0-1,-6-4 1,-9-10 135,-31-23 34,-2-7 499,42 38-863,10 9 128,-1 0-1,1 0 1,0 0-1,0 0 1,-1 0 0,1 0-1,0 0 1,0 0-1,-1 0 1,1 0 0,0 0-1,0 0 1,-1 1-1,1-1 1,0 0 0,0 0-1,0 0 1,-1 0-1,1 0 1,0 1 0,0-1-1,0 0 1,-1 0-1,1 0 1,0 1 0,0-1-1,0 0 1,0 0-1,0 1 1,0-1 0,0 0-1,0 0 1,-1 1-1,1-1 1,0 0 0,0 0-1,0 1 1,0-1-1,0 0 1,0 0 0,0 1-1,0-1 1,0 0-1,1 0 1,-1 1 0,0-1-1,0 0 1,0 0-1,0 1 1,3 2-1,1 0 0,-1 0 0,1 0 0,-1-1 1,1 0-1,0 1 0,0-1 0,0 0 0,0-1 0,5 2 0,-2 0-21,14 7-3,2 1-9,1-1 1,40 11 0,-55-17-13,1-1 1,0 1 0,-1 1 0,0 0 0,14 10 0,26 13 117,-24-14-85,28 12 79,-25-12-58,-25-11-2,0-1-1,0 0 1,0 0-1,0-1 1,1 1-1,-1-1 0,0 0 1,1 1-1,-1-1 1,1-1-1,6 2 0,-8-1 3,0 0-1,0 0 0,0 0 1,0 0-1,0 1 0,0-1 0,-1 1 1,1-1-1,-1 1 0,1 0 0,-1-1 1,2 3-1,5 6-48,8 0 60,-14-9-17,0 0 0,-1-1 1,1 1-1,-1 0 1,1 0-1,-1 0 0,0 0 1,1 0-1,-1 0 1,0 0-1,0 1 0,0-1 1,1 0-1,-1 1 1,-1-1-1,1 1 0,0-1 1,0 1-1,-1-1 1,1 1-1,0-1 1,-1 1-1,0 0 0,1-1 1,-1 4-1,0-5 18,0 0-27,0 0 30,0 16 48,0-15-80,0-1 42,0 0-34,0 0 26,0 0 11,0 0-8,0 0-32,0 0-11,0 0-15,0 0-28,0 0-7,0 0 37,1 0 40,4-1-1,-1 0 0,0 0 0,0 0 0,0 0 1,0-1-1,0 0 0,0 0 0,0 0 0,-1 0 0,1 0 0,-1-1 1,1 0-1,-1 1 0,5-7 0,10-7 38,51-27 45,-38 24-45,0-1 1,37-33 0,-19 23-21,-43 27-11,0 0 1,0-1-1,0 0 0,0 0 0,0 0 0,-1 0 0,7-8 0,41-17 50,-24 10-176,-23 15-50,-19 13 188,-100 63 79,-46 32-92,116-71-11,-98 67 25,111-72-10,27-24-15,0-1 0,0 1 0,-1-1 0,1 1 0,-1-1 0,0 0 0,0-1 0,-6 4 0,-47 20 14,56-26-8,1 0-19,0 0-10,0 0-27,0 0-38,0 0-60,0 0-49,0 0 69,15-19 188,21-2-28,35-17 165,129-96 0,-159 94-165,-35 33-25,0 0-1,0 0 1,1 1-1,-1 0 1,1 0-1,1 1 1,-1-1-1,1 2 1,0-1-1,0 1 1,15-5-1,-15 8-37,-7 1 29,-1 0-11,0 0-8,0 0-7,0 0-9,0 0-58,0 0-3,0 0-11,0 0-61,0 0 98,-3 3 22,-11 9 72,-2 1 0,1-2-1,-1 0 1,-1-2 0,-30 14-1,-10 7-2,0 5-47,22-13 7,0-1 0,-1-2 1,-75 28-1,104-46 82,-1 1 0,1-1 0,-1 0 0,1 0 0,-1-1 1,0 0-1,1-1 0,-14-2 0,15-2-20,1 0 0,0 0-1,0-1 1,0 0 0,0 0 0,1 0 0,-4-8 0,-7-8 12,6 11-33,0 0 1,-1 1 0,0 0 0,-1 1 0,0 0-1,-1 1 1,0 1 0,-13-7 0,18 13-46,7 1 9,-1 1 0,0-1 0,1 0 0,-1 0 0,0 0 0,1 0 0,-1 0 0,0 0 0,1-1 0,-1 1 0,1 0 0,-1 0 0,0 0 1,1-1-1,-1 1 0,0 0 0,1 0 0,-1-1 0,1 1 0,-1-1 0,1 1 0,-1 0 0,1-1 0,-1 1 0,1-1 0,0 1 0,-1-2 0,0 7 17,0 0-1,0 0 1,1-1-1,0 1 1,0 0-1,0 0 1,2 5-1,-1 3 13,0-11-12,0-1-1,0 1 1,0 0-1,0 0 0,0-1 1,1 1-1,-1-1 1,1 1-1,-1-1 1,1 0-1,-1 1 1,1-1-1,0 0 1,0 0-1,-1 0 1,1 0-1,0-1 0,3 2 1,48 19 48,-37-15-66,-4-1 12,0 0 0,0 0-1,0-1 1,0-1 0,0 0 0,1 0 0,0-2 0,-1 1-1,1-2 1,0 1 0,0-2 0,-1 0 0,1 0 0,0-1 0,-1-1-1,0 0 1,1-1 0,-1 0 0,-1-1 0,1 0 0,13-9-1,94-48 135,107-64-43,-190 104-46,-20 13 3,-1-1-1,0 0 1,0-1-1,15-16 0,-27 24-32,-1 1-1,0 0 1,1 0-1,0 0 1,-1 0-1,1 0 0,0 1 1,0-1-1,0 1 1,0-1-1,0 1 1,0 0-1,3 0 0,-5 1 5,-1 0 3,0 0 8,0 0-9,0 0 1,0 0 2,0 0-34,0 0-24,0 0-14,0 0-154,0 0-276,0 0-676,0 0-2072,0 0-2939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1:47.051"/>
    </inkml:context>
    <inkml:brush xml:id="br0">
      <inkml:brushProperty name="width" value="0.05" units="cm"/>
      <inkml:brushProperty name="height" value="0.05" units="cm"/>
      <inkml:brushProperty name="color" value="#E71224"/>
    </inkml:brush>
  </inkml:definitions>
  <inkml:trace contextRef="#ctx0" brushRef="#br0">0 7 4658,'0'0'1761,"0"0"-785,0 0-479,0 0 111,0 0 176,0 0 305,0 0-305,37-7-384,-29 7-240,-8 0-64,0 0 16,0 0-112,0 0-160,0 0-352,0 0-624,0 0-785,0 0-1073,0 0-1952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14.338"/>
    </inkml:context>
    <inkml:brush xml:id="br0">
      <inkml:brushProperty name="width" value="0.05" units="cm"/>
      <inkml:brushProperty name="height" value="0.05" units="cm"/>
    </inkml:brush>
  </inkml:definitions>
  <inkml:trace contextRef="#ctx0" brushRef="#br0">999 3 5795,'0'0'1475,"0"0"-613,0 0-147,0 0-267,0 0-331,12 0-74,38-2 417,19 1 3735,-68 1-4008,-1 0-56,0 0 8,0 0-9,0 0-47,0 0 18,0 0 57,0 0 50,0 0 37,0 0 9,0 0 45,0 0 26,0 0-21,0 0-29,0 0-24,0 0-24,0 0 31,0 0 23,0 0 81,0 0-1,0 0-113,0 0-91,-17 0 54,-360 0-86,328 3-117,1 2 0,-1 3 0,1 1 0,1 3 0,0 2 0,-66 28 0,79-25-2,1 1 0,0 1-1,2 3 1,0 0 0,2 2 0,-31 30-1,52-46 10,1 0 0,-1 0-1,1 1 1,1 0 0,-1 0-1,2 1 1,-1-1 0,1 1-1,1 0 1,0 1 0,0-1-1,1 1 1,0 0 0,1 0-1,-1 14 1,1 4 11,2 29 23,0-55-45,0 0 0,1 0 0,-1 0 0,1 0 0,0 0 0,0-1 0,0 1 1,0 0-1,0 0 0,1 0 0,-1-1 0,1 1 0,0-1 0,3 5 0,14 8 22,0-1 1,0-1-1,1-1 0,1-1 1,0 0-1,1-2 0,0 0 1,0-2-1,1 0 0,0-2 1,0 0-1,0-1 0,1-2 1,41 0-1,-9-2-2,11 2 68,-1-3 0,1-3 1,-1-2-1,91-22 1,202-92-568,-262 85 42,-27 8-1402,-57 18-1799,-13 8-2347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15.218"/>
    </inkml:context>
    <inkml:brush xml:id="br0">
      <inkml:brushProperty name="width" value="0.05" units="cm"/>
      <inkml:brushProperty name="height" value="0.05" units="cm"/>
    </inkml:brush>
  </inkml:definitions>
  <inkml:trace contextRef="#ctx0" brushRef="#br0">1 15 1024,'0'0'4218,"0"0"-2022,0 0-550,0 0-120,0 0-173,0 0-355,2-4-249,6-6-136,-4 10 647,-3 22 741,-1-6-2329,0 537 4372,0-553-4073,0 10-2525,0-7-1866,0-3-2642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6.779"/>
    </inkml:context>
    <inkml:brush xml:id="br0">
      <inkml:brushProperty name="width" value="0.05" units="cm"/>
      <inkml:brushProperty name="height" value="0.05" units="cm"/>
    </inkml:brush>
  </inkml:definitions>
  <inkml:trace contextRef="#ctx0" brushRef="#br0">23 0 2593,'0'0'3682,"0"0"-1201,0 0-515,0 0-253,0 0-374,0 0-320,-4 1 62,-11 1-25,12-2-183,9 4 325,24-1-906,1 0 0,57-4 1,-16-1-42,879 2 1150,-949 0-1358,-16 0-268,-51 0-3294,48 0-1920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15.983"/>
    </inkml:context>
    <inkml:brush xml:id="br0">
      <inkml:brushProperty name="width" value="0.05" units="cm"/>
      <inkml:brushProperty name="height" value="0.05" units="cm"/>
    </inkml:brush>
  </inkml:definitions>
  <inkml:trace contextRef="#ctx0" brushRef="#br0">417 58 3121,'0'0'1692,"0"0"194,0 0 35,0 0-416,0 0-235,1-6-174,5-40 2319,-24 45-1857,-44-1-763,33 0-700,0 2 0,0 0-1,-45 8 1,65-6-75,0 1 1,1 1-1,-1-1 1,1 2-1,0-1 1,-1 1-1,2 0 0,-1 1 1,-9 8-1,-2 5 33,-33 40-1,49-55-42,1 0 0,0 0-1,0 0 1,0 1 0,0-1-1,1 1 1,-1-1 0,1 1-1,1-1 1,-2 7 0,2-9-10,0 1-1,0-1 1,-1 0 0,1 0 0,1 0 0,-1 0-1,0 1 1,0-1 0,1 0 0,-1 0 0,1 0-1,0 0 1,0 0 0,0 0 0,0 0 0,0 0-1,0 0 1,0-1 0,1 1 0,-1 0 0,0-1-1,1 1 1,0-1 0,-1 1 0,3 1 0,9 2-17,-1 0 0,1-1 0,-1-1 0,1 1 1,0-2-1,25 2 0,88-3-98,-67-2 153,-41 1 6,0 0 1,0-2-1,0 0 1,-1 0-1,1-2 1,-1 0-1,0-1 1,0-1-1,0-1 1,-1 0-1,18-11 1,-32 15-62,0 1 0,0-1 0,0 1 1,0-1-1,0 0 0,-1 0 0,0 1 1,1-1-1,-1 0 0,0-1 0,0 1 1,-1 0-1,1 0 0,-1 0 0,0 0 1,1-1-1,-1 1 0,-1 0 0,1 0 1,0 0-1,-1-1 0,1 1 0,-1 0 1,0 0-1,0 0 0,-1 0 0,1 0 1,0 0-1,-1 0 0,0 1 0,0-1 1,0 1-1,0-1 0,0 1 0,-4-4 1,4 5-194,-31-14-1388,11 10-3987,21 5 516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16.604"/>
    </inkml:context>
    <inkml:brush xml:id="br0">
      <inkml:brushProperty name="width" value="0.05" units="cm"/>
      <inkml:brushProperty name="height" value="0.05" units="cm"/>
    </inkml:brush>
  </inkml:definitions>
  <inkml:trace contextRef="#ctx0" brushRef="#br0">437 0 2737,'0'0'5408,"0"0"-2396,0 0-1011,0 0-590,0 0-365,-55 7-96,-176 27-48,210-30-696,1 0 0,-33 12-1,47-13-126,0 0-1,0 0 1,1 1-1,-1 0 1,-7 6-1,12-9-73,0-1-1,0 1 1,0 0-1,0-1 1,0 1-1,0-1 1,1 1-1,-1 0 1,0 0-1,0 0 1,1-1 0,-1 1-1,1 0 1,-1 0-1,1 0 1,-1 0-1,1 0 1,-1 0-1,1 0 1,0 0-1,0 0 1,-1 0-1,1 0 1,0 0-1,0 0 1,0 0-1,0 0 1,0 0 0,0 1-1,1-1 1,-1 0-1,0 0 1,0 0-1,1 1 1,1-1-18,-1 1 1,1-1-1,-1 0 1,1 0-1,0 0 1,-1 0-1,1 0 1,0 0-1,0 0 1,0 0-1,-1-1 1,1 1-1,0-1 1,0 0-1,0 1 0,0-1 1,4 0-1,152-1-503,-88-2 607,0 3-1,81 12 0,-143-11-93,0 0 0,0 1 0,-1 0 0,1 1 0,0-1 1,-1 2-1,1-1 0,-1 1 0,0 0 0,0 0 0,-1 1 0,1 0 0,-1 0 0,0 1 0,0 0 0,-1 0 1,0 0-1,0 0 0,0 1 0,-1 0 0,0 0 0,0 0 0,-1 1 0,0-1 0,0 1 0,-1 0 0,1 0 1,-2-1-1,1 2 0,-1-1 0,-1 0 0,0 13 0,1-19 40,-1 0-1,1 1 1,-1-1-1,0 0 1,0 1-1,0-1 1,0 0-1,-1 1 1,1-1-1,-1 0 1,1 0 0,-1 1-1,0-1 1,0 0-1,0 0 1,0 0-1,0 0 1,0 0-1,-1 0 1,1 0 0,0 0-1,-1-1 1,0 1-1,1 0 1,-1-1-1,0 0 1,0 1-1,0-1 1,0 0-1,0 0 1,0 0 0,0 0-1,0 0 1,-1 0-1,1-1 1,0 1-1,0-1 1,-1 0-1,-2 1 1,-34 7 355,-1-1 0,1-3 1,-78 1-1,116-6-453,1 1 1,-1-1 0,0 1-1,1-1 1,-1 1 0,0-1-1,1 0 1,-1 1 0,1-1-1,-1 0 1,1 1 0,-1-1 0,1 0-1,0 0 1,-1 1 0,1-1-1,0 0 1,0 0 0,-1 0-1,1 1 1,0-1 0,0 0-1,0 0 1,0 0 0,0 0-1,0 1 1,1-2 0,-1-33-3466,0 26 825,3 2-2712,9 6-2084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17.374"/>
    </inkml:context>
    <inkml:brush xml:id="br0">
      <inkml:brushProperty name="width" value="0.05" units="cm"/>
      <inkml:brushProperty name="height" value="0.05" units="cm"/>
    </inkml:brush>
  </inkml:definitions>
  <inkml:trace contextRef="#ctx0" brushRef="#br0">1 0 2577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47.646"/>
    </inkml:context>
    <inkml:brush xml:id="br0">
      <inkml:brushProperty name="width" value="0.05" units="cm"/>
      <inkml:brushProperty name="height" value="0.05" units="cm"/>
    </inkml:brush>
  </inkml:definitions>
  <inkml:trace contextRef="#ctx0" brushRef="#br0">0 0 1265,'0'0'699,"0"0"165,0 0-24,0 0-215,0 0-166,0 0-25,5 0-481,12 4 10937,-15 4-10739,-1-1 1,1 1 0,1-1 0,-1 1 0,1-1-1,0 0 1,1 0 0,0 0 0,0-1-1,1 1 1,-1-1 0,1 0 0,8 8 0,-5-6-49,-1 1 0,0-1 1,-1 2-1,0-1 1,9 20-1,-11-18-26,1 0 1,1-1-1,0 0 1,12 16-1,15 27 94,-30-44-159,-3-8-8,0 0 0,0 0-1,0-1 1,0 1 0,0 0-1,0 0 1,0 0 0,0 0-1,1-1 1,-1 1-1,0 0 1,1 0 0,-1-1-1,1 1 1,-1 0 0,0 0-1,1-1 1,0 1 0,-1-1-1,1 1 1,-1 0-1,1-1 1,0 1 0,-1-1-1,1 1 1,0-1 0,1 1-1,-1-1 19,22 7-311,-20-8 230,-1 1 0,0-1 0,0 1 0,0-1 0,1 0-1,-1 1 1,0-1 0,0 0 0,0-1 0,0 1 0,-1 0-1,1 0 1,0-1 0,0 1 0,-1-1 0,1 0 0,-1 1-1,2-3 1,25-39-3578,-21 29 534,8-9-6659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48.173"/>
    </inkml:context>
    <inkml:brush xml:id="br0">
      <inkml:brushProperty name="width" value="0.05" units="cm"/>
      <inkml:brushProperty name="height" value="0.05" units="cm"/>
    </inkml:brush>
  </inkml:definitions>
  <inkml:trace contextRef="#ctx0" brushRef="#br0">15 0 3970,'0'0'2401,"0"0"-144,0 0-96,0 0-128,0 0-288,0 0 31,-15 4-207,15-1-544,0-3-321,0 0-160,0 0-48,0 0-239,0 0-209,0 0-48,0 0-481,0 0-911,0 0-3330,8 0-9669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49.738"/>
    </inkml:context>
    <inkml:brush xml:id="br0">
      <inkml:brushProperty name="width" value="0.05" units="cm"/>
      <inkml:brushProperty name="height" value="0.05" units="cm"/>
    </inkml:brush>
  </inkml:definitions>
  <inkml:trace contextRef="#ctx0" brushRef="#br0">0 0 2385,'0'0'2078,"0"0"-1050,0 0-231,0 0 372,0 0 103,0 0-95,5 0 4475,-4 0-5638,1 1-1,-1-1 1,0 0-1,1 0 1,-1 1 0,1-1-1,-1 1 1,1-1-1,-1 1 1,0 0-1,1-1 1,-1 1-1,0 0 1,0 0-1,0 0 1,0 0-1,2 1 1,150 219 2849,-134-168-2582,-18-47-252,0 0 1,0 0 0,1 0 0,0-1 0,0 1-1,1-1 1,0 1 0,0-1 0,4 7-1,-6-12-25,0 1-1,-1-1 1,1 1-1,0-1 0,-1 0 1,1 1-1,0-1 0,0 0 1,-1 1-1,1-1 1,0 0-1,0 0 0,0 0 1,-1 0-1,1 0 0,0 1 1,0-2-1,0 1 1,0 0-1,-1 0 0,1 0 1,0 0-1,0 0 0,0-1 1,-1 1-1,1 0 0,0-1 1,-1 1-1,1-1 1,0 1-1,0 0 0,-1-1 1,1 0-1,-1 1 0,1-1 1,-1 1-1,2-2 1,19-29-28,-18 25 40,10-13 45,1 0 0,1 0 0,0 1 0,2 1 0,0 1 0,0 0 0,2 1 0,24-15 0,-42 29-25,1 0 1,-1 0-1,1 1 0,0-1 0,-1 0 1,1 1-1,-1 0 0,1-1 1,0 1-1,0 0 0,-1-1 0,1 1 1,0 0-1,-1 0 0,1 1 0,0-1 1,0 0-1,-1 1 0,1-1 0,0 0 1,1 2-1,2 0 26,-1 0 0,1 1 0,-1 0 0,0 0 0,1 0 0,-1 0 0,3 5 0,7 6 128,-1 2-1,18 26 1,-31-41-185,11 16 55,1-1 1,21 24-1,-31-37-60,-2-37-2099,0 13-1893,0 6-3187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0.860"/>
    </inkml:context>
    <inkml:brush xml:id="br0">
      <inkml:brushProperty name="width" value="0.05" units="cm"/>
      <inkml:brushProperty name="height" value="0.05" units="cm"/>
    </inkml:brush>
  </inkml:definitions>
  <inkml:trace contextRef="#ctx0" brushRef="#br0">229 7 2657,'0'0'3495,"0"0"-1155,0 0-651,0 0-254,0 0-253,0 0-336,0 0-790,0 0 0,0 0 0,1 0 1,-1 0-1,0 0 0,0 0 0,0 0 1,0 0-1,1 0 0,-1 0 1,0 0-1,0 0 0,0-1 0,0 1 1,1 0-1,-1 0 0,0 0 0,0 0 1,0 0-1,0 0 0,0 0 1,1 0-1,-1-1 0,0 1 0,0 0 1,0 0-1,0 0 0,0 0 0,0-1 1,0 1-1,0 0 0,0 0 1,0 0-1,0 0 0,1-1 0,-1 1 1,0 0-1,0 0 0,0 0 0,0 0 1,0-1-1,0 1 0,-1 0 1,1 0-1,0 0 0,0 0 0,0-1 1,0 1-1,0 0 0,0 0 0,0 0 1,0 0-1,0-1 0,-15 3 72,1 1 0,0 1-1,0-1 1,1 2-1,-1 0 1,1 1 0,0 0-1,1 1 1,-1 1-1,1 0 1,1 0 0,0 1-1,0 1 1,0-1 0,1 2-1,1 0 1,-12 17-1,19-23-132,2-3-56,54 0-264,-36-1 327,0 0 1,1-1-1,-1-1 1,0 0 0,20-5-1,-33 3 10,-1 1 0,1-1 0,-1 0 0,0 0 0,0-1 0,-1 1 0,1-1 0,0 0 0,-1 0 0,0 0 0,3-6 0,22-22 300,21-8-122,-48 117 1341,0-70-1528,0-1-1,0 0 1,0 1 0,1-1-1,0 0 1,0 0 0,1 0-1,0 0 1,0 0-1,0-1 1,5 7 0,51 61 99,-31-40 7,55 74-25,-5 3 1,87 160-1,-158-257-81,1 2 0,-2-1-1,0 1 1,0 0 0,-2 0-1,0 0 1,0 1 0,-2 0-1,0-1 1,0 21 0,-1-33 12,-1-1-1,0 1 1,0-1 0,0 1 0,0 0 0,-1-1 0,1 1-1,-1-1 1,1 1 0,-1-1 0,0 1 0,0-1 0,0 1-1,0-1 1,0 0 0,-1 1 0,1-1 0,-2 2 0,-1-2 6,0 0 1,1-1-1,-1 1 1,0-1-1,0 0 1,0 0-1,0 0 1,0 0-1,0-1 1,-4 1-1,-7 1-32,-68 5 103,-99-3 0,140-4-68,34-1-90,0 0 0,0 0 0,0-1 0,0 0 0,1 0 0,-1-1 0,1 0 0,-1-1 0,1 1 0,0-1 0,0-1 0,-9-7 0,6 5-706,1-1 0,-1-1-1,2 0 1,-1 0 0,1-1 0,1 0 0,-7-11 0,10 7-3345,4 4-1149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2.357"/>
    </inkml:context>
    <inkml:brush xml:id="br0">
      <inkml:brushProperty name="width" value="0.05" units="cm"/>
      <inkml:brushProperty name="height" value="0.05" units="cm"/>
    </inkml:brush>
  </inkml:definitions>
  <inkml:trace contextRef="#ctx0" brushRef="#br0">415 18 3121,'0'0'2647,"0"0"-974,0 0-387,0 0-115,0 0-173,0 0-249,-2-2-50,-3 0-529,0-1-1,0 1 1,0 0-1,0 1 1,0-1-1,0 1 1,0 0-1,-1 1 0,1-1 1,0 1-1,-10 0 1,-67 6 1174,66-3-1188,0 2 1,1 0-1,-1 1 1,1 0-1,0 1 1,0 1-1,1 0 1,0 1-1,1 1 1,0 0-1,0 1 0,1 0 1,1 1-1,0 0 1,0 1-1,-11 18 1,20-27-121,-1 0 0,1 0 0,0 0 0,1 1-1,-1-1 1,1 1 0,-1-1 0,2 1 0,-1 0 0,0-1 0,1 1 0,0 0 0,0-1 0,0 1 0,1 0 0,0 6 0,0-11-33,-1 1-1,0 0 1,0 0 0,1-1 0,-1 1 0,0 0 0,1-1 0,-1 1 0,1-1 0,-1 1-1,1-1 1,-1 1 0,1 0 0,-1-1 0,1 0 0,-1 1 0,1-1 0,0 1-1,-1-1 1,1 0 0,0 1 0,-1-1 0,1 0 0,1 0 0,19 5-7,0-2 1,0-1-1,0 0 1,0-1-1,0-2 1,0 0-1,1-1 1,-2-1 0,32-9-1,-21-2-81,-1 0 0,0-3 1,-2 0-1,53-41 0,-44 30 10,-19 16 69,-10 7 8,0-1 1,0 0-1,0 0 1,-1 0-1,0-1 1,-1 0-1,11-14 0,-16 21 1,-1-1 0,0 1 0,1-1 0,-1 1 0,0-1 0,1 0 0,-1 1 0,0-1 0,0 1 0,0-1 0,0 0 0,0 1 0,0-1 0,0 0 0,0 1 0,0-1 0,0 0 0,0 1 0,0-1 0,0 0 0,0 1 0,0-1 0,-1 1 0,1-1 0,0 0 0,0 1 0,-1-1 0,1 1 0,-1-1 0,1 1 0,0-1 0,-1 1 0,1-1 0,-1 1 0,1 0 0,-1-1 0,1 1 0,-1-1 0,1 1 0,-1 0 0,0 0 0,1-1 0,-1 1 0,1 0 0,-1 0 0,0 0 0,1 0 0,-1-1 0,0 1 0,1 0 0,-1 0 0,0 1 0,-41-2-2796,35 1 108,5 0-1816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3.076"/>
    </inkml:context>
    <inkml:brush xml:id="br0">
      <inkml:brushProperty name="width" value="0.05" units="cm"/>
      <inkml:brushProperty name="height" value="0.05" units="cm"/>
    </inkml:brush>
  </inkml:definitions>
  <inkml:trace contextRef="#ctx0" brushRef="#br0">477 48 3474,'0'0'2297,"0"0"-1011,0 0-107,0 0-37,0 0-17,0 0-159,5-8-37,14-21-105,-15 19 739,-10 10 44,1 0-1666,-38 0 874,-89 4 33,116-2-767,0 0 0,0 1 0,0 1 0,1 1 0,0 1 0,-21 9 0,12-3 45,0 0 1,0 2-1,2 1 0,0 0 1,-29 28-1,48-39-118,1 0-1,-1 0 1,1 0 0,0 0 0,0 1 0,1-1 0,-1 1-1,1-1 1,0 1 0,0-1 0,0 1 0,1 0-1,0 8 1,5 64 107,-4-73-108,0 0 0,0 0 0,1 0-1,-1-1 1,1 1 0,0 0 0,0-1 0,1 1 0,-1-1 0,1 0-1,-1 0 1,1 0 0,4 3 0,50 40 51,-23-21-28,3 9-18,-2 0 1,-1 3-1,-2 1 1,-1 1-1,29 50 1,-54-76-10,0 0 0,0 1 1,-2-1-1,1 1 0,-2 0 1,0 1-1,0-1 0,-1 0 0,-1 1 1,-1-1-1,-1 24 0,1-35-5,0-53-2960,0 30-615,0 0-2714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3.421"/>
    </inkml:context>
    <inkml:brush xml:id="br0">
      <inkml:brushProperty name="width" value="0.05" units="cm"/>
      <inkml:brushProperty name="height" value="0.05" units="cm"/>
    </inkml:brush>
  </inkml:definitions>
  <inkml:trace contextRef="#ctx0" brushRef="#br0">0 94 6995,'0'0'2785,"0"0"-1024,0 0-64,0 0-176,0 0-545,0 0-480,8-20 161,21 10 175,16 3-208,6-6-351,-7 3-161,1-3-112,6 3-785,-43 7-1872,14-4-2193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7.360"/>
    </inkml:context>
    <inkml:brush xml:id="br0">
      <inkml:brushProperty name="width" value="0.05" units="cm"/>
      <inkml:brushProperty name="height" value="0.05" units="cm"/>
    </inkml:brush>
  </inkml:definitions>
  <inkml:trace contextRef="#ctx0" brushRef="#br0">16 1 9140,'0'0'2975,"0"0"-1158,0 0-64,0 0-201,0 0-639,24 0-473,812 0 886,-833-1-1327,-1 1 1,1 0 0,-1 1-1,1-1 1,-1 0 0,1 1-1,-1-1 1,1 1 0,-1 0-1,0-1 1,1 1 0,-1 0-1,0 1 1,0-1 0,1 0-1,-1 1 1,0-1 0,2 3-1,-3-2-1,0-1-1,0 1 1,0 0-1,0 0 1,0 0-1,-1 0 1,1-1-1,0 1 0,-1 0 1,0 0-1,1 0 1,-1 0-1,0 0 1,0 1-1,0-1 1,0 0-1,-1 0 1,1 2-1,-2 2-5,0 1 1,0-1-1,-1 0 0,1 0 0,-1 0 1,-1 0-1,1 0 0,-1-1 1,0 0-1,0 0 0,-1 0 0,1 0 1,-9 6-1,-42 25 56,-2-3 0,-1-2 0,-81 31 0,88-40 24,-430 179 1942,473-198-1984,-17 3 28,24-6-143,1 0-454,2-11-5538,11-1-2954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4.691"/>
    </inkml:context>
    <inkml:brush xml:id="br0">
      <inkml:brushProperty name="width" value="0.05" units="cm"/>
      <inkml:brushProperty name="height" value="0.05" units="cm"/>
    </inkml:brush>
  </inkml:definitions>
  <inkml:trace contextRef="#ctx0" brushRef="#br0">365 0 4466,'0'0'4327,"0"0"-1541,0 0-777,0 0-345,0 0-351,-61 28-537,-180 85-480,184-82-212,57-31-83,0 0 1,0 0-1,-1 0 1,1 0-1,0 0 1,-1 1-1,1-1 1,0 0-1,0 0 1,-1 0-1,1 0 0,0 1 1,0-1-1,0 0 1,-1 0-1,1 0 1,0 1-1,0-1 1,0 0-1,0 0 1,-1 1-1,1-1 0,0 0 1,0 0-1,0 1 1,0-1-1,0 0 1,0 1-1,0-1 1,0 0-1,0 0 0,0 1 1,0-1-1,0 0 1,0 1-1,0-1 1,0 0-1,0 0 1,0 1-1,0-1 1,0 0-1,0 0 0,1 1 1,0 3 27,-1-3-37,0 0 1,1 0 0,-1 0 0,0 0 0,1 0 0,-1 0-1,0 0 1,1-1 0,-1 1 0,1 0 0,-1 0 0,1 0-1,0-1 1,-1 1 0,1 0 0,0-1 0,0 1 0,-1 0-1,1-1 1,0 1 0,0-1 0,0 1 0,0-1 0,-1 0-1,1 1 1,0-1 0,0 0 0,0 0 0,0 1 0,0-1-1,1 0 1,41 3-55,-24-3 55,25 3 10,0 1 1,0 2-1,-1 3 0,45 13 1,-75-18-8,0 1 1,-1 0-1,0 0 1,1 2-1,-2-1 1,1 2-1,-1-1 1,0 2 0,-1-1-1,1 1 1,-2 1-1,0 0 1,0 0-1,0 1 1,-2 0-1,1 0 1,8 20-1,-7-8 43,-1 0-1,-1 1 0,-1 0 0,-1 0 0,1 27 1,0 121 1431,-6-170-1431,1 1-1,-1-1 1,0 1 0,-1-1 0,1 1 0,0 0 0,-1-1 0,1 0-1,-1 1 1,0-1 0,0 1 0,0-1 0,0 0 0,0 1-1,0-1 1,-1 0 0,1 0 0,-1 0 0,-2 3 0,0-3 19,0 0 1,0 0 0,0-1-1,0 1 1,0-1-1,0 0 1,0 0 0,-1 0-1,1-1 1,-8 1 0,-13 1 89,0-1 1,-1-1-1,1-1 1,0-1-1,-29-7 1,42 7-182,0-2 1,1 0-1,0 0 1,0-1 0,0 0-1,0-1 1,1 0-1,0-1 1,0 0 0,1-1-1,0 0 1,-16-18-1,18 17-276,0 0 1,0 0-1,1-1 0,0 0 0,1 0 0,-5-14 0,3-14-6255,7 37 1001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5.677"/>
    </inkml:context>
    <inkml:brush xml:id="br0">
      <inkml:brushProperty name="width" value="0.05" units="cm"/>
      <inkml:brushProperty name="height" value="0.05" units="cm"/>
    </inkml:brush>
  </inkml:definitions>
  <inkml:trace contextRef="#ctx0" brushRef="#br0">1 0 1393,'0'0'1563,"0"0"-192,0 0-242,0 0-129,0 0 190,0 0 83,0 0-81,0 0-151,0 0 13,0 0-3,0 0-179,0 0-82,0 0-73,0 0-47,0 0-120,0 16 157,0 455 1648,0-471-2354,0 0-1,0 0 0,0 0 0,0 1 1,0-1-1,0 0 0,0 0 0,0 0 0,0 1 1,0-1-1,0 0 0,0 0 0,0 0 1,1 1-1,-1-1 0,0 0 0,0 0 1,0 0-1,0 0 0,0 0 0,1 1 0,-1-1 1,0 0-1,0 0 0,0 0 0,1 0 1,-1 0-1,0 0 0,0 0 0,0 0 0,1 0 1,-1 1-1,0-1 0,0 0 0,0 0 1,1 0-1,-1 0 0,0 0 0,0 0 1,0 0-1,1-1 0,-1 1 0,0 0 0,0 0 1,1 0-1,-1 0 0,15 0-10,1 0 0,-1-1 1,0 0-1,1-1 0,-1-1 0,26-9 0,91-41-486,-118 46 413,-10 6-422,27-16 1234,-18 6-2566,-8-3-5253,-5 14 866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6.308"/>
    </inkml:context>
    <inkml:brush xml:id="br0">
      <inkml:brushProperty name="width" value="0.05" units="cm"/>
      <inkml:brushProperty name="height" value="0.05" units="cm"/>
    </inkml:brush>
  </inkml:definitions>
  <inkml:trace contextRef="#ctx0" brushRef="#br0">18 70 3554,'0'0'1872,"0"0"-639,0 0 101,0 0 147,0 0-33,-3 13-236,-2 24 395,-2 62 0,7-98-1356,0-1-144,0 0-16,0 0-1,0 0 41,0-12 304,-1-23-2,0 16-295,0 1 1,5-33-1,-3 48-131,0 1 0,0-1 0,1 1 0,-1-1 0,1 1 0,-1 0 0,1 0 0,0-1 0,0 1 0,0 1 0,0-1 0,0 0 0,0 0 0,1 1 0,-1-1 0,1 1 0,-1 0 0,1 0 0,-1 0 0,4-1 0,59-17 102,-57 18-106,39-8-1969,1 2 0,84-1-1,-123 8-5100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7.046"/>
    </inkml:context>
    <inkml:brush xml:id="br0">
      <inkml:brushProperty name="width" value="0.05" units="cm"/>
      <inkml:brushProperty name="height" value="0.05" units="cm"/>
    </inkml:brush>
  </inkml:definitions>
  <inkml:trace contextRef="#ctx0" brushRef="#br0">8 160 3858,'0'0'1750,"0"0"-328,0 0-13,0 0-244,0 0-263,-2 3-355,1-3-495,1 0 0,0 1 1,-1-1-1,1 0 0,0 0 0,-1 0 0,1 1 0,0-1 1,0 0-1,-1 1 0,1-1 0,0 0 0,0 0 0,0 1 1,-1-1-1,1 0 0,0 1 0,0-1 0,0 1 0,0-1 1,0 0-1,0 1 0,0-1 0,0 0 0,0 1 0,0-1 1,0 1-1,0-1 0,0 0 0,0 1 0,0-1 0,0 0 1,0 1-1,0-1 0,0 0 0,0 1 0,1-1 0,-1 0 1,0 1-1,0-1 0,0 0 0,1 1 0,-1-1 1,0 0-1,1 0 0,-1 1 0,0-1 0,0 0 0,1 0 1,0 1-1,24 0 2983,-12-1-3841,13-2 824,1-1 1,-1-2-1,0 0 0,-1-1 0,1-2 0,-1-1 0,0-1 0,-1 0 1,35-23-1,-53 30-59,6-4-80,0 1 0,-1-2 0,0 1 0,0-1 0,-1-1-1,17-18 1,-26 27 126,-1 0 0,0 0-1,0-1 1,0 1 0,0 0 0,0 0-1,1-1 1,-1 1 0,0 0-1,0 0 1,0-1 0,0 1-1,0 0 1,0 0 0,0-1 0,0 1-1,0 0 1,0 0 0,0-1-1,0 1 1,0 0 0,0-1-1,0 1 1,0 0 0,0 0-1,0-1 1,-1 1 0,1 0 0,0 0-1,0 0 1,0-1 0,0 1-1,-1 0 1,1 0 0,0-1-1,0 1 1,0 0 0,-1 0 0,1 0-1,0-1 1,-17-3 236,-24 5 218,35-1-386,-6 1-39,-1 1 0,0 0-1,1 1 1,0 1 0,0 0 0,0 0 0,-12 7-1,-81 49 181,65-36-31,35-21-148,-9 5 85,0 1-1,-24 20 1,34-27-88,2 1 0,-1 0-1,0 0 1,1 0 0,-1 0 0,1 0-1,0 1 1,0-1 0,0 1 0,0-1-1,1 1 1,0 0 0,-1 0 0,1 0 0,1-1-1,-1 1 1,0 6 0,1-10-25,1 0 1,-1 1-1,0-1 1,0 1-1,1-1 1,-1 0-1,0 1 1,1-1 0,-1 0-1,0 0 1,1 1-1,-1-1 1,0 0-1,1 0 1,-1 1-1,1-1 1,-1 0-1,1 0 1,-1 0-1,0 0 1,1 0-1,-1 0 1,1 1-1,-1-1 1,1 0-1,-1 0 1,1-1-1,-1 1 1,1 0 0,-1 0-1,0 0 1,1 0-1,-1 0 1,2-1-1,5 1 31,21 0-12,24 2-82,1-3 0,-1-2 0,-1-2 1,103-24-1,-86 6-716,20-6-1998,-34 14-1951,-49 12 1152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7.892"/>
    </inkml:context>
    <inkml:brush xml:id="br0">
      <inkml:brushProperty name="width" value="0.05" units="cm"/>
      <inkml:brushProperty name="height" value="0.05" units="cm"/>
    </inkml:brush>
  </inkml:definitions>
  <inkml:trace contextRef="#ctx0" brushRef="#br0">251 6 992,'0'0'5251,"0"0"-2871,0 0-1145,0 0-72,0 0-32,0 0-82,2-2 394,-10-1-1125,1 2-217,-1 1 0,1 1 0,-1-1 0,1 1 0,-1 1 1,1-1-1,0 1 0,0 0 0,0 1 0,0 0 1,0 0-1,0 0 0,1 1 0,-1 0 0,1 1 1,0-1-1,-10 10 0,3-1 40,0-1 0,1 1 0,1 1 0,0 0 1,0 1-1,-13 25 0,19-29-84,3-9-43,1 0-1,0 0 1,0 1 0,0-1-1,0 0 1,0 1 0,1-1-1,-1 1 1,1-1-1,0 1 1,-1 0 0,1-1-1,1 4 1,33-5-169,-18-2 63,1 0 1,-1-1-1,0-1 0,0-1 1,0 0-1,-1-1 0,24-11 0,105-63-1385,-75 39 775,-60 35 623,-4 1 71,0 1 0,1 0 0,-1 0-1,0 1 1,1-1 0,11-2 0,-16 5 283,-1 0 317,0 0 248,0 0 51,0 21 283,0-9-1141,3 16 437,-2-27-450,0 0 0,0 0 0,0 0 0,0 0 0,0 0 0,0 0 0,0 0 0,0-1 0,0 1 0,0 0 0,1-1 0,-1 1 0,0-1 0,0 0 0,1 1 0,-1-1 0,0 0 0,1 0 0,-1 0 0,2 0 0,25 5 2,-1 1 0,1 1-1,26 11 1,-33-10-153,0-1 0,0-1 0,0 0 0,1-2 0,37 2 0,-44-6-375,0 0-520,-1 0-3623,-13 0-5740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9.253"/>
    </inkml:context>
    <inkml:brush xml:id="br0">
      <inkml:brushProperty name="width" value="0.05" units="cm"/>
      <inkml:brushProperty name="height" value="0.05" units="cm"/>
    </inkml:brush>
  </inkml:definitions>
  <inkml:trace contextRef="#ctx0" brushRef="#br0">22 141 4034,'0'0'2273,"0"0"-694,0 0-143,0 0-86,0 0-246,0 7-133,0 2-475,-1 1-1,0 0 0,0 0 1,-1-1-1,-5 18 0,4-16 71,1-1 1,0 1-1,0 0 0,1 16 1,1 9 291,1-43-864,0 1 0,1 0 0,-1 0-1,1 0 1,0 0 0,1 0 0,0 0 0,0 0 0,0 1 0,0 0 0,9-10 0,51-55 76,-59 66-64,10-9 18,-1 0 0,2 1 0,0 0 0,0 2 0,1-1 0,20-8 0,-34 18 10,-2 1 36,0 0 58,5 1-90,0-1-1,0 1 1,0 0 0,0 1 0,0-1 0,0 1 0,-1 0 0,1 0-1,0 1 1,5 3 0,-5-3-36,0 0 1,1 0-1,0 0 1,0-1-1,0 1 0,0-1 1,0-1-1,8 2 0,43 11 24,-5 1-20,-35-13-3,-1-1 0,1 0 0,0-1 0,18-2 0,11 0-20,-36 2 2,1-1-1,-1-1 1,1 0 0,-1 0 0,0-1 0,0 0 0,0-1 0,0 0 0,10-6 0,12-9 36,38-29 0,3-2 109,-53 42-103,-10 12 261,-9 30 384,-2-9-651,0-4-4,0-17-17,0 0 0,1 0 1,-1 0-1,1-1 0,0 1 0,0 0 0,0 0 0,1 0 0,-1 0 0,1-1 0,0 1 0,0 0 0,1 0 1,-1-1-1,1 1 0,-1-1 0,1 1 0,0-1 0,4 5 0,5 0 3,-9-6-8,1 0 0,-1 0 0,1 0 0,0 0 0,0 0 0,0-1 0,0 1 0,0-1 0,0 0 0,1 0 0,-1 0 0,0 0 0,1 0 0,-1-1 0,5 1 0,-7-1-318,-1 0-392,0-6-6307,0 5-3175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8:59.977"/>
    </inkml:context>
    <inkml:brush xml:id="br0">
      <inkml:brushProperty name="width" value="0.05" units="cm"/>
      <inkml:brushProperty name="height" value="0.05" units="cm"/>
    </inkml:brush>
  </inkml:definitions>
  <inkml:trace contextRef="#ctx0" brushRef="#br0">517 1 10517,'0'0'2404,"0"0"-876,0 0 1,0 0-235,-67 21-390,-208 65-378,261-82-456,0 1 1,1 0-1,-24 12 1,29-12 95,11-6-202,0 0 0,-1 0 0,1 1 0,0-1 0,0 1 0,0 0-1,-1 0 1,1 0 0,0 0 0,0 0 0,4 2 0,8 0-67,256-16-1386,-270 14 1482,0 0 1,0 0-1,0 1 0,0-1 0,0 0 1,0 0-1,0 1 0,0-1 0,0 0 1,0 1-1,0-1 0,0 1 0,-1-1 1,1 1-1,0 0 0,0-1 0,0 1 0,-1 0 1,1-1-1,0 1 0,-1 0 0,1 0 1,-1 0-1,1 0 0,-1 0 0,1 0 1,-1 0-1,1 0 0,-1 0 0,0 0 1,0 0-1,1 0 0,-1 1 0,0 41 211,-1-26 12,2-12-159,-1-1 0,0 1 1,1-1-1,-2 1 1,1-1-1,0 1 0,-1-1 1,0 1-1,0-1 1,0 0-1,-1 1 0,0-1 1,1 0-1,-1 0 1,-1 0-1,1 0 1,-1 0-1,1-1 0,-1 1 1,0-1-1,0 0 1,-1 1-1,1-2 0,-1 1 1,1 0-1,-1-1 1,0 1-1,-6 2 0,-25 14 164,0-1 0,-1-2 0,-1-2 0,-75 19 0,87-28-1105,-1-1 0,-42 0 0,68-6-4305,0-6-6462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9:00.854"/>
    </inkml:context>
    <inkml:brush xml:id="br0">
      <inkml:brushProperty name="width" value="0.05" units="cm"/>
      <inkml:brushProperty name="height" value="0.05" units="cm"/>
    </inkml:brush>
  </inkml:definitions>
  <inkml:trace contextRef="#ctx0" brushRef="#br0">1 339 3554,'0'0'5906,"0"0"-3825,0 0-384,0 0-48,391-87-64,-244 61-641,8-1-160,0 1-127,-22-1-257,-30 4-128,-15-4-208,-29 4-64,-7-3-144,0-1-1041,-52 20-1584,7-6-3010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7:52.813"/>
    </inkml:context>
    <inkml:brush xml:id="br0">
      <inkml:brushProperty name="width" value="0.05" units="cm"/>
      <inkml:brushProperty name="height" value="0.05" units="cm"/>
      <inkml:brushProperty name="color" value="#E71224"/>
    </inkml:brush>
  </inkml:definitions>
  <inkml:trace contextRef="#ctx0" brushRef="#br0">7760 485 1809,'0'0'2177,"0"0"-1097,0 0-351,0 0-137,0 0 251,0 0 275,-11-18 122,5 8-1098,-1 0 0,0 0 0,-1 1 0,0-1-1,0 2 1,-1-1 0,0 1 0,0 0-1,-1 1 1,0 0 0,0 1 0,-1 0 0,-16-7-1,-87-22 308,-1 5 1,-177-23-1,180 34-361,-1356-146 781,157 127-826,-2 32 275,423 52-29,687-18-255,1 8 0,-265 83 1,336-78-6,-241 83 182,306-98-168,1 4-1,2 2 1,-88 59 0,125-72-25,0 1 0,1 1 0,1 2 0,1 0 0,-38 52 1,49-59 7,2 1 1,-1 1 0,2 0-1,1 0 1,0 1 0,1 0 0,1 1-1,1-1 1,1 1 0,-4 37-1,6 127 88,3-106-97,0-69-18,-1-1-1,2 0 1,-1 0 0,1 0-1,0 0 1,1 0 0,0 0-1,0 0 1,1-1 0,0 1-1,0-1 1,1 0 0,-1-1-1,2 1 1,-1-1 0,1 0-1,9 8 1,9 6-5,0-2 0,2 0 0,42 20 0,38 16 101,2-5 0,177 55 0,244 25 167,384-18 760,-417-62-803,-1 14 98,406 43 115,-215-54 290,475 46 98,365 67-625,-324-76-88,2-56 216,222-30-173,-758-5-138,-99-19 21,-450 9-27,0-6 0,200-57 0,-297 69 1,100-32 47,171-76 0,-259 99-40,-1-3 0,0-1 0,-2-1 1,0-1-1,-2-2 0,0-1 0,-2-2 0,0 0 0,37-50 0,-54 60-3,0 0-1,-1-1 1,-1 0-1,0 0 1,-2-1-1,0 0 1,0 0-1,3-30 1,-3-6-17,-1-93 0,-5 138 6,-1 0 1,-1 0-1,0 0 0,0 0 1,0 0-1,-1 0 0,-1 0 0,0 1 1,0 0-1,0-1 0,-1 2 1,0-1-1,-1 0 0,0 1 1,0 0-1,0 1 0,-1-1 1,-12-8-1,-14-10-22,-1 2 0,-74-36-1,74 42 20,-140-67 73,-3 7 1,-295-83-1,-389-51-14,850 208-59,-1041-188-21,-10 48-22,586 82-33,-1778-139-874,1089 188-1990,595 14-367,286 11-2005,83 9-2998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39.046"/>
    </inkml:context>
    <inkml:brush xml:id="br0">
      <inkml:brushProperty name="width" value="0.05" units="cm"/>
      <inkml:brushProperty name="height" value="0.05" units="cm"/>
      <inkml:brushProperty name="color" value="#E71224"/>
    </inkml:brush>
  </inkml:definitions>
  <inkml:trace contextRef="#ctx0" brushRef="#br0">9118 14 2209,'0'0'886,"0"0"-233,0 0-60,0 0-84,0 0-178,5-1-200,33-8 365,-37 9 83,-1 0 179,0 0 95,0 0-66,0 0-18,0 0 28,0 0-92,0 0-134,-3-3 6756,-5 3-8025,-13 1 750,-1 1 0,1 1 0,0 2 0,0 0 0,0 0-1,-24 12 1,-2 3 178,-69 41-1,65-32-150,-202 124 282,3-13-57,151-78-250,-197 130 234,-50 21 5,233-149-271,-77 44-42,-116 69 120,79-42 153,-61 39-146,-332 165 318,428-243-365,-73 48-35,-43 20 9,93-48 142,-221 157 0,17-12-63,-165 118-60,387-242-37,-85 69-16,34-25 6,89-71-2,-216 191-6,265-206 7,-83 79-26,144-128 18,-3-3 0,-2-2 1,-1-3-1,-62 32 0,-57 41-13,122-75 14,-266 207-9,250-184 10,39-37-5,1 2 1,1 2-1,2 0 0,-40 53 1,-30 46-69,58-80 78,-48 77-1,-1 13 10,70-96-15,0 1-1,3 0 0,1 1 1,-11 75-1,23-99 4,0-15 0,0 0 0,0 0 0,0 0 0,0 0 0,-1 0 0,1 0 0,-1 0 0,1 0 0,-1 0 0,1 0-1,-1 0 1,-2 3 0,2-1-9,1-4 14,0 0-17,0 0 0,-1 0 22,-4 0 8,4 0 2,1 0-29,0 0 0,0 0 29,0 0-7,0 0-20,0 0 17,0 0 5,0 0 0,0 0-16,-25-1-160,18-5 145,0-1-1,0 1 1,1-1 0,0 0-1,1-1 1,-1 1 0,1-1-1,1 0 1,-5-9-1,4 5-4,-2 1-1,0 0 1,0 0-1,-13-14 1,10 14 13,1-1 0,0-1-1,1 1 1,1-1 0,-10-23 0,12 24 0,-1-1 0,-1 1 0,1 1 1,-2-1-1,0 1 0,-18-20 0,26 31 9,0 0 0,0-1-1,-1 1 1,1-1 0,0 1 0,-1 0 0,1-1-1,0 1 1,-1 0 0,1-1 0,0 1-1,-1 0 1,1 0 0,-1 0 0,1-1-1,-1 1 1,1 0 0,-1 0 0,1 0-1,-1 0 1,1 0 0,0-1 0,-1 1 0,1 0-1,-1 0 1,1 0 0,-1 1 0,1-1-1,-1 0 1,-8 1 4,8-1-70,1 0-14,0 2 70,0 4 3,-1-1 0,1 1 0,0-1 1,0 0-1,1 1 0,-1-1 1,1 0-1,1 0 0,-1 1 0,1-1 1,0 0-1,0 0 0,0 0 0,0-1 1,1 1-1,0 0 0,0-1 0,5 5 1,46 59 24,-34-41-18,2-1 1,0 0-1,2-2 1,0 0-1,30 20 0,-36-23 11,-17-19-12,0-1-1,-1 0 0,1 1 0,0-1 0,0 0 1,0 1-1,0-1 0,1 0 0,-1 0 0,0 0 1,0 0-1,1 0 0,1 1 0,3 0-7,-1-1 0,1 1 0,-1-1 0,1 0 0,-1-1 0,1 1 0,9-2 0,-9-1 43,0 0 0,0-1 0,0 0 0,-1-1 0,1 1 0,-1-1-1,0 0 1,8-7 0,-11 9-33,60-48 19,2 2 0,126-70 1,-184 115-18,-1 0 12,0 0 0,0 1 0,0 0 0,0-1 1,1 2-1,8-3 0,-14 3-34,0 1 0,0 0 0,-1-1 0,1 1 0,0-1 0,0 1 0,0-1 0,0 1 0,0-1-1,0 1 1,0 0 0,0-1 0,0 1 0,0-1 0,0 1 0,0-1 0,0 1 0,0-1 0,0 1 0,1-1 0,-1 1 0,0 0 0,0-1 0,0 1 0,1-1 0,-1 1 0,0 0 0,1-1 0,-1 1 0,0 0 0,1-1-1,-1 1 1,1-1 0,10-15-1535,-2 7-1356,4-1-2697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8.443"/>
    </inkml:context>
    <inkml:brush xml:id="br0">
      <inkml:brushProperty name="width" value="0.05" units="cm"/>
      <inkml:brushProperty name="height" value="0.05" units="cm"/>
    </inkml:brush>
  </inkml:definitions>
  <inkml:trace contextRef="#ctx0" brushRef="#br0">363 1 5298,'0'0'2492,"0"0"-696,0 0-358,0 0-278,0 0-221,0 0-229,1 3-8,0 2-578,0-1 1,0 1-1,0-1 1,0 1-1,-1 0 1,0 0-1,0-1 1,0 1-1,-1 0 1,0-1-1,1 1 1,-2 0 0,1-1-1,0 1 1,-1-1-1,-2 5 1,-6 9 202,0 0-1,-19 24 1,16-23-92,-262 380 2078,272-396-2291,1 1 1,0-1-1,0 1 1,0 0-1,0 0 0,1 0 1,0 0-1,0 0 1,0 0-1,0 0 1,0 0-1,1 1 0,0-1 1,0 0-1,0 5 1,0-4 10,0-3-6,0-2 13,0 4 197,9-2-178,394 1 836,-205-5-651,-164 1-238,0-2 1,1 0-1,-2-3 0,1-1 1,59-20-1,13-15-5038,-104 41-109,-2 1-2604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44.557"/>
    </inkml:context>
    <inkml:brush xml:id="br0">
      <inkml:brushProperty name="width" value="0.05" units="cm"/>
      <inkml:brushProperty name="height" value="0.05" units="cm"/>
    </inkml:brush>
  </inkml:definitions>
  <inkml:trace contextRef="#ctx0" brushRef="#br0">943 24 1521,'0'0'2798,"0"0"-1448,0 0-248,0 0-99,0 0-322,0 0-140,12-3 227,38-11 276,-38 8-36,-12 6 35,0 0-69,0 0-238,0 0-218,0 0-17,0 0-55,0 0-233,-5 14-15,-23 19 93,-1-1 0,-1-2-1,-35 28 1,29-26-222,-603 534 868,476-412-830,162-152-105,0-1 1,0 1 0,0 0 0,0 0-1,0 0 1,0-1 0,0 1 0,0 0 0,1 0-1,-1 0 1,0 3 0,1-3-1,0 0 0,-1 0 0,0 0 0,1 0 0,-1 0 1,0 0-1,0 0 0,0 0 0,0-1 0,0 1 0,-2 2 0,3-1 500,8-3-7,-5 0-649,421-23 322,-385 18-153,6-1 87,63 0 0,-107 6-123,0 1-1,-1-1 1,1 0-1,0 0 1,-1 0-1,1 0 1,0 0-1,0 0 1,-1 0-1,1 0 1,0 0-1,-1-1 1,1 1-1,0 0 1,-1 0-1,1-1 1,0 1-1,-1 0 1,1-1-1,0 1 1,-1 0-1,1-1 1,-1 1-1,1-1 1,-1 1-1,1-1 1,-1 0-1,1 1 1,0-2-1,0-10-6264,-1 6-1638</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45.260"/>
    </inkml:context>
    <inkml:brush xml:id="br0">
      <inkml:brushProperty name="width" value="0.05" units="cm"/>
      <inkml:brushProperty name="height" value="0.05" units="cm"/>
    </inkml:brush>
  </inkml:definitions>
  <inkml:trace contextRef="#ctx0" brushRef="#br0">36 53 608,'0'0'2698,"0"0"-1311,0 0-275,0 0 118,0 0-237,0 0-294,-8 0-102,-19 0 922,36 0 2611,31 0-403,-7 0-4643,391-32 2624,-263 15-1506,-108 13-231,-52 4-246,-1 0-549,0 0-1273,-5 0-2022,-19 0-1924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45.709"/>
    </inkml:context>
    <inkml:brush xml:id="br0">
      <inkml:brushProperty name="width" value="0.05" units="cm"/>
      <inkml:brushProperty name="height" value="0.05" units="cm"/>
    </inkml:brush>
  </inkml:definitions>
  <inkml:trace contextRef="#ctx0" brushRef="#br0">6 24 3265,'0'0'2324,"0"0"-1166,0 0-384,0 0-49,0 0-124,-6 13-40,7-10 6166,122-1-4693,-41 1-2306,1-4 1,-1-3-1,121-22 0,-196 25-360,16-4-111,-16-2-3407,-7 6-2717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46.924"/>
    </inkml:context>
    <inkml:brush xml:id="br0">
      <inkml:brushProperty name="width" value="0.05" units="cm"/>
      <inkml:brushProperty name="height" value="0.05" units="cm"/>
    </inkml:brush>
  </inkml:definitions>
  <inkml:trace contextRef="#ctx0" brushRef="#br0">166 1 3474,'0'0'1043,"0"0"-190,0 0-87,0 0-70,0 0-66,0 0 32,-6 20-78,-21 66 0,23-76-325,0 0 0,0 0 0,-1 0-1,0-1 1,0 0 0,-10 12 0,0 0 112,10-15-219,0 1 0,0-1 0,-1 0 0,0 0 0,0 0 0,0-1 0,-1 0 0,1-1 0,-13 7 0,17-10-2,2-1-60,0 0-10,0 0 72,0 0 166,0 0 352,0-2-586,-1 1 0,1 0 1,-1-1-1,1 1 0,0 0 1,0-1-1,-1 1 0,1 0 1,0-1-1,0 1 0,0-1 1,1 1-1,-1-1 1,0 1-1,0 0 0,1-1 1,-1 1-1,1 0 0,-1-1 1,1 1-1,-1 0 0,1 0 1,0-1-1,0 1 0,0 0 1,1-1-1,28-23 63,-28 23-93,24-17 38,30-20 140,1 2-1,81-39 1,-136 75-204,-1 0 0,1 0 0,-1 1-1,1-1 1,-1 0 0,1 1 0,-1-1 0,1 1-1,-1 0 1,1 0 0,0-1 0,-1 1 0,1 0-1,0 0 1,-1 0 0,1 1 0,-1-1 0,1 0-1,0 1 1,-1-1 0,1 1 0,-1-1 0,1 1-1,-1 0 1,1 0 0,-1-1 0,0 1 0,1 0 0,-1 0-1,0 0 1,0 1 0,0-1 0,0 0 0,0 0-1,0 1 1,0-1 0,0 0 0,0 1 0,-1-1-1,1 1 1,0-1 0,-1 1 0,1 0 0,-1-1-1,0 1 1,1-1 0,-1 4 0,2 11-15,0 1 1,-1 0 0,-3 33-1,1-23 103,0-23-108,1-1 0,-1 1 0,0-1 1,0 1-1,0-1 0,0 1 0,-1-1 0,1 0 1,-1 0-1,0 0 0,0 0 0,0 0 0,0 0 1,-4 4-1,-43 37 80,27-25-56,16-16-8,4-2 29,2-1-154,0 0-606,0 0-1020,0 0-1287,0 0-1698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47.640"/>
    </inkml:context>
    <inkml:brush xml:id="br0">
      <inkml:brushProperty name="width" value="0.05" units="cm"/>
      <inkml:brushProperty name="height" value="0.05" units="cm"/>
    </inkml:brush>
  </inkml:definitions>
  <inkml:trace contextRef="#ctx0" brushRef="#br0">538 67 1040,'0'0'1580,"0"0"-177,0 0-333,0 0 149,0 0 169,0 0-108,10-11-109,30-33-50,-31 33 39,-9 11-114,0 0-275,0 0-317,0 0-161,-4 31 433,-9-9-548,-1-2-1,0 1 1,-1-2 0,-25 25 0,-14 18 125,-358 447 1397,406-500-1693,5-7-8,0 0 0,0 0-1,-1-1 1,1 1 0,0 0 0,-1-1-1,1 0 1,-1 1 0,1-1-1,-1 0 1,0 1 0,1-1-1,-5 1 1,5-1-540,1-1-948,0 0-1614,0 0-2972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48.473"/>
    </inkml:context>
    <inkml:brush xml:id="br0">
      <inkml:brushProperty name="width" value="0.05" units="cm"/>
      <inkml:brushProperty name="height" value="0.05" units="cm"/>
    </inkml:brush>
  </inkml:definitions>
  <inkml:trace contextRef="#ctx0" brushRef="#br0">185 1 6051,'0'0'2155,"0"0"-615,0 0-262,0 0-248,0 0-401,0 0-269,0 0-93,-3 15 659,-1-6-741,-1-1 0,1 0 0,-2 0 0,1 0 0,-1-1 0,0 0 0,-10 9 0,-54 43 773,13-22-389,56-40-493,0 0 0,1 1 0,0-1 0,-1 0 0,1 0 0,0 0 1,0 0-1,1 1 0,-1-1 0,1 0 0,-1 0 0,2-2 0,2-2-39,1 1 0,0 1 0,0-1 0,1 1 0,0 0 0,0 0 0,0 0 0,0 1 0,8-4 0,0 0 6,1 0 1,0 1 0,21-6 0,-28 11-59,1 1 1,0 0-1,0 1 1,0 0 0,0 1-1,0-1 1,0 2-1,0-1 1,11 5 0,37 3-806,-27-9-897,-18 0-1160,-11 0-2354</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49.375"/>
    </inkml:context>
    <inkml:brush xml:id="br0">
      <inkml:brushProperty name="width" value="0.05" units="cm"/>
      <inkml:brushProperty name="height" value="0.05" units="cm"/>
    </inkml:brush>
  </inkml:definitions>
  <inkml:trace contextRef="#ctx0" brushRef="#br0">59 0 1313,'0'0'5517,"0"0"-2919,0 0-1050,0 0-252,0 0-429,-29 2 409,26 1-1178,0 0 1,1 0 0,-1 1-1,1-1 1,0 0-1,0 1 1,0-1 0,1 1-1,-1 0 1,1-1 0,0 1-1,0 0 1,-1 6-1,-1 56 511,3-53-411,2-13-195,-1 1-1,0 0 0,1-1 1,0 1-1,-1-1 0,1 1 1,-1-1-1,1 0 1,-1 0-1,1 1 0,0-1 1,-1 0-1,1 0 0,-1-1 1,3 1-1,0 0-2,17 0 3,-1 0 0,1-1 1,-1 0-1,1-2 0,-1-1 1,0 0-1,26-10 0,-12 0 42,-1-2 0,0 0-1,49-36 1,-78 150 1422,-2 29-1413,-5 143 402,1-266-452,1 1-1,-1-1 1,0 0-1,0 0 1,0 0 0,-1 0-1,1 0 1,-1-1 0,0 1-1,0-1 1,0 0-1,-1 0 1,1 0 0,-1 0-1,0 0 1,1-1 0,-1 0-1,0 0 1,0 0-1,-1 0 1,-6 2 0,-6 3-4,-1-2 0,-1 1 0,-35 4 0,21-6-1033,-1-2 0,1-2 0,-41-4-1,47-5-2855,5-6-2237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0.088"/>
    </inkml:context>
    <inkml:brush xml:id="br0">
      <inkml:brushProperty name="width" value="0.05" units="cm"/>
      <inkml:brushProperty name="height" value="0.05" units="cm"/>
    </inkml:brush>
  </inkml:definitions>
  <inkml:trace contextRef="#ctx0" brushRef="#br0">161 1 4690,'0'0'1206,"0"0"168,0 0 53,0 0-266,0 0-318,-24 1-288,-105 4 189,126 1 875,-2 7 247,5-7 2175,27 5-3264,-15-8-1173,0 0 0,0-1 0,-1 0 0,1-1 0,0 0 0,1-1 0,20-3 0,10 1-708,28 4-370,-26-1-800,65-5 1,-59-5-1878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1.406"/>
    </inkml:context>
    <inkml:brush xml:id="br0">
      <inkml:brushProperty name="width" value="0.05" units="cm"/>
      <inkml:brushProperty name="height" value="0.05" units="cm"/>
    </inkml:brush>
  </inkml:definitions>
  <inkml:trace contextRef="#ctx0" brushRef="#br0">472 1 5170,'0'0'1596,"0"0"-225,-22 31-136,-70 106-245,80-117-779,0 0 0,2 1-1,-11 29 1,6-11 64,-91 246 2518,94-251-2508,-1-1-1,-2 0 1,-1-1-1,-1-1 1,-2-1-1,-1 0 0,-25 28 1,24-41-184,17-16-4319,4-1-867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1.879"/>
    </inkml:context>
    <inkml:brush xml:id="br0">
      <inkml:brushProperty name="width" value="0.05" units="cm"/>
      <inkml:brushProperty name="height" value="0.05" units="cm"/>
    </inkml:brush>
  </inkml:definitions>
  <inkml:trace contextRef="#ctx0" brushRef="#br0">0 224 6163,'0'0'3103,"0"0"-1289,0 0-536,0 0-115,0 0-496,47-29-334,157-87-218,-186 106-103,0 2 1,0 0-1,1 1 1,0 1-1,1 1 0,-1 0 1,1 2-1,23-2 0,-8 1-3,323-13 1272,-354 17-1251,-1 0 0,0 0 0,0 0 0,1 0 0,-1 1 0,0-1 0,0 1 0,0 0 0,1 0 0,-1 0 0,0 0 0,0 1 0,-1-1 1,1 1-1,0 0 0,0 0 0,4 4 0,-5-3-19,0 0 0,0 1 0,0-1 0,-1 0 0,1 1 0,-1 0 0,0-1 0,0 1 0,0 0 0,0 0 0,-1-1 0,1 1 1,-1 0-1,0 6 0,0-6-3,0 5 29,0 0 1,0 1 0,-1-1 0,0 0 0,-5 17 0,4-22-24,0 0 1,0 0-1,0 0 0,-1 0 0,0 0 0,1-1 0,-1 1 1,-1-1-1,1 0 0,-1 0 0,1 0 0,-1 0 1,0 0-1,-6 3 0,-43 19 44,0-2 1,-2-3-1,0-2 1,-75 15 0,79-20-45,-33 5 4,53-13-709,0 2 0,1 1 0,-38 15 0,67-23-2846,1 0-2188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9.028"/>
    </inkml:context>
    <inkml:brush xml:id="br0">
      <inkml:brushProperty name="width" value="0.05" units="cm"/>
      <inkml:brushProperty name="height" value="0.05" units="cm"/>
    </inkml:brush>
  </inkml:definitions>
  <inkml:trace contextRef="#ctx0" brushRef="#br0">422 19 4370,'0'0'3012,"0"0"-323,0 0-618,0 0-236,0 0-413,-17-3-675,7 1-653,-6-2 101,-1 0 1,0 2 0,0 0-1,0 1 1,0 0-1,-1 1 1,1 2 0,-18 2-1,17 3-78,0 1 0,0 1 0,0 0 0,1 1 0,0 1-1,1 1 1,1 0 0,-1 1 0,-15 18 0,27-26-58,0 0 0,0 0 0,0 0 0,1 1 0,0-1 0,0 1 0,0 0 0,1 0 0,0 0 0,0 0-1,0 0 1,1 0 0,0 1 0,0-1 0,1 1 0,-1-1 0,2 0 0,0 11 0,-1-17-58,0 0 1,0 0-1,0 1 0,0-1 0,0 0 0,0 0 0,0 0 0,1 1 1,-1-1-1,0 0 0,0 0 0,0 1 0,0-1 0,0 0 0,0 0 0,1 0 1,-1 0-1,0 1 0,0-1 0,0 0 0,1 0 0,-1 0 0,0 0 1,0 0-1,0 0 0,1 1 0,-1-1 0,0 0 0,0 0 0,1 0 0,-1 0 1,0 0-1,0 0 0,1 0 0,-1 0 0,0 0 0,0 0 0,1 0 1,-1 0-1,0 0 0,0 0 0,0 0 0,1-1 0,-1 1 0,0 0 0,1 0 1,41 3-12,0-2 1,0-2 0,53-8-1,-78 6-23,0 0 0,-1-2 0,1 0 0,-1 0 0,0-2 0,0 0-1,-1-1 1,1 0 0,-2-1 0,1-1 0,14-13 0,-27 21 30,0 0-1,0 0 1,0 0 0,0 0 0,-1 0-1,1 0 1,0-1 0,-1 1 0,0 0-1,0-1 1,1 1 0,-2-1 0,1 0-1,0 1 1,0-1 0,-1 0 0,1 1-1,-1-1 1,0 0 0,0 0 0,0 0-1,-1-3 1,-17 3 259,9 3-4148,7 0-1041,2 0-4554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2.559"/>
    </inkml:context>
    <inkml:brush xml:id="br0">
      <inkml:brushProperty name="width" value="0.05" units="cm"/>
      <inkml:brushProperty name="height" value="0.05" units="cm"/>
    </inkml:brush>
  </inkml:definitions>
  <inkml:trace contextRef="#ctx0" brushRef="#br0">458 10 2737,'0'0'2804,"0"0"-480,0 0-361,0 0-407,0 0-334,-12-2-398,-9-1-608,1 0 0,-1 2 0,0 0-1,0 1 1,0 2 0,0 0 0,0 1 0,-30 8-1,17 3-45,-50 28 0,72-35-152,1 0-1,-1 1 0,2 0 0,-1 0 0,1 1 1,1 0-1,-15 18 0,22-24 7,1-1 0,0 0 1,0 1-1,0-1 0,0 1 1,0-1-1,0 1 0,1 0 1,-1-1-1,1 1 0,0 0 0,0-1 1,0 1-1,0 3 0,0 0 127,9-3-98,61 1-159,119-8-1,-161 1 92,0-1-1,0-1 1,-1-1 0,1-2-1,-2 0 1,1-2-1,34-18 1,-59 27-32,1 0 0,-1-1 0,0 1 0,0 0 0,0-1 0,0 0 1,-1 1-1,1-1 0,0 0 0,-1 0 0,1 0 0,-1 0 0,0 0 0,0 0 0,1 0 0,0-3 0,-2 4-111,-1 1-1,1-1 0,0 0 0,0 0 0,0 0 1,0 1-1,0-1 0,-1 0 0,1 0 0,0 0 1,-1 1-1,1-1 0,0 0 0,-1 1 0,1-1 1,-1 0-1,1 1 0,-1-1 0,0 1 0,1-1 1,-1 1-1,0-1 0,1 1 0,-1-1 0,0 1 1,1 0-1,-1-1 0,0 1 0,0 0 0,1-1 1,-1 1-1,0 0 0,0 0 0,0 0 0,1 0 1,-1 0-1,0 0 0,0 0 0,0 0 0,1 0 1,-1 0-1,0 0 0,-1 1 0,-14-1-6265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2.986"/>
    </inkml:context>
    <inkml:brush xml:id="br0">
      <inkml:brushProperty name="width" value="0.05" units="cm"/>
      <inkml:brushProperty name="height" value="0.05" units="cm"/>
    </inkml:brush>
  </inkml:definitions>
  <inkml:trace contextRef="#ctx0" brushRef="#br0">16 2 3265,'0'0'5566,"0"0"-2808,0 0-1112,0 0-349,0 0-286,-1-1-924,0 1-1,1 0 0,-1 0 1,1 0-1,-1 0 1,0 0-1,1 0 0,-1 0 1,0 0-1,1 0 1,-1 0-1,0 0 1,1 0-1,-1 0 0,1 1 1,-1-1-1,0 0 1,1 0-1,-1 1 0,1-1 1,-1 0-1,0 1 1,1 115 2082,0-65-9298,0-51 993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3.593"/>
    </inkml:context>
    <inkml:brush xml:id="br0">
      <inkml:brushProperty name="width" value="0.05" units="cm"/>
      <inkml:brushProperty name="height" value="0.05" units="cm"/>
    </inkml:brush>
  </inkml:definitions>
  <inkml:trace contextRef="#ctx0" brushRef="#br0">46 15 7668,'0'0'2515,"0"0"-1125,0 0-293,0 0-366,0 0-472,0-2-56,-2 6-20,-12 38 547,10-31-560,0-1 1,1 2 0,0-1-1,0 0 1,1 0-1,0 18 1,-5-3-56,5-20 15,6-17-42,2-5 19,1 0-1,0 1 0,1 0 0,1 0 0,1 1 1,0 0-1,0 0 0,2 1 0,18-17 0,-28 28-58,0 1-1,-1 0 1,1 0 0,0-1-1,0 1 1,0 1-1,-1-1 1,1 0 0,0 0-1,0 1 1,1-1-1,-1 1 1,0 0 0,0-1-1,0 1 1,0 0-1,0 0 1,0 0 0,0 1-1,0-1 1,0 0-1,0 1 1,0-1 0,0 1-1,0 0 1,4 2-1,0 1 38,0 1-1,0 0 1,0 1-1,-1-1 1,1 1-1,3 7 1,-4-7-61,-1-1-1,1 1 1,0-1 0,0 0 0,0 0 0,1 0 0,12 7 0,-18-12-352,20 10 605,-18-6-6159,-2-4-95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4.058"/>
    </inkml:context>
    <inkml:brush xml:id="br0">
      <inkml:brushProperty name="width" value="0.05" units="cm"/>
      <inkml:brushProperty name="height" value="0.05" units="cm"/>
    </inkml:brush>
  </inkml:definitions>
  <inkml:trace contextRef="#ctx0" brushRef="#br0">133 0 5795,'0'0'3745,"0"0"-1541,0 0-678,0 0-240,0 0-251,-7 27-264,-23 89-168,26-94-364,1 0 0,1 0 0,0 0 0,4 40 0,0-9 108,-2 308 616,-6-360-1578,0 0-1,0 0 1,0 0 0,0 0-1,0-1 1,-12-1-1,15 1-67,-19 0-4536,12 0-3273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4.419"/>
    </inkml:context>
    <inkml:brush xml:id="br0">
      <inkml:brushProperty name="width" value="0.05" units="cm"/>
      <inkml:brushProperty name="height" value="0.05" units="cm"/>
    </inkml:brush>
  </inkml:definitions>
  <inkml:trace contextRef="#ctx0" brushRef="#br0">6 123 9652,'0'0'1695,"0"0"-247,0 0-255,0 0-233,0 0-285,0 0-256,-1 0-380,1-1 1,0 1-1,-1-1 1,1 1-1,-1-1 1,1 1-1,-1-1 0,1 1 1,0-1-1,0 0 1,-1 1-1,1-1 0,0 1 1,0-1-1,0 0 1,-1 1-1,1-1 1,0 0-1,0 1 0,0-1 1,0 0-1,0 1 1,0-1-1,0 0 0,1 1 1,-1-1-1,0 1 1,0-1-1,0 0 1,1 1-1,-1-1 0,0 1 1,1-1-1,-1 0 1,0 1-1,1-1 0,-1 1 1,1-1-1,0 0 1,21-7-3,1 0 0,-1 1 1,1 1-1,1 2 1,30-3-1,0-1-88,21-4-279,27-5-878,-33 1-2656,-58 10-1547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4.840"/>
    </inkml:context>
    <inkml:brush xml:id="br0">
      <inkml:brushProperty name="width" value="0.05" units="cm"/>
      <inkml:brushProperty name="height" value="0.05" units="cm"/>
    </inkml:brush>
  </inkml:definitions>
  <inkml:trace contextRef="#ctx0" brushRef="#br0">23 7 11317,'0'0'2898,"0"0"-1154,0 0-351,0 0-801,0 0-528,0 0-64,-23-7-256,23 7-704,0 0-1041,0 0-2401,0 0-5987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6.369"/>
    </inkml:context>
    <inkml:brush xml:id="br0">
      <inkml:brushProperty name="width" value="0.05" units="cm"/>
      <inkml:brushProperty name="height" value="0.05" units="cm"/>
    </inkml:brush>
  </inkml:definitions>
  <inkml:trace contextRef="#ctx0" brushRef="#br0">539 19 5891,'0'0'3030,"0"0"-1245,0 0-528,0 0-230,0 0-371,0 0-314,-50-3-134,-156-10 0,130 11 92,54 9 4,8 2-148,3-4-52,0 0 0,0 1 0,0 1-1,1 0 1,0 0 0,1 1 0,0 0 0,0 1 0,1 0-1,0 0 1,0 1 0,1 0 0,0 0 0,1 1-1,0 0 1,1 0 0,0 0 0,1 0 0,0 1-1,1 0 1,-4 21 0,5 125 373,3-91-314,1-49-132,0 1 0,1-1 1,1-1-1,1 1 0,0 0 0,2-1 0,13 27 0,-12-28-19,-1 1 0,0 1 0,-1-1 0,0 1 0,-2 1 0,0-1-1,2 31 1,-6 64-94,0-112-583,0-1-855,0 0-1282,0-1-2376,0-5-2511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6.723"/>
    </inkml:context>
    <inkml:brush xml:id="br0">
      <inkml:brushProperty name="width" value="0.05" units="cm"/>
      <inkml:brushProperty name="height" value="0.05" units="cm"/>
    </inkml:brush>
  </inkml:definitions>
  <inkml:trace contextRef="#ctx0" brushRef="#br0">3 76 5779,'0'0'3089,"0"0"-1331,0 0-330,0 0-276,0 0-469,-2-2-245,2 1-417,0 1 1,0 0-1,-1-1 1,1 1-1,0 0 1,0-1-1,0 1 1,1 0 0,-1 0-1,0-1 1,0 1-1,0 0 1,0-1-1,0 1 1,0 0 0,0-1-1,0 1 1,1 0-1,-1 0 1,0-1-1,0 1 1,0 0-1,1 0 1,-1-1 0,0 1-1,0 0 1,1 0-1,-1 0 1,0-1-1,0 1 1,1 0 0,-1 0-1,0 0 1,1 0-1,-1 0 1,0 0-1,0-1 1,1 1-1,-1 0 1,0 0 0,1 0-1,-1 0 1,0 0-1,1 0 1,-1 0-1,0 0 1,1 1 0,36-7 633,59 0 74,-75 5-515,44-1-361,-9 0 699,58-9 0,-95 8-2604,-1-1 0,0-1 0,34-14-1,-39 13-6631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7.221"/>
    </inkml:context>
    <inkml:brush xml:id="br0">
      <inkml:brushProperty name="width" value="0.05" units="cm"/>
      <inkml:brushProperty name="height" value="0.05" units="cm"/>
    </inkml:brush>
  </inkml:definitions>
  <inkml:trace contextRef="#ctx0" brushRef="#br0">421 38 1121,'0'0'2998,"0"0"-1333,0 0 32,0 0 570,0 0-423,4-6-313,-3 5-1501,-1 1-1,1-1 0,-1 1 1,1-1-1,-1 1 1,1-1-1,-1 1 0,1-1 1,-1 1-1,0-1 1,1 0-1,-1 1 0,0-1 1,0 0-1,1 1 0,-1-1 1,0 0-1,0 1 1,0-1-1,0 0 0,0 1 1,0-1-1,0 0 1,0 0-1,0 1 0,0-1 1,0 0-1,0 1 0,0-1 1,-1 0-1,1 1 1,0-1-1,-1 0 0,1 1 1,0-1-1,-1 1 1,1-1-1,-1 1 0,1-1 1,-1 1-1,1-1 0,-1 1 1,1-1-1,-1 1 1,0-1-1,-46-2 892,24 3-729,23 0-191,-110 5 955,98-3-901,0 0 0,0 1-1,1 1 1,-1 0 0,1 0 0,0 1 0,-11 6 0,0 2-18,7-6 0,1 2 1,-1 0 0,-21 19 0,32-25-35,1 1 0,0-1 0,-1 1 0,1 0 0,1 0 0,-1 0 0,1 0 0,-1 1 0,1-1 0,0 1 0,1-1 0,-1 1 0,1 0 0,0-1 0,0 1 0,1 0 1,-1 7-1,1-11-6,1 1 0,-1-1 0,0 0 0,1 0 1,0 1-1,-1-1 0,1 0 0,0 0 1,-1 0-1,1 0 0,0 1 0,0-1 0,0 0 1,0-1-1,0 1 0,0 0 0,0 0 1,0 0-1,0-1 0,1 1 0,-1 0 0,0-1 1,0 1-1,1-1 0,-1 0 0,0 1 1,1-1-1,-1 0 0,0 0 0,3 0 0,49 4 24,-42-4-25,13 0 8,15 2-262,0-2 1,78-10-1,-107 8 221,1 0-1,-1-1 1,1 0 0,-1-1-1,0 0 1,0 0 0,0-1 0,-1-1-1,1 0 1,-1 0 0,-1 0-1,1-1 1,-1-1 0,0 1 0,10-14-1,-16 17 44,-1 1-1,1-1 1,0 0 0,-1 1-1,0-1 1,0 0-1,0 0 1,0 0 0,-1 0-1,0 0 1,1 0 0,-1 0-1,-1 0 1,0-5-1,1-8-265,0 17-1042,0 0-1067,0 0-1694,0 0-1625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7.570"/>
    </inkml:context>
    <inkml:brush xml:id="br0">
      <inkml:brushProperty name="width" value="0.05" units="cm"/>
      <inkml:brushProperty name="height" value="0.05" units="cm"/>
    </inkml:brush>
  </inkml:definitions>
  <inkml:trace contextRef="#ctx0" brushRef="#br0">0 1 1553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9.408"/>
    </inkml:context>
    <inkml:brush xml:id="br0">
      <inkml:brushProperty name="width" value="0.05" units="cm"/>
      <inkml:brushProperty name="height" value="0.05" units="cm"/>
    </inkml:brush>
  </inkml:definitions>
  <inkml:trace contextRef="#ctx0" brushRef="#br0">0 1 5250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7.955"/>
    </inkml:context>
    <inkml:brush xml:id="br0">
      <inkml:brushProperty name="width" value="0.05" units="cm"/>
      <inkml:brushProperty name="height" value="0.05" units="cm"/>
    </inkml:brush>
  </inkml:definitions>
  <inkml:trace contextRef="#ctx0" brushRef="#br0">0 97 1553,'197'1'4508,"-194"-1"-4365,0 0 0,1 0-1,-1 0 1,0 1-1,0-1 1,0 1-1,0 0 1,0-1 0,0 1-1,0 1 1,5 1-1,-8-3-126,0 1-1,0-1 0,1 0 1,-1 1-1,0-1 0,0 1 1,0-1-1,0 0 0,1 1 1,-1-1-1,0 1 0,0-1 1,0 0-1,0 1 1,0-1-1,0 1 0,0-1 1,0 0-1,0 1 0,0-1 1,0 1-1,-1-1 0,1 0 1,0 1-1,0-1 0,0 0 1,0 1-1,-1-1 1,1 1-1,0-1 0,-1 1 1,-1 3 265,2 12 302,0-9-474,-1 0 0,1-1-1,1 1 1,-1 0 0,1 0 0,0-1 0,1 1-1,-1-1 1,1 1 0,5 9 0,-9-38 3557,2 1-3072,0 0 0,6-32 0,-4 48-547,0-1 1,1 1-1,0 0 1,0 0-1,0 0 1,0 1-1,1-1 1,0 1 0,0 0-1,0 0 1,1 0-1,-1 0 1,1 1-1,0 0 1,0 0-1,0 0 1,11-4 0,-4 2-7,0 0 1,0 1 0,1 1-1,0 0 1,-1 0 0,1 2 0,16-1-1,57 5 730,-44-1-2673,1-1-4351,-29-1 469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8:59.556"/>
    </inkml:context>
    <inkml:brush xml:id="br0">
      <inkml:brushProperty name="width" value="0.05" units="cm"/>
      <inkml:brushProperty name="height" value="0.05" units="cm"/>
    </inkml:brush>
  </inkml:definitions>
  <inkml:trace contextRef="#ctx0" brushRef="#br0">8 110 5090,'0'0'2071,"0"0"-812,0 0-173,0 0 53,0 0-229,0 0-118,-8 1 99,14 1-115,198-5 2612,112-20-2504,305-44-276,-605 66-601,-11 1-16,0 0-1,0-1 1,0 1 0,0-1-1,0 0 1,-1-1-1,1 1 1,0-1 0,-1 0-1,8-3 1,-11 2-43,-1 2-7214,0 1 1581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9:00.190"/>
    </inkml:context>
    <inkml:brush xml:id="br0">
      <inkml:brushProperty name="width" value="0.05" units="cm"/>
      <inkml:brushProperty name="height" value="0.05" units="cm"/>
    </inkml:brush>
  </inkml:definitions>
  <inkml:trace contextRef="#ctx0" brushRef="#br0">245 1 1521,'0'0'3724,"0"0"-1544,0 0-598,0 0-168,0 0-200,0 0-1151,0 0 0,-1 0 0,1 0 0,0 0 0,0 0 0,0 0 0,-1 0 0,1 0 0,0 0 0,0 0 0,-1 0 1,1 0-1,0 1 0,0-1 0,0 0 0,0 0 0,-1 0 0,1 0 0,0 0 0,0 1 0,0-1 0,0 0 0,0 0 0,-1 0 0,1 0 1,0 1-1,0-1 0,0 0 0,0 0 0,0 1 0,0-1 0,0 0 0,0 0 0,0 0 0,0 1 0,0-1 0,0 0 0,0 0 1,0 0-1,0 1 0,0-1 0,0 0 0,0 0 0,0 1 0,0-1 0,0 0 0,0 0 0,0 0 0,0 1 0,1-1 0,-1 0 0,0 0 1,0 0-1,0 0 0,0 1 0,0-1 0,1 0 0,-1 0 0,0 0 0,0 0 0,0 0 0,1 0 0,-1 0 0,0 1 0,0-1 0,1 0 1,39 5 275,74-1 0,22 2 253,-118-4-547,-1 1 0,0 1-1,0 0 1,0 1 0,27 13 0,-31-12-46,-1 0 1,0 1-1,-1 1 0,1 0 1,-2 1-1,20 18 0,-25-21 2,0 1-1,0-1 1,-1 1-1,1 0 1,-2 0-1,1 0 1,-1 0-1,0 1 1,0-1 0,-1 1-1,0 0 1,-1 0-1,2 10 1,-2-8 14,0 1 0,-1-1 0,0 1 0,-1-1 1,0 1-1,-3 12 0,2-18-4,0 0 1,0 0-1,-1 0 1,1 0-1,-1 0 0,0-1 1,-1 1-1,1-1 1,-1 0-1,1 0 0,-1 0 1,-1-1-1,1 1 1,-5 2-1,-33 20 40,-2-2 0,0-2 0,-2-2 0,0-2 0,-1-2 0,-1-2 0,0-3 0,-50 7 0,62-12 24,1-2-1,-1-1 1,0-2 0,-65-6-1,99 5-77,0-1 0,0 1-1,0-1 1,0 0-1,-1 0 1,1 0-1,0 0 1,0 0-1,1 0 1,-1 0-1,0 0 1,0-1-1,1 1 1,-1-1 0,0 0-1,1 1 1,0-1-1,-1 0 1,1 0-1,0 0 1,0 0-1,0 0 1,0 0-1,0 0 1,0-4-1,-1-4-309,0 1 0,1-1 0,1 1-1,0-18 1,1 9-728,-1 17 980,-1-1-136,1 1-1,0 0 1,-1-1 0,1 1-1,0-1 1,0 1-1,0-1 1,0 1-1,0 0 1,1-1 0,-1 1-1,0-1 1,1 1-1,-1 0 1,1-1-1,-1 1 1,1 0-1,0-1 1,-1 1 0,1 0-1,0 0 1,0 0-1,0 0 1,0 0-1,0 0 1,0 0 0,0 0-1,0 0 1,0 0-1,1 1 1,-1-1-1,0 0 1,0 1-1,1-1 1,1 0 0,25-3-7746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9:01.203"/>
    </inkml:context>
    <inkml:brush xml:id="br0">
      <inkml:brushProperty name="width" value="0.05" units="cm"/>
      <inkml:brushProperty name="height" value="0.05" units="cm"/>
    </inkml:brush>
  </inkml:definitions>
  <inkml:trace contextRef="#ctx0" brushRef="#br0">23 20 2753,'0'0'4061,"0"0"-2108,0 0-686,0 0-168,0 0-293,-4-1-273,-11-6-84,12 6 52,3 1-21,0 0-45,0 0-40,0 0-29,0 6 738,1 2-958,1-1 0,0 1 0,1-1 0,0 0-1,0 1 1,0-1 0,1-1 0,0 1 0,7 8 0,18 35 273,-19-23-292,-1 1-1,-1 0 1,-1 1-1,5 49 1,-5 128 185,29-204-240,-28-3-57,0 0 0,0 0 0,0-1 0,0 0 0,-1 0 1,1-1-1,-1 0 0,13-7 0,58-40 179,-61 39-175,1-4 96,-1 0 0,-1-1 0,-1-1 0,0-1 0,-1 0-1,20-35 1,7-7 60,31-26-165,-46 57 0,-2-1 0,22-34 0,-33 38 45,-13 26-152,0-1 0,0 1-1,0 0 1,0-1 0,0 1 0,0-1-1,0 1 1,0 0 0,0-1 0,0 1 0,0-1-1,0 1 1,0 0 0,0-1 0,0 1 0,0 0-1,0-1 1,-1 1 0,1-1 0,0 1-1,0 0 1,0 0 0,-1-1 0,1 1 0,0 0-1,-1-1 1,1 1 0,0 0 0,0 0 0,-1-1-1,1 1 1,-1 0 0,1 0 0,0 0 0,-1 0-1,1-1 1,0 1 0,-1 0 0,1 0-1,0 0 1,-1 0 0,1 0 0,-1 0 0,1 0-1,0 0 1,-1 0 0,1 0 0,-1 1 0,-7-1-4087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29:02.251"/>
    </inkml:context>
    <inkml:brush xml:id="br0">
      <inkml:brushProperty name="width" value="0.05" units="cm"/>
      <inkml:brushProperty name="height" value="0.05" units="cm"/>
    </inkml:brush>
  </inkml:definitions>
  <inkml:trace contextRef="#ctx0" brushRef="#br0">244 20 6691,'0'0'1892,"0"0"-492,0 0-117,0 0-178,0 0-265,0 0-146,11-8 520,-8 8 1707,-2 11-2873,-1 0 0,0-1 0,-1 1-1,0-1 1,-1 1 0,0-1 0,0 1 0,-2-1-1,1 0 1,-1 0 0,-7 13 0,-31 48 84,-34 63-40,19-41-12,12-21 0,42-67-77,-3 17 42,6-21-61,0-1-29,6-29-134,85-112 323,-60 86-83,2 2 1,69-86-1,-98 134-22,-2 3-4,-1-1 0,1 1 0,0 0-1,0 0 1,0-1 0,0 1 0,0 0-1,0 1 1,1-1 0,-1 0 0,4-1-1,-3 16-14,-3-13-20,0 1 0,0 0 0,0-1 0,0 1 0,0-1 0,0 1 0,0 0 0,0-1 1,1 1-1,-1 0 0,0-1 0,0 1 0,1-1 0,-1 1 0,0-1 0,1 1 0,-1-1 0,1 1 0,-1-1 0,0 1 0,1-1 0,-1 1 0,1-1 0,-1 0 0,1 1 0,-1-1 0,1 0 0,0 0 0,-1 1 0,1-1 0,-1 0 0,1 0 0,0 0 0,-1 0 1,1 1-1,0-1 0,-1 0 0,2 0 0,25 4-76,0-1 1,1-1-1,-1-2 1,35-3-1,5 1-176,-42 1 246,-1-1 1,1-1-1,-1-1 0,0-1 1,0-2-1,34-12 0,129-72 406,-187 91-383,1 0 0,-1 0-1,0 0 1,0 0 0,1-1-1,-1 1 1,0 0 0,1 0 0,-1 0-1,0 0 1,1 0 0,-1 0 0,0 0-1,1 0 1,-1 0 0,0 0-1,1 0 1,-1 0 0,0 0 0,1 0-1,-1 1 1,0-1 0,1 0-1,-1 0 1,0 0 0,0 0 0,1 0-1,-1 1 1,0-1 0,0 0-1,1 0 1,-1 1 0,0-1 0,0 0-1,0 0 1,1 1 0,-1-1-1,0 0 1,0 1 0,0-1 0,5 22 233,-5 40-244,0-45 101,0 251 389,1-257-457,0 0 0,0 0 0,2 0 0,-1-1 0,5 12 0,-4-12-443,0 0 0,0 1 0,-1-1 0,0 0 0,-1 12 0,-1-20-3057,0-2-2331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4:55.698"/>
    </inkml:context>
    <inkml:brush xml:id="br0">
      <inkml:brushProperty name="width" value="0.05" units="cm"/>
      <inkml:brushProperty name="height" value="0.05" units="cm"/>
    </inkml:brush>
  </inkml:definitions>
  <inkml:trace contextRef="#ctx0" brushRef="#br0">1226 2 3922,'0'0'1334,"0"0"-537,0 0-26,0 0 147,0 0-115,0 0-280,0 0-8,-31 0 1793,-140-1 1148,-195 2-2249,325 2-1032,1 1-1,0 2 1,1 2-1,0 1 1,0 2-1,0 2 1,2 1-1,0 2 1,1 2-1,0 1 1,-43 32 0,66-41-142,0 1 0,1 0 0,1 0 0,-1 2 0,2-1 0,0 1 0,0 1 0,1 0 0,1 0 0,0 1 0,1 0 1,1 0-1,0 1 0,1-1 0,1 1 0,1 1 0,0-1 0,1 0 0,-1 22 0,2 18 60,4 71 158,-2-122-244,0 0 0,0 0-1,1-1 1,0 1 0,0-1 0,0 1-1,0-1 1,1 0 0,0 0-1,0 0 1,0 0 0,0 0-1,0-1 1,1 0 0,0 1 0,-1-1-1,1 0 1,5 2 0,12 8 39,1-1-1,31 12 1,-35-16-12,29 13-7,1-3 0,1-2 0,0-2 0,1-2 0,0-2 0,1-3 0,99 2 0,-123-8-29,0-1-1,0-2 0,0 0 1,-1-2-1,1-1 0,31-10 1,244-108 189,-219 87-158,-62 27-9,-1-2 1,0 0-1,0-1 0,-1 0 1,-1-2-1,0 0 1,29-31-1,-38 36 51,-1-1-1,0-1 0,-1 1 1,0-1-1,0-1 1,-1 1-1,-1-1 0,0 0 1,0 0-1,-1-1 0,-1 1 1,0-1-1,-1 0 1,1-25-1,-1 6 132,-1-32 93,-1 60-276,0 1 0,-1-1-1,0 0 1,0 0-1,0 1 1,0-1 0,0 0-1,-1 1 1,1 0-1,-1-1 1,0 1-1,0 0 1,-4-5 0,-1 2-3,-1 0 1,1 1 0,-1 0-1,0 0 1,0 0 0,-1 1-1,-12-4 1,-74-20 71,-60-7-235,-158-12 0,-156 9-6191,460 37 1541,9 1-3746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4:57.010"/>
    </inkml:context>
    <inkml:brush xml:id="br0">
      <inkml:brushProperty name="width" value="0.05" units="cm"/>
      <inkml:brushProperty name="height" value="0.05" units="cm"/>
    </inkml:brush>
  </inkml:definitions>
  <inkml:trace contextRef="#ctx0" brushRef="#br0">97 3 3570,'0'0'3801,"0"0"-1608,0 0-797,0 0-209,0 0-416,-1-1-667,-1 1 0,0-1 0,0 1 0,1-1 0,-1 1 0,0 0 0,0 0 0,0 0 0,1 0 0,-1 0 0,0 1 0,0-1 1,0 0-1,-1 2 0,-1 52 306,-22 63 829,15-78-922,2 0 1,2 0-1,-4 70 0,11-108-298,0-1 10,0 0 94,0-25 525,0 16-625,0 0-1,0 0 0,1 0 1,0 0-1,0 0 1,1 1-1,0-1 0,1 0 1,0 1-1,0 0 1,1 0-1,0 0 0,0 0 1,1 0-1,0 1 0,1 0 1,11-13-1,2 0-16,1-1 0,1 2 0,1 1 0,1 1 0,0 1 0,29-16 0,-33 23-21,0 0 0,1 2-1,-1 0 1,1 1-1,1 1 1,-1 1-1,1 0 1,0 2 0,23 0-1,-41 2 30,0 1-1,-1 0 1,1 0-1,0 0 1,-1 0-1,1 0 1,0 1-1,-1-1 1,0 1 0,1-1-1,-1 1 1,0 0-1,0 0 1,0 0-1,0 0 1,0 0-1,2 4 1,31 47 302,-28-40-252,-1-3-38,-1 0-1,-1 0 1,0 1-1,0-1 1,-1 1-1,0 0 1,1 17-1,1 80 150,-4-108-273,1 0 0,-1 0 0,0 0 0,0 0 1,0 0-1,0 0 0,0 0 0,0-1 0,0 1 0,0 0 0,0-1 0,0 1 0,0-1 0,0 1 0,0-1 0,0 1 0,0-1 0,0 1 0,-1-1 0,3-1 0,4-13-4069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4:58.031"/>
    </inkml:context>
    <inkml:brush xml:id="br0">
      <inkml:brushProperty name="width" value="0.05" units="cm"/>
      <inkml:brushProperty name="height" value="0.05" units="cm"/>
    </inkml:brush>
  </inkml:definitions>
  <inkml:trace contextRef="#ctx0" brushRef="#br0">1262 61 6435,'0'0'2249,"0"0"-808,0 0-241,0 0-98,0 0-278,0 0-194,-22-10 8,2 0-441,8 4-62,0 0 0,0 0 0,-1 2 0,0-1 0,0 2 0,0 0 0,0 0 0,0 1 0,-22 0 0,28 2-46,-167 5 1356,147-2-1335,0 1 1,1 2-1,0 0 1,-36 14-1,6 3-29,1 3 0,1 2-1,1 2 1,2 3 0,1 2-1,2 2 1,2 2 0,1 2-1,2 2 1,2 2-1,2 1 1,-45 70 0,76-103-52,0 1 1,1 0-1,1 1 1,0 0 0,1 0-1,1 0 1,0 1-1,1-1 1,0 1-1,2 0 1,0 0-1,1 17 1,0-31-20,1 0 0,-1 0 0,1 0 0,-1 0 0,1 0 1,0-1-1,0 1 0,0 0 0,0 0 0,1 0 0,-1-1 0,0 1 0,1-1 0,-1 1 1,1-1-1,-1 1 0,1-1 0,0 0 0,0 0 0,0 0 0,-1 0 0,1 0 0,0 0 0,0 0 1,0-1-1,0 1 0,0-1 0,0 1 0,3-1 0,12 3 46,1 0-1,26 0 1,-32-2-24,581 5 343,-325-8-428,-266 1-74,0 0 0,0 0 0,0 0 0,0 0 0,0 0 0,-1 0-1,1 0 1,0-1 0,0 1 0,-1-1 0,1 1 0,-1-1 0,1 0-1,-1 1 1,2-3 0,4-10-4655,0 4-2504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4:58.698"/>
    </inkml:context>
    <inkml:brush xml:id="br0">
      <inkml:brushProperty name="width" value="0.05" units="cm"/>
      <inkml:brushProperty name="height" value="0.05" units="cm"/>
    </inkml:brush>
  </inkml:definitions>
  <inkml:trace contextRef="#ctx0" brushRef="#br0">207 3 6467,'0'0'2580,"0"0"-713,0 0-290,0 0-278,0 0-469,-7-1-422,4 0-395,1 1 0,0 0 0,0 0 0,-1-1 0,1 1 0,0 0 0,-1 1 0,1-1 0,0 0 0,0 1 0,-1-1 0,1 1 0,0 0 0,0 0-1,-4 2 1,4-1 14,-1 1 0,0-1 0,1 1-1,0 0 1,0 0 0,0 0 0,0 0-1,0 0 1,0 1 0,1-1 0,0 1-1,-2 3 1,-106 333 3281,101-306-3042,2 0 0,1 1 1,2 0-1,1 63 0,2-92-212,14-5 170,152 0 62,208-3 276,-352 1-543,1-2-1,0-1 1,-1 0-1,36-13 0,-47 14-237,-1-1 0,0 0 0,0-1 0,0 0 0,0 0 0,-1-1 0,0-1 0,0 0 0,-1 0-1,0 0 1,8-10 0,-12 4-5044,-4 3-5932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4:59.164"/>
    </inkml:context>
    <inkml:brush xml:id="br0">
      <inkml:brushProperty name="width" value="0.05" units="cm"/>
      <inkml:brushProperty name="height" value="0.05" units="cm"/>
    </inkml:brush>
  </inkml:definitions>
  <inkml:trace contextRef="#ctx0" brushRef="#br0">18 8 6899,'0'0'3482,"0"0"-1132,0 0-352,0 0-226,0 0-529,0 0-539,7-7 457,-7 81-471,-14 111-1,7-105 52,4 157-1,5-119-2469,-1-118-1843,5 0-4488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49.979"/>
    </inkml:context>
    <inkml:brush xml:id="br0">
      <inkml:brushProperty name="width" value="0.05" units="cm"/>
      <inkml:brushProperty name="height" value="0.05" units="cm"/>
    </inkml:brush>
  </inkml:definitions>
  <inkml:trace contextRef="#ctx0" brushRef="#br0">2 62 5122,'0'0'2231,"0"0"-238,0 0 122,0 0-183,0 0-323,-1-2-1460,1 1 0,0 0 1,0 0-1,0-1 1,0 1-1,0 0 0,0 0 1,0-1-1,0 1 1,0 0-1,1 0 0,-1 0 1,0-1-1,1 1 1,-1 0-1,1 0 0,0-2 1,9-1-77,-1 1 1,1 0-1,-1 1 1,1-1-1,0 2 0,0-1 1,10 1-1,15-3-33,39-4-44,129 3 0,-151 5 4,-49-1-2,0 1 0,0 0 0,0 0 0,0 0 0,0 0 0,0 1 0,1-1 0,-1 1 0,0 0 0,0 0 0,0 0 0,0 0 0,-1 0-1,1 0 1,0 1 0,0 0 0,-1-1 0,1 1 0,-1 0 0,0 0 0,1 1 0,-1-1 0,0 0 0,2 4 0,-1 2 5,-1-1 0,0 1 0,0 0 0,0-1 0,-1 1 0,-1 0 0,1 0 0,-2 13 0,1-13 12,0 0 0,0 0 0,-1 0 0,0 0 0,0 0 0,-3 8 0,2-12-12,1-1 0,-1 1 0,0-1 1,0 0-1,0 0 0,-1 0 1,1 0-1,-1 0 0,0-1 0,1 1 1,-1-1-1,0 0 0,-1 0 1,1 0-1,-5 2 0,-27 12 44,26-13-30,0 0 0,1 1 0,-1 0 0,1 1 1,0 0-1,0 0 0,-7 7 0,14-11-41,1-1-128,10-1-256,83-22-13,-70 16 382,0 0 0,0 2 0,1 1 0,29-2 0,-52 6 40,0 0 1,0 0-1,0 1 1,0-1 0,0 0-1,0 1 1,0-1-1,0 1 1,0-1-1,0 1 1,0-1 0,0 1-1,0 0 1,-1-1-1,1 1 1,0 0 0,-1 0-1,1-1 1,0 1-1,-1 0 1,1 0-1,-1 0 1,1 0 0,-1 0-1,0 0 1,1 0-1,-1 0 1,0 0 0,0 0-1,1 0 1,-1 1-1,2 38 263,-2-33-189,0 15 89,1-17-115,0 1 0,-1-1 0,1 1 1,-1-1-1,-1 0 0,1 1 0,-1-1 1,0 1-1,0-1 0,0 0 0,-1 0 1,0 0-1,0 0 0,0 0 0,-1 0 1,1 0-1,-1-1 0,-4 5 0,-12 6 264,0-1 1,-32 17-1,-11 7 95,57-34-454,0 0 0,-1 0 0,1-1 0,-1 0 0,1 0 0,-1-1 1,0 0-1,0 0 0,-7 2 0,-21-2-8766,26-2 781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9.758"/>
    </inkml:context>
    <inkml:brush xml:id="br0">
      <inkml:brushProperty name="width" value="0.05" units="cm"/>
      <inkml:brushProperty name="height" value="0.05" units="cm"/>
    </inkml:brush>
  </inkml:definitions>
  <inkml:trace contextRef="#ctx0" brushRef="#br0">0 40 5250,'277'5'2364,"-222"-3"-1161,-55 61 2662,0 81-1191,1-143-2636,-1 0 0,0 0 0,1 0 0,-1 0 0,0-1 0,1 1 0,0 0 0,-1 0 0,1 0 0,-1-1 0,1 1 0,0 0 0,-1 0 0,1-1 0,0 1 0,0-1 0,0 1 0,0-1 0,-1 1 0,1-1 0,0 1 0,0-1 0,0 0 0,0 0 0,0 1 0,0-1 0,0 0 0,0 0 0,0 0 0,0 0 0,0 0 0,0 0 0,0 0 0,1-1 0,2 1 18,-1 0 0,1 0 0,-1-1 0,1 1 0,-1-1-1,1 0 1,-1 0 0,1 0 0,4-3 0,6-7 1,0 0-1,-1-2 1,20-22-1,1-2 9,-32 35-57,22-22 155,1 0 0,51-35 0,-66 53-39,1 0-1,0 0 1,0 1-1,1 1 1,-1 0-1,1 0 1,0 1-1,0 1 1,0 0 0,0 0-1,18 1 1,-28 2-78,0-1 0,0 1 1,0 0-1,0 0 0,0 0 1,0 1-1,0-1 0,-1 0 1,1 1-1,0-1 0,-1 1 1,1-1-1,-1 1 0,1 0 0,-1 0 1,2 3-1,26 44 329,-17-28-174,-4-10-146,1 0 0,0-1 0,0 0 0,1 0-1,1-1 1,-1 0 0,2-1 0,-1 0 0,1-1 0,0 0 0,20 8 0,-30-14-83,-1-1-1,0 1 1,0 0 0,1-1-1,-1 1 1,0-1 0,1 1-1,-1-1 1,0 0 0,1 0-1,-1 0 1,1 1 0,-1-1-1,1 0 1,-1-1 0,0 1 0,1 0-1,-1 0 1,1-1 0,-1 1-1,2-1 1,-2-15-3239,-2 11 930,1-5-5755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03.500"/>
    </inkml:context>
    <inkml:brush xml:id="br0">
      <inkml:brushProperty name="width" value="0.05" units="cm"/>
      <inkml:brushProperty name="height" value="0.05" units="cm"/>
    </inkml:brush>
  </inkml:definitions>
  <inkml:trace contextRef="#ctx0" brushRef="#br0">204 19 1361,'0'0'1862,"0"0"-512,0 0-497,0 0-276,0 0-73,-39-16 6803,8 15-4928,-40 0-318,68 1-2009,-1 0 0,0 0 1,0 1-1,1-1 1,-1 1-1,0 0 0,1 0 1,-1 0-1,1 1 1,-1-1-1,1 1 1,0 0-1,-5 4 0,7-6-72,0 1-1,1-1 0,-1 0 0,1 1 1,-1-1-1,1 1 0,-1-1 0,1 1 0,0 0 1,-1-1-1,1 1 0,0-1 0,-1 1 1,1 0-1,0-1 0,-1 1 0,1 0 0,0-1 1,0 1-1,0 0 0,0-1 0,0 1 1,0 0-1,0-1 0,0 1 0,0 0 1,0 0-1,0-1 0,0 1 0,1 0 0,-1-1 1,0 1-1,0-1 0,1 1 0,-1 0 1,0-1-1,1 1 0,-1-1 0,1 1 1,-1-1-1,1 1 0,-1-1 0,1 1 0,-1-1 1,1 1-1,-1-1 0,1 0 0,0 1 1,-1-1-1,1 0 0,0 1 0,-1-1 1,1 0-1,1 0 0,33 8-3956,8-5-2880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7.081"/>
    </inkml:context>
    <inkml:brush xml:id="br0">
      <inkml:brushProperty name="width" value="0.05" units="cm"/>
      <inkml:brushProperty name="height" value="0.05" units="cm"/>
    </inkml:brush>
  </inkml:definitions>
  <inkml:trace contextRef="#ctx0" brushRef="#br0">689 1 4322,'0'0'2033,"0"0"-467,0 0 40,0 0-67,0 0-309,0 0-347,0 14-224,0 17-378,-2 6 549,2 0 0,2 0 1,8 45-1,35 61 26,-26-91-530,17 76-1,-24-40-217,-4 1 0,-5 141 0,-3-147-71,0-65-20,0-1 1,-2 1-1,0 0 1,-1-1-1,-7 27 1,6-35-1,0 1 1,0-1-1,-1 0 0,0 0 1,-1 0-1,1-1 0,-2 0 1,1 0-1,-1 0 0,-14 11 1,-3 1 73,-1-1-1,-1-1 1,-1-1 0,0-1 0,-1-2 0,-1-1 0,0-1 0,-1-1 0,0-2-1,0-1 1,-1-1 0,0-1 0,0-2 0,-55 0 0,78-4-107,-12 1 60,0-2-1,0 0 1,-1 0-1,1-2 1,-36-10 0,51 12-96,0-1 0,1-1 1,-1 1-1,1-1 1,-1 1-1,1-1 0,0 0 1,0-1-1,1 1 0,-1-1 1,0 0-1,1 1 1,0-2-1,0 1 0,0 0 1,1 0-1,0-1 1,-1 0-1,1 1 0,1-1 1,-1 0-1,1 0 0,0 0 1,0 0-1,0 0 1,1 0-1,0 0 0,0-9 1,-1 0-470,0 11 226,1 0-1,-1 0 1,1 1 0,0-1 0,0 0 0,0 0 0,0 0 0,1 0 0,-1 0-1,1 0 1,0 0 0,0 1 0,2-6 0,15-9-4699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7.926"/>
    </inkml:context>
    <inkml:brush xml:id="br0">
      <inkml:brushProperty name="width" value="0.05" units="cm"/>
      <inkml:brushProperty name="height" value="0.05" units="cm"/>
    </inkml:brush>
  </inkml:definitions>
  <inkml:trace contextRef="#ctx0" brushRef="#br0">0 54 144,'0'0'2196,"0"0"-1343,0 0-282,0 0 334,0 0 111,0 0 105,4-8 568,1 0-783,5-11-407,-7 4 6486,21 15-7308,-6-1 210,-13 0 24,1 0-1,0 1 0,-1 0 1,1 0-1,0 0 1,-1 1-1,10 1 1,-15-3 177,0-1-1306,0 2-2697,0 0-354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9.394"/>
    </inkml:context>
    <inkml:brush xml:id="br0">
      <inkml:brushProperty name="width" value="0.05" units="cm"/>
      <inkml:brushProperty name="height" value="0.05" units="cm"/>
    </inkml:brush>
  </inkml:definitions>
  <inkml:trace contextRef="#ctx0" brushRef="#br0">473 14 5635,'0'0'1776,"0"0"-202,0 0 81,0 0-284,0 0-320,0 0-176,-45-3-248,-140-7-125,177 10-450,1 0 0,0 0 0,-1 0 0,1 1 0,0-1 0,0 2 0,0-1 0,0 1 1,0 0-1,0 1 0,0 0 0,0 0 0,1 0 0,0 1 0,-11 7 0,1 1 120,5-5-32,0 1 0,1 0 0,0 0-1,0 1 1,-12 14 0,19-18-97,-1 0 1,1 0-1,0 1 0,0-1 1,0 0-1,1 1 1,0 0-1,0-1 0,1 1 1,-1 0-1,1 0 1,0 0-1,1 10 0,0 50 213,0-64-250,1 0-1,-1 0 0,1 0 0,0 0 0,0 0 0,0 0 0,0 0 0,0-1 0,0 1 0,1 0 0,-1 0 0,1-1 0,-1 1 0,1-1 0,-1 0 0,1 1 0,0-1 0,0 0 0,0 0 1,-1 0-1,1 0 0,0 0 0,0 0 0,1-1 0,-1 1 0,0-1 0,0 0 0,0 1 0,4-1 0,71 6-49,-77-6 43,34 0-21,-6 1-147,0-2 0,0 0 1,39-8-1,-59 7 138,0 0 0,1-1 1,-1 0-1,0 0 0,0-1 0,-1 0 0,1 0 1,-1-1-1,0 0 0,0 0 0,0 0 0,-1-1 1,1 0-1,-2-1 0,9-10 0,-8 8 90,0 0 0,0-1 1,-1 0-1,0 0 0,0 0 0,-1-1 0,-1 1 0,0-1 0,0 0 0,-1 0 0,-1 0 0,1 0 0,-2-13 0,0 24-19,0 0-21,0 0 8,0 0 69,0 0 141,0 0 97,0 0-105,0 27-15,1-17-186,0 1 0,1-1 0,0 1 0,1-1 0,0 0 0,0 0 1,1 0-1,0-1 0,1 1 0,0-1 0,1 0 0,0 0 0,0-1 1,1 0-1,0 0 0,0 0 0,1-1 0,0 0 0,15 10 0,-20-15 30,0-1-1,0 1 1,1-1-1,-1 0 0,0 0 1,1 0-1,-1-1 0,0 1 1,6-1-1,8 1-5621,-13-1 3514,-4 0-5383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0.016"/>
    </inkml:context>
    <inkml:brush xml:id="br0">
      <inkml:brushProperty name="width" value="0.05" units="cm"/>
      <inkml:brushProperty name="height" value="0.05" units="cm"/>
    </inkml:brush>
  </inkml:definitions>
  <inkml:trace contextRef="#ctx0" brushRef="#br0">31 97 6355,'0'0'2815,"0"0"-905,0 0-302,0 0-444,0 0-559,0 0-293,-4 1-15,2 1-187,0 0 0,0 1 0,-1-1 1,1 1-1,0-1 0,1 1 0,-1-1 0,0 1 1,1 0-1,0 0 0,-1 0 0,1 0 1,0 0-1,1 0 0,-1 0 0,0 0 1,1 0-1,0 0 0,0 7 0,0 83 1587,1-60-1434,-2-30-244,1 0 0,0 1-1,0-1 1,1 0 0,-1 0 0,1 1-1,-1-1 1,1 0 0,0 0 0,0 0-1,1 0 1,-1 0 0,0 0-1,4 4 1,-2-4-12,-1-1 0,1 0 0,0 0 0,0-1 0,0 1-1,0 0 1,0-1 0,1 0 0,-1 0 0,0 0 0,1 0 0,-1 0 0,0-1-1,7 1 1,1 1-1,0-1-1,0 0 1,1-1-1,-1 0 1,0 0-1,0-1 1,0-1-1,0 0 1,0 0-1,0-1 1,0-1-1,-1 1 1,0-2-1,1 0 1,-2 0-1,1 0 1,14-12-1,-9 5 43,-1-1-1,0 0 1,-1-1 0,0-1 0,-2 0-1,1 0 1,-2-1 0,12-23 0,-15 28-382,1 0 0,1 1 1,0 0-1,0 0 0,17-13 1,-17 16-917,-1-1 1,0 0-1,0 0 0,0-1 1,-1 1-1,8-15 1,-12 14-2430,-3 8-243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0.962"/>
    </inkml:context>
    <inkml:brush xml:id="br0">
      <inkml:brushProperty name="width" value="0.05" units="cm"/>
      <inkml:brushProperty name="height" value="0.05" units="cm"/>
    </inkml:brush>
  </inkml:definitions>
  <inkml:trace contextRef="#ctx0" brushRef="#br0">275 2 1008,'0'0'3354,"0"0"-1959,0 0-704,0 0 136,0 0 158,6 0 138,10 0-841,-10 0 999,-8 0 4626,-11 0-5577,1-1-267,-1 0 1,1 2-1,0-1 1,0 1-1,-1 1 1,1 0-1,0 1 1,0 0-1,1 1 1,-1 0-1,1 0 1,-12 8-1,10-3-61,0 1 0,0 0 1,1 1-1,-20 23 0,27-28 3,1-1 0,1 1 0,-1 0 0,1 1 0,0-1 0,0 0 0,1 1 0,0 0-1,0-1 1,0 1 0,1 0 0,0 0 0,0 11 0,0 6 76,3 30 311,-1-53-383,0 1 0,0-1 0,-1 0 1,1 0-1,0 0 0,0 0 0,1 0 1,-1 0-1,0-1 0,0 1 1,0 0-1,1-1 0,-1 1 0,0 0 1,1-1-1,-1 1 0,0-1 0,1 0 1,-1 0-1,0 1 0,1-1 1,-1 0-1,1 0 0,-1 0 0,1 0 1,-1-1-1,3 1 0,2 0 17,12 1-72,0 0 1,0-1-1,0 0 1,0-2-1,0 0 1,0-1-1,0-1 1,-1-1-1,1 0 1,-1-1-1,-1-1 0,1 0 1,20-14-1,-27 15-9,41-30-180,-49 34 234,0 0 0,1 0 1,-1 0-1,0-1 1,0 1-1,0-1 0,-1 1 1,1-1-1,-1 0 1,1 0-1,-1 1 0,0-1 1,0 0-1,0 0 1,0 0-1,-1 0 0,1-4 1,3-27 239,-2 30 130,-1 23-171,-1 1-121,-1-13-27,1-1 1,0 0-1,0 1 0,1-1 0,0 0 1,0 0-1,2 7 0,-2-11-32,0 0 1,0 0-1,0-1 0,0 1 0,1 0 0,-1-1 1,1 1-1,-1-1 0,1 1 0,-1-1 0,1 0 0,0 0 1,-1 1-1,1-1 0,0 0 0,0-1 0,0 1 1,0 0-1,0 0 0,0-1 0,0 0 0,0 1 0,0-1 1,1 0-1,2 0 0,118 14-1907,-121-14 294,-2 0-558,0 0-1214,0 0-2028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1.782"/>
    </inkml:context>
    <inkml:brush xml:id="br0">
      <inkml:brushProperty name="width" value="0.05" units="cm"/>
      <inkml:brushProperty name="height" value="0.05" units="cm"/>
    </inkml:brush>
  </inkml:definitions>
  <inkml:trace contextRef="#ctx0" brushRef="#br0">570 38 2433,'0'0'2081,"0"0"-574,0 0-114,0 0 56,0 0-83,0 0-54,0-6 41,1 5-1294,-1 0 0,0 0 0,0 0 1,0 0-1,0 0 0,0 0 0,0 0 0,0 0 0,-1-1 1,1 1-1,0 0 0,0 0 0,-1 0 0,1 0 0,-1 0 1,1 0-1,-1 0 0,0 0 0,1 1 0,-1-1 0,0 0 1,1 0-1,-1 0 0,0 1 0,-1-2 0,-38-2 1288,39 4-1332,-2 0 39,-27-1 237,1 0 1,-1 2-1,1 2 0,-1 1 1,1 1-1,0 1 1,-41 15-1,29-4-51,-44 26 0,75-36-178,-1-1 1,1 1-1,0 0 1,1 1-1,0 0 1,0 1-1,1 0 1,0 0-1,-8 13 1,13-16-32,1 0 1,0 0 0,0 0 0,1 1 0,0-1-1,0 0 1,0 1 0,1-1 0,0 1 0,1 9 0,0 3 31,-1-17-52,0 0 0,0 0 0,1 0 0,-1 0 0,0 1 0,1-2 0,0 1 0,0 0 0,0 0 0,-1 0-1,2 0 1,-1 0 0,0-1 0,0 1 0,0 0 0,1-1 0,-1 1 0,1-1 0,-1 0 0,3 2 0,2 1 10,-1-1 1,1 0-1,0 0 0,0 0 0,0-1 1,10 3-1,8 0 47,0-1 1,40 1-1,160-5 98,-191-3-222,0-1 1,0-1-1,-1-2 1,54-19-1,-35 7-266,36-14-3478,-83 31 113,-4 2-2302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2.109"/>
    </inkml:context>
    <inkml:brush xml:id="br0">
      <inkml:brushProperty name="width" value="0.05" units="cm"/>
      <inkml:brushProperty name="height" value="0.05" units="cm"/>
    </inkml:brush>
  </inkml:definitions>
  <inkml:trace contextRef="#ctx0" brushRef="#br0">8 0 6051,'0'0'5282,"0"0"-3441,0 0 320,0 0-704,0 0-1025,0 0-320,-7 86-112,7-86-1201,0 0-1424,0 0-5250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2.994"/>
    </inkml:context>
    <inkml:brush xml:id="br0">
      <inkml:brushProperty name="width" value="0.05" units="cm"/>
      <inkml:brushProperty name="height" value="0.05" units="cm"/>
    </inkml:brush>
  </inkml:definitions>
  <inkml:trace contextRef="#ctx0" brushRef="#br0">266 0 5891,'0'0'2620,"0"0"-281,0 0-396,0 0-447,0 0-399,0 0-316,1 10-247,1 1-361,0 0 0,-1 0 1,-1 1-1,0-1 0,-1 0 0,0 0 0,0 0 1,-1 0-1,-1 0 0,0 0 0,0 0 0,-7 13 1,-17 18 251,-58 73 1,57-81-313,1 1 0,2 2 1,-21 39-1,45-73-107,-1 1 0,1-1 0,0 1 1,0 0-1,0-1 0,0 1 0,0 0 0,1 0 0,0-1 0,0 6 0,0-9-6,0 0 0,0 0-1,0 1 1,0-1 0,0 0 0,0 0-1,1 1 1,-1-1 0,0 0 0,0 0-1,0 0 1,0 1 0,1-1 0,-1 0 0,0 0-1,0 0 1,0 1 0,1-1 0,-1 0-1,0 0 1,0 0 0,1 0 0,-1 0-1,0 0 1,1 0 0,-1 0 0,0 0 0,0 0-1,1 0 1,-1 0 0,0 0 0,0 0-1,1 0 1,-1 0 0,0 0 0,1 0 0,-1 0-1,0 0 1,0 0 0,1 0 0,3-1-2,72 2-64,195-7 264,-229 2-310,0-1 0,0-3 1,-1-1-1,57-20 0,26-25-3065,-122 54 2907,-1 0 0,0-1-1,0 1 1,0-1 0,0 0 0,0 1 0,0-1-1,-1 0 1,1 0 0,0 1 0,0-1 0,0 0-1,-1 0 1,1 0 0,0 0 0,-1 0 0,1-1-1,1-9-9109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3.382"/>
    </inkml:context>
    <inkml:brush xml:id="br0">
      <inkml:brushProperty name="width" value="0.05" units="cm"/>
      <inkml:brushProperty name="height" value="0.05" units="cm"/>
    </inkml:brush>
  </inkml:definitions>
  <inkml:trace contextRef="#ctx0" brushRef="#br0">1 144 5218,'0'0'4995,"0"0"-3010,0 0-401,0 0-367,0 0-1,0 0-815,155-63-49,-74 43 128,-8 3-208,-6 1-208,-23 2 0,-14 4-64,-23 7-16,-7 3-976,0 0-849,0 0-368,0 0-2273,0 0-2705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00.378"/>
    </inkml:context>
    <inkml:brush xml:id="br0">
      <inkml:brushProperty name="width" value="0.05" units="cm"/>
      <inkml:brushProperty name="height" value="0.05" units="cm"/>
    </inkml:brush>
  </inkml:definitions>
  <inkml:trace contextRef="#ctx0" brushRef="#br0">328 0 7027,'0'0'3797,"0"0"-1162,0 0-559,0 0-102,0 0-805,-24 3-745,5 0-378,6-2-27,-1 0 0,1 1 0,1 1 0,-1 0 0,0 1 0,1 0 1,-1 1-1,1 0 0,1 1 0,-12 8 0,6-3 73,0 1 0,1 1 0,-24 24-1,35-32-64,1 0 0,0 1 0,0-1 0,0 1 0,1 0 0,0 0 0,0 0 0,0 0 0,1 0-1,0 1 1,0-1 0,1 1 0,0 0 0,0-1 0,0 9 0,0-5 16,1-9-40,0 0-1,-1 0 0,1 0 1,0 0-1,0 0 1,0 0-1,-1 0 1,1 0-1,0 0 0,0 0 1,1 0-1,-1 0 1,0 0-1,0 0 0,0 0 1,1 0-1,-1 0 1,0 0-1,1-1 1,-1 1-1,1 0 0,-1 0 1,1 0-1,0 0 1,-1 0-1,1-1 0,0 1 1,-1 0-1,1-1 1,0 1-1,0 0 1,0-1-1,0 1 0,0-1 1,-1 1-1,1-1 1,0 0-1,0 1 0,0-1 1,0 0-1,0 0 1,0 0-1,0 0 1,2 0-1,17 3-62,1-2 1,-1 0-1,1-2 1,-1 0-1,0-1 1,0-1-1,1-1 1,-2-1-1,1 0 1,-1-2-1,0 0 1,26-15-1,-26 10 6,-1-1 0,28-27-1,-32 27 192,-11 11-54,-1 1 1,1 0 0,-1-1 0,1 1 0,0 0 0,0 0 0,-1 1-1,1-1 1,0 0 0,0 1 0,0 0 0,-1 0 0,1 0-1,0 0 1,0 0 0,0 0 0,0 1 0,4 1 0,50 16-197,-28-3 125,0 0-1,-1 2 1,0 0-1,-2 2 1,0 2-1,-1 0 1,40 45-1,-50-49 1,-1 1 1,-1 0-1,0 1 1,-2 1-1,0-1 1,-1 2-1,-1 0 1,-1 0-1,-1 0 0,-1 1 1,-1 0-1,4 29 1,-9-44-8,3 22 29,-2 56-1,-2-77-29,1-1 0,-2 1 0,1-1 0,-1 1 0,0-1 0,0 1 1,-1-1-1,0 0 0,0 0 0,-1 0 0,0-1 0,-8 11 0,1-5 2,-1-2-1,-1 1 0,0-2 1,-1 1-1,1-2 1,-2 0-1,1-1 0,-1 0 1,-16 5-1,4-3 62,-1-1 0,0-2 0,0 0 1,-42 2-1,29-6 33,0-1 0,0-2 0,-62-9 0,90 8-137,0-1 0,-1 0 0,1-1 0,1-1-1,-1 0 1,1-1 0,0 0 0,0-1-1,0 0 1,1-1 0,0 0 0,1-1 0,0 0-1,-11-12 1,17 15-226,0 0-1,0 0 0,0-1 1,1 1-1,0 0 0,0-1 1,1 0-1,0 0 1,0 0-1,0 0 0,1 0 1,0 0-1,1 0 1,-1-1-1,3-13 0,-2 16-4837,0 5-2393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3.713"/>
    </inkml:context>
    <inkml:brush xml:id="br0">
      <inkml:brushProperty name="width" value="0.05" units="cm"/>
      <inkml:brushProperty name="height" value="0.05" units="cm"/>
    </inkml:brush>
  </inkml:definitions>
  <inkml:trace contextRef="#ctx0" brushRef="#br0">1 60 8164,'0'0'2177,"0"0"-176,0 0-177,0 0-207,0 0-608,0 0-465,310 10-352,-237-23-192,1-4-304,-7 4-865,-8-3-752,-52 9-1952,0 4-4995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4.059"/>
    </inkml:context>
    <inkml:brush xml:id="br0">
      <inkml:brushProperty name="width" value="0.05" units="cm"/>
      <inkml:brushProperty name="height" value="0.05" units="cm"/>
    </inkml:brush>
  </inkml:definitions>
  <inkml:trace contextRef="#ctx0" brushRef="#br0">0 183 10085,'0'0'2142,"0"0"-653,0 0-227,0 0-267,0 0-310,45 0-271,145 1-97,320 11 236,-495-12-630,2 0-268,-5 0-4615,-12 0-461</inkml:trace>
  <inkml:trace contextRef="#ctx0" brushRef="#br0" timeOffset="1">723 0 8676,'0'0'3826,"0"0"-2402,0 0 161,0 0-208,0 0-433,0 0-352,-258 203-111,214-150-209,7-7-32,0-9-208,15-11 32,14-12-64,8-8-80,0-6-464,0 0-1185,0 0-2881,0-10-6243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4.545"/>
    </inkml:context>
    <inkml:brush xml:id="br0">
      <inkml:brushProperty name="width" value="0.05" units="cm"/>
      <inkml:brushProperty name="height" value="0.05" units="cm"/>
    </inkml:brush>
  </inkml:definitions>
  <inkml:trace contextRef="#ctx0" brushRef="#br0">200 1 9588,'0'0'2695,"0"0"-753,0 0-309,0 0-534,0 0-568,-20 18-40,-63 61-30,74-72-377,0 1 0,1 0 0,1 1 0,-1 0-1,2 0 1,-1 0 0,1 1 0,0 0-1,1 0 1,0 1 0,1-1 0,0 1-1,1 0 1,0 0 0,1 0 0,0 1 0,0-1-1,2 1 1,0 20 0,0-32-84,0 1 1,0-1-1,0 0 0,0 1 1,0-1-1,0 0 0,0 1 1,0-1-1,0 0 0,0 1 1,0-1-1,0 0 0,0 0 1,0 1-1,1-1 0,-1 0 1,0 0-1,0 1 0,0-1 1,1 0-1,-1 0 0,0 1 1,0-1-1,1 0 0,-1 0 1,0 0-1,0 1 0,1-1 1,-1 0-1,0 0 0,0 0 1,1 0-1,-1 0 0,0 0 1,1 0-1,-1 0 1,0 0-1,1 0 0,13 3-13,0-2 1,1 0-1,-1-1 0,0 0 0,0-1 1,0-1-1,22-5 0,104-33-34,-99 27 63,377-113-587,-346 95-1729,-67 26-1891,-5 1-3172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4.894"/>
    </inkml:context>
    <inkml:brush xml:id="br0">
      <inkml:brushProperty name="width" value="0.05" units="cm"/>
      <inkml:brushProperty name="height" value="0.05" units="cm"/>
    </inkml:brush>
  </inkml:definitions>
  <inkml:trace contextRef="#ctx0" brushRef="#br0">1 170 3426,'0'0'4498,"0"0"-3218,0 0 129,0 0-97,0 0-63,0 0-897,110-93-64,-36 69 0,-8 8-79,1-1-113,-16 4-32,-21 6-64,-23 7-433,-7 0-991,0 0-913,0 0-1617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5.260"/>
    </inkml:context>
    <inkml:brush xml:id="br0">
      <inkml:brushProperty name="width" value="0.05" units="cm"/>
      <inkml:brushProperty name="height" value="0.05" units="cm"/>
    </inkml:brush>
  </inkml:definitions>
  <inkml:trace contextRef="#ctx0" brushRef="#br0">52 1 1105,'-52'89'4722,"52"-89"-2930,44 0 49,23 0 96,-1-16-784,8-1-657,0 7-448,-15-6-48,-8 2-976,-43 11-1794,-8-4-4433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02.731"/>
    </inkml:context>
    <inkml:brush xml:id="br0">
      <inkml:brushProperty name="width" value="0.05" units="cm"/>
      <inkml:brushProperty name="height" value="0.05" units="cm"/>
    </inkml:brush>
  </inkml:definitions>
  <inkml:trace contextRef="#ctx0" brushRef="#br0">631 1 6179,'0'0'3119,"0"0"-1444,0 0-493,0 0-272,0 0-385,0 0-218,-6 2 6816,4 4-7806,2 3 705,-1-1 0,2 1 0,-1-1-1,1 1 1,1-1 0,-1 1 0,1-1-1,1 0 1,-1 0 0,2 0 0,-1 0-1,9 13 1,8 17 1,-2 1 0,-1 1 0,-2 0-1,-1 1 1,-3 0 0,12 82 0,-10-8 9,-4 153 0,-9-256-30,-1 1-1,0-1 0,0 0 0,-1-1 1,-1 1-1,0 0 0,-1-1 1,0 1-1,0-1 0,-11 18 1,5-14 2,-1 0 1,-1 0 0,0-1 0,-1-1 0,-1 0-1,-18 13 1,1-1 17,-2-2-1,-1-1 0,0-2 1,-54 22-1,62-31 35,-1-1-1,-1-2 1,1-1 0,-1-1-1,0-1 1,-1-2 0,-28 0-1,44-2-37,0-1-1,0-1 0,0 0 0,0-1 0,1 0 0,-21-7 0,28 7-66,1 0-1,0 0 1,0 0 0,1-1 0,-1 0-1,0 1 1,1-1 0,0-1 0,-1 1-1,1 0 1,0-1 0,1 1-1,-1-1 1,1 0 0,0 0 0,0 0-1,0 0 1,0 0 0,1-1 0,-1 1-1,1 0 1,-1-9 0,-3-49-1868,9 19-4226,2 26-1266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04.848"/>
    </inkml:context>
    <inkml:brush xml:id="br0">
      <inkml:brushProperty name="width" value="0.05" units="cm"/>
      <inkml:brushProperty name="height" value="0.05" units="cm"/>
    </inkml:brush>
  </inkml:definitions>
  <inkml:trace contextRef="#ctx0" brushRef="#br0">466 39 3314,'0'0'2870,"0"0"-295,0 0-150,0 0-499,0 0-781,0 0-409,2-3-195,-2 2-494,1 0 0,-1 1 0,0-1-1,1 0 1,-1 0 0,0 1-1,1-1 1,-1 0 0,0 0-1,0 1 1,0-1 0,0 0-1,1 0 1,-1 0 0,0 0-1,-1 1 1,1-1 0,0 0-1,0 0 1,0 0 0,0 1 0,-1-1-1,1 0 1,0 0 0,-1 0-1,1 1 1,0-1 0,-1 0-1,1 1 1,-1-1 0,1 0-1,-1 1 1,0-2 0,-35-3 1237,28 4-1368,-24-1 320,1 1-1,-54 6 1,71-3-230,0 1 0,0 0 0,1 1 0,-1 1 0,1 0 0,0 0 0,1 1 0,-19 13 0,18-11 9,1 1 0,0 0 0,1 1 0,0 1 0,1 0 0,-16 21 0,20-24-7,2 0 0,-1 1 0,1-1 1,0 1-1,1 0 0,0 0 0,1 0 0,-1 0 0,2 0 0,-1 1 0,1 17 0,0-6-9,3 25-10,-2-45 10,1 1 1,0 0-1,-1-1 1,1 1-1,0-1 1,0 1-1,0-1 1,0 1-1,0-1 1,0 0 0,1 1-1,-1-1 1,0 0-1,1 0 1,-1 0-1,0 0 1,1 0-1,-1 0 1,1 0-1,0-1 1,-1 1-1,1-1 1,3 2-1,29 3-39,0-2-1,0-1 0,61-4 0,-54 1-105,-19-1 86,0-1 0,-1 0 0,1-2 0,-1-1 0,0 0 0,-1-1 0,0-2 0,0 0 0,-1-1 0,0 0 0,32-25 0,-46 31 62,-1 1 0,0-1 0,0 1 0,0-1 0,-1 0 0,0-1 0,1 1 0,-1-1 1,-1 1-1,1-1 0,-1 0 0,1 0 0,1-9 0,-1 1 152,-1 0 0,0 0 1,-2 0-1,1-16 0,-1 29-167,0 0-3,0 0 21,0 0 78,0 0-3,0 0 21,0 0-7,0 0-25,0 0-10,0 0-17,0 0 12,0 0-20,0 27-7,0 55 274,0-81-291,0 1 0,1-1 0,-1 1 0,1-1 0,0 1 0,0-1 0,-1 0-1,1 1 1,0-1 0,0 0 0,0 0 0,0 1 0,0-1 0,1 0 0,-1 0 0,0 0-1,0 0 1,1-1 0,-1 1 0,1 0 0,-1-1 0,1 1 0,-1 0 0,1-1-1,-1 0 1,1 1 0,2-1 0,51 8 171,-48-7-150,142 2-255,-111-3-657,-33 0-2264,-5 0-4944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05.748"/>
    </inkml:context>
    <inkml:brush xml:id="br0">
      <inkml:brushProperty name="width" value="0.05" units="cm"/>
      <inkml:brushProperty name="height" value="0.05" units="cm"/>
    </inkml:brush>
  </inkml:definitions>
  <inkml:trace contextRef="#ctx0" brushRef="#br0">0 139 6579,'0'0'1841,"0"0"-449,0 0-140,0 0-158,0 0-182,0 0-26,0 0-89,0 0-116,0 0-100,4 3-82,147 127 1329,-117-96-1678,-15-14-105,1-1 0,0 0 1,1-1-1,42 26 0,-57-42-19,0 1 1,-1-2-1,1 1 0,0 0 1,0-1-1,0 0 1,0-1-1,0 1 0,0-1 1,0 0-1,0-1 1,0 0-1,0 1 0,0-2 1,0 1-1,0-1 1,-1 0-1,1 0 0,0 0 1,-1-1-1,0 0 1,0 0-1,0-1 0,0 1 1,0-1-1,5-5 1,5-5 99,-2 1 0,1-2 0,-2 0 0,0 0 0,0-1 0,15-31 0,15-26 143,-29 54-249,-1-1 1,-1 0 0,-1-1 0,-1 0-1,-1 0 1,7-25 0,-15 45 15,2-16-1140,-5 15-1747,-4 8-559,-6 10-2913</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06.932"/>
    </inkml:context>
    <inkml:brush xml:id="br0">
      <inkml:brushProperty name="width" value="0.05" units="cm"/>
      <inkml:brushProperty name="height" value="0.05" units="cm"/>
    </inkml:brush>
  </inkml:definitions>
  <inkml:trace contextRef="#ctx0" brushRef="#br0">411 41 592,'0'0'3639,"0"0"-1867,0 0-582,0 0-43,0 0-107,0 0-10,6-4-147,19-10-21,-15 3 3338,-17 4-2715,-13 3-1317,-171 4 430,184 1-579,-1 1 0,1-1 0,0 2 0,-1-1 0,1 1 0,0 0-1,1 1 1,-1-1 0,1 1 0,-1 1 0,1-1 0,0 1 0,-8 9 0,-4 4 7,0 1-1,-25 33 0,36-39 8,0-1 0,0 1 0,1 1 0,1-1 0,0 1 0,1 0 0,1 1 0,0-1 0,1 0 0,1 1 1,0-1-1,0 1 0,2 0 0,0-1 0,4 21 0,-5-34-28,1 1 0,-1-1 0,1 0 1,-1 0-1,1 0 0,0 1 1,-1-1-1,1 0 0,0 0 0,0 0 1,0 0-1,0 0 0,0 0 1,0 0-1,0-1 0,1 1 0,-1 0 1,0 0-1,0-1 0,0 1 0,1-1 1,-1 1-1,0-1 0,1 0 1,1 1-1,42 3 55,-35-4-65,24 1-92,-1-1 1,1-1 0,49-9-1,-67 6 101,0 0-1,-1-1 1,1-1 0,-1 0-1,0-1 1,0 0-1,-1-1 1,0-1 0,18-15-1,-26 18 17,0 0 0,0-1 0,0 1 0,-1-2 0,0 1 0,0 0 0,-1-1 0,0 0 0,-1 0 0,1 0 0,-1-1-1,-1 1 1,0-1 0,0 1 0,0-1 0,-1 0 0,-1 0 0,0-16 0,-12 23 16,0 1 0,1 0 0,-20 2 0,30-1-29,0 1 1,0 0-1,1 0 0,-1 0 1,0-1-1,1 1 0,-1 0 1,1 0-1,-1 0 0,1 0 1,-1 0-1,1 0 0,0 0 1,0 0-1,-1 0 0,1 0 1,0 0-1,0 0 0,0 0 1,0 0-1,0 0 0,1 2 1,-1 38 193,0-29-59,0-7-107,0 0 0,0-1-1,0 1 1,0 0-1,1 0 1,0-1 0,0 1-1,0 0 1,2 4-1,-1-7-24,0 0 0,-1 0-1,1 0 1,0 0 0,0-1-1,0 1 1,0-1 0,1 0-1,-1 1 1,0-1-1,0 0 1,1 0 0,-1 0-1,1-1 1,-1 1 0,1-1-1,-1 1 1,1-1 0,2 0-1,60 6 135,0-3-1,67-5 0,-18 0-1146,-96 2 515,2 1-463,1-3-4088,-1-1-3872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07.282"/>
    </inkml:context>
    <inkml:brush xml:id="br0">
      <inkml:brushProperty name="width" value="0.05" units="cm"/>
      <inkml:brushProperty name="height" value="0.05" units="cm"/>
    </inkml:brush>
  </inkml:definitions>
  <inkml:trace contextRef="#ctx0" brushRef="#br0">16 1 9941,'0'0'4882,"0"0"-3041,0 0-513,0 0-800,0 0-528,0 0-240,-15 0-1248,15 0-1330,7 0-2160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02.180"/>
    </inkml:context>
    <inkml:brush xml:id="br0">
      <inkml:brushProperty name="width" value="0.05" units="cm"/>
      <inkml:brushProperty name="height" value="0.05" units="cm"/>
    </inkml:brush>
  </inkml:definitions>
  <inkml:trace contextRef="#ctx0" brushRef="#br0">10 0 8692,'0'0'2065,"0"0"-905,0 0-300,0 0-239,0 0-226,0 0 51,-3 14 242,1-5-513,1-5-105,0 0 0,0 0-1,0 0 1,1 1 0,-1-1-1,1 0 1,0 0 0,0 0-1,1 0 1,-1 0 0,1 0-1,0 0 1,0 0 0,0 0-1,1 0 1,-1 0 0,1 0-1,0-1 1,3 6 0,5 5 190,-2 1 1,0 0 0,0 0 0,-1 1 0,-1 0 0,-1 0 0,0 1 0,-1-1 0,2 22 0,-4-24-178,2-1 1,0 1-1,0-1 0,1 1 1,1-1-1,10 17 1,15 37 79,-30-61-198,-13-4-3425,-20-2-4013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1.072"/>
    </inkml:context>
    <inkml:brush xml:id="br0">
      <inkml:brushProperty name="width" value="0.05" units="cm"/>
      <inkml:brushProperty name="height" value="0.05" units="cm"/>
    </inkml:brush>
  </inkml:definitions>
  <inkml:trace contextRef="#ctx0" brushRef="#br0">199 0 3249,'0'0'2668,"0"0"-1096,0 0-230,0 0-48,0 0-227,0 0-312,0 0-158,0 0 9,0 0-19,0 4 24,1 19-41,-2-1 0,-1 1 1,-5 25-1,4-36-473,0-1 1,-1 0-1,-1 0 0,1 0 0,-2-1 0,1 0 1,-2 0-1,-7 10 0,13-19-82,-28 38 228,-34 57 0,56-84-115,1 1 0,0 0 0,0 0 0,2 1-1,-1 0 1,2-1 0,0 1 0,0 1 0,0 20-1,9-32-32,1-1-1,-1 0 0,1-1 0,-1 1 0,1-1 0,11 0 1,-15 0-50,109 9 193,0-4 0,119-10 1,-212 3-229,0-2 0,0 0 0,-1-1 0,20-7 0,-30 8-159,0 0-1,0 0 1,0-1 0,-1 0-1,1 0 1,-1-1 0,0 0-1,0 0 1,-1 0-1,13-13 1,-11 1-1794,-7 5-2930,-1 7-2747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1.426"/>
    </inkml:context>
    <inkml:brush xml:id="br0">
      <inkml:brushProperty name="width" value="0.05" units="cm"/>
      <inkml:brushProperty name="height" value="0.05" units="cm"/>
    </inkml:brush>
  </inkml:definitions>
  <inkml:trace contextRef="#ctx0" brushRef="#br0">30 134 3137,'0'0'603,"0"0"302,0 0 61,0 0-43,0 0 219,-5-4 258,-14-9 276,13 7 1568,6 6-3195,0 0-1,0-1 0,0 1 0,0 0 1,0-1-1,0 1 0,1 0 1,-1 0-1,0-1 0,0 1 1,0 0-1,0-1 0,0 1 1,0 0-1,1 0 0,-1-1 1,0 1-1,0 0 0,0 0 0,1-1 1,-1 1-1,0 0 0,0 0 1,1 0-1,-1 0 0,0-1 1,1 1-1,-1 0 0,0 0 1,0 0-1,1 0 0,-1 0 1,0 0-1,1 0 0,21-7 642,1 2 1,0 1-1,26-2 0,15-3-89,448-63 565,-505 71-5805,-15 3-1325,-12 7 34</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1.785"/>
    </inkml:context>
    <inkml:brush xml:id="br0">
      <inkml:brushProperty name="width" value="0.05" units="cm"/>
      <inkml:brushProperty name="height" value="0.05" units="cm"/>
    </inkml:brush>
  </inkml:definitions>
  <inkml:trace contextRef="#ctx0" brushRef="#br0">0 1 5603,'0'0'2161,"0"0"-641,0 0 62,0 0-66,0 0-286,5 8-251,-3-5-909,0 0 0,0 0 1,0-1-1,0 1 0,1 0 1,-1-1-1,1 0 0,-1 0 1,1 1-1,0-1 0,0-1 0,0 1 1,0 0-1,0-1 0,1 0 1,-1 1-1,5 0 0,8 0 236,-1 0-1,1-1 0,22 0 0,54-1 362,99 0-280,-70-6-4682,-115 4 837,-6 0-1445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2.148"/>
    </inkml:context>
    <inkml:brush xml:id="br0">
      <inkml:brushProperty name="width" value="0.05" units="cm"/>
      <inkml:brushProperty name="height" value="0.05" units="cm"/>
    </inkml:brush>
  </inkml:definitions>
  <inkml:trace contextRef="#ctx0" brushRef="#br0">8 0 2497,'0'0'5563,"0"0"-2967,0 0-985,0 0-274,0 0-308,0 0-992,-1 1 0,1-1-1,0 0 1,-1 0-1,1 0 1,0 0 0,-1 0-1,1 0 1,0 0 0,-1 0-1,1 1 1,0-1-1,-1 0 1,1 0 0,0 0-1,0 1 1,-1-1 0,1 0-1,0 0 1,0 1-1,0-1 1,-1 0 0,1 0-1,0 1 1,0-1 0,0 0-1,0 1 1,-1-1-1,1 0 1,0 1 0,0-1-1,0 0 1,0 1 0,0-1-1,0 0 1,0 1-1,0-1 1,0 0 0,0 1-1,0-1 1,0 1 0,0-1-1,1 1 1,4 3 115,0-1-1,1 1 1,0-1 0,-1 0 0,1 0 0,1 0 0,-1-1-1,13 3 1,-15-3-102,385 93 1300,-337-87-1968,1-2 0,93-3 0,-128-3 39,-12 1-134,9-2-485,-11-6-2808,-4-5-1837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2.495"/>
    </inkml:context>
    <inkml:brush xml:id="br0">
      <inkml:brushProperty name="width" value="0.05" units="cm"/>
      <inkml:brushProperty name="height" value="0.05" units="cm"/>
    </inkml:brush>
  </inkml:definitions>
  <inkml:trace contextRef="#ctx0" brushRef="#br0">775 1 4322,'0'0'3260,"0"0"-1606,0 0-357,0 0-107,0 0-286,-21 3-277,18-3-604,-25 5 93,0 0 0,1 2 0,0 1 0,-33 14 0,-59 40 1462,2 6 0,-154 116 0,252-170-1512,7-6-363,-20 14 844,22-6-5197,10-16-323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2.947"/>
    </inkml:context>
    <inkml:brush xml:id="br0">
      <inkml:brushProperty name="width" value="0.05" units="cm"/>
      <inkml:brushProperty name="height" value="0.05" units="cm"/>
    </inkml:brush>
  </inkml:definitions>
  <inkml:trace contextRef="#ctx0" brushRef="#br0">355 1 5779,'0'0'2676,"0"0"-1038,0 0-160,0 0-219,0 0-285,-22 12-70,-6 3-567,15-9-147,0 2 1,0-1 0,0 2-1,1 0 1,0 0 0,0 1 0,-15 18-1,-35 29 868,45-43-777,0 1 1,0 1-1,2 1 0,0 0 0,-21 31 1,34-44-246,0 0 0,1 0 1,0 1-1,-1-1 0,2 0 1,-1 1-1,0-1 1,1 1-1,0-1 0,0 8 1,0-3 32,26-9 118,47 0-67,-1-4 0,105-18 0,186-20-177,-67 11-2143,-249 21 492,-39 3-1394,-8 0-2495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3.345"/>
    </inkml:context>
    <inkml:brush xml:id="br0">
      <inkml:brushProperty name="width" value="0.05" units="cm"/>
      <inkml:brushProperty name="height" value="0.05" units="cm"/>
    </inkml:brush>
  </inkml:definitions>
  <inkml:trace contextRef="#ctx0" brushRef="#br0">89 60 2801,'0'0'1513,"0"0"-291,0 0 74,0 0-319,0 0-286,-12 0-35,-63 0 1913,74 0-1552,1 0-81,0 0-178,0 0-35,4 0 85,99 2 750,118-3-393,-193-1-1471,1-1 0,0-1 1,-1-1-1,0-2 0,32-12 1,-44 8-2601,-9 1-1920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4.816"/>
    </inkml:context>
    <inkml:brush xml:id="br0">
      <inkml:brushProperty name="width" value="0.05" units="cm"/>
      <inkml:brushProperty name="height" value="0.05" units="cm"/>
    </inkml:brush>
  </inkml:definitions>
  <inkml:trace contextRef="#ctx0" brushRef="#br0">82 0 3986,'0'0'2417,"0"0"-1136,0 0 303,0 0-271,0 0-593,0 0-288,0 0-272,-81 179 209,81-159 31,0-6-224,0-5-128,0-5 0,0-4-48,0 0-1073,0 0-2960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15.198"/>
    </inkml:context>
    <inkml:brush xml:id="br0">
      <inkml:brushProperty name="width" value="0.05" units="cm"/>
      <inkml:brushProperty name="height" value="0.05" units="cm"/>
    </inkml:brush>
  </inkml:definitions>
  <inkml:trace contextRef="#ctx0" brushRef="#br0">37 0 4018</inkml:trace>
  <inkml:trace contextRef="#ctx0" brushRef="#br0" timeOffset="1">37 0 4018,'-37'93'2577,"59"-93"-768,23-3 96,6-7-449,16 0-255,6-3-529,1-1-432,0-2-112,0 6-96,-23 0 0,-21 6-32,-23 4-1248,-7 0-2898,0 0-4482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26.695"/>
    </inkml:context>
    <inkml:brush xml:id="br0">
      <inkml:brushProperty name="width" value="0.05" units="cm"/>
      <inkml:brushProperty name="height" value="0.05" units="cm"/>
    </inkml:brush>
  </inkml:definitions>
  <inkml:trace contextRef="#ctx0" brushRef="#br0">156 12 2849,'0'0'2532,"0"0"-1486,0 0-723,0 0-177,0 0-28,0 0 85,0 0 338,0 0 230,0 0 248,0 0 155,0 0-208,0 0-262,0 0-181,0 0-96,0 0 8,0 0-22,0 0-10,-22-6 1078,24 0-2836,-136 57 2152,133-50-498,1-1-69,0 0-124,0 0-18,0-16 205,0 12-7418,0 4 3064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03.528"/>
    </inkml:context>
    <inkml:brush xml:id="br0">
      <inkml:brushProperty name="width" value="0.05" units="cm"/>
      <inkml:brushProperty name="height" value="0.05" units="cm"/>
    </inkml:brush>
  </inkml:definitions>
  <inkml:trace contextRef="#ctx0" brushRef="#br0">0 117 2609,'0'0'4202,"0"0"-2134,0 0-977,0 0-160,0 0-139,0 0-66,57-15-32,182-47-46,-211 55-528,0-1 319,0 1 1,0 1-1,1 1 0,0 2 1,34 0-1,-61 3-148,-2 0-33,0 3-1,1 1-246,-1 1 0,0 0 1,-1-1-1,1 1 1,-1-1-1,0 1 0,0-1 1,0 1-1,0-1 1,-1 0-1,0 1 0,0-1 1,0 0-1,0 0 0,-1 0 1,0-1-1,1 1 1,-1 0-1,-1-1 0,1 0 1,0 0-1,-1 0 1,0 0-1,1 0 0,-8 2 1,-51 26-68,57-27 61,5-4-74,8 0-334,254 1-1641,-256-1 2042,0 1 1,-1 0-1,1 0 0,-1 0 0,1 0 1,-1 1-1,0 0 0,1 1 0,-1-1 1,0 1-1,0 0 0,-1 0 0,1 0 1,-1 1-1,1-1 0,-1 1 0,0 0 1,6 9-1,-6-7 139,1 1 1,-1 0-1,-1 0 0,1 0 1,-1 1-1,-1-1 1,1 1-1,-1 0 0,-1-1 1,1 1-1,-1 0 1,-1 12-1,0-19-63,0 0 0,0 0 1,0 0-1,0 0 0,0-1 0,-1 1 1,1 0-1,0 0 0,-1 0 0,1 0 1,-1 0-1,1-1 0,-1 1 0,1 0 1,-1 0-1,1-1 0,-1 1 0,0 0 1,1-1-1,-1 1 0,0-1 0,0 1 0,0-1 1,1 1-1,-1-1 0,0 1 0,0-1 1,0 0-1,-1 1 0,-33 3 84,20-3 0,1 1-288,-160 25 1296,92-3-1861,3 14-3616,75-36-566,4-2-2759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32.230"/>
    </inkml:context>
    <inkml:brush xml:id="br0">
      <inkml:brushProperty name="width" value="0.05" units="cm"/>
      <inkml:brushProperty name="height" value="0.05" units="cm"/>
      <inkml:brushProperty name="color" value="#E71224"/>
    </inkml:brush>
  </inkml:definitions>
  <inkml:trace contextRef="#ctx0" brushRef="#br0">8 0 384,'0'0'7524,"0"0"-4643,0 0-1510,0 0-112,0 0-327,0 0-860,0 1 0,0-1 1,0 0-1,0 0 0,0 0 1,0 0-1,0 1 1,0-1-1,0 0 0,0 0 1,0 0-1,0 1 1,0-1-1,0 0 0,0 0 1,0 0-1,0 0 0,0 1 1,0-1-1,0 0 1,0 0-1,0 0 0,0 0 1,-1 0-1,1 1 0,0-1 1,0 0-1,0 0 1,0 0-1,0 0 0,0 0 1,-1 0-1,1 0 1,0 0-1,0 1 0,0-1 1,0 0-1,-1 0 0,1 0 1,0 0-1,0 0 1,0 0-1,0 0 0,-1 0 1,1 0-1,0 0 0,0 0 1,0 0-1,-1 0 1,1 0-1,0 0 0,0 0 1,0 0-1,0-1 1,-1 1-1,1 0 0,0 0 1,0 0-1,0 0 0,0 0 1,0 0-1,-1 0 1,1 0-1,0-1 0,0 1 1,0 0-1,0 0 0,0 0 1,-1 75 398,9 218 427,-4-251-696,2 0 0,2 0 0,2-1 0,27 76 1,-30-99-100,-5-12-59,-1 0 0,1-1 0,0 0 0,1 1 1,-1-1-1,1 0 0,0 0 0,0 0 0,1-1 0,-1 1 1,1-1-1,0 0 0,0 0 0,8 6 0,-11-9-9,2 2-58,0-1 1,-1 1-1,1 0 0,0-1 1,0 0-1,1 0 0,-1 1 1,0-2-1,1 1 0,-1 0 1,8 1-1,26 0-1728,-15-5-1911,-8 2-2325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32.699"/>
    </inkml:context>
    <inkml:brush xml:id="br0">
      <inkml:brushProperty name="width" value="0.05" units="cm"/>
      <inkml:brushProperty name="height" value="0.05" units="cm"/>
      <inkml:brushProperty name="color" value="#E71224"/>
    </inkml:brush>
  </inkml:definitions>
  <inkml:trace contextRef="#ctx0" brushRef="#br0">119 1 6867,'0'0'3052,"0"0"-1336,0 0-500,0 0-226,0 0-291,0 0-243,-15 2-109,-44 7-5,44-7-94,15-2-187,0 0-304,0 0-176,0 0 137,0 0 498,0 0 235,0 0 125,-16 11 1618,3-5-8838,13-6-2222</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33.997"/>
    </inkml:context>
    <inkml:brush xml:id="br0">
      <inkml:brushProperty name="width" value="0.05" units="cm"/>
      <inkml:brushProperty name="height" value="0.05" units="cm"/>
      <inkml:brushProperty name="color" value="#E71224"/>
    </inkml:brush>
  </inkml:definitions>
  <inkml:trace contextRef="#ctx0" brushRef="#br0">20 47 2993,'0'0'3522,"0"0"-1735,0 0-437,0 0 30,0 0-169,-5 0-312,-9 2 505,15-1 1744,36-6-1583,49-11-1160,-36 6-338,1 2 0,74-3 0,-124 11-70,0 0 0,0 1 0,-1-1-1,1 0 1,0 1 0,0-1 0,0 0 0,-1 1-1,1-1 1,0 1 0,-1-1 0,1 1 0,0-1 0,-1 1-1,1 0 1,-1-1 0,1 1 0,0 0 0,-1 0-1,0-1 1,1 1 0,-1 0 0,1 0 0,-1-1 0,0 1-1,0 0 1,0 0 0,1 0 0,-1 0 0,0 0-1,0-1 1,0 3 0,0 38-62,-1-26 64,3 39 6,0-36 18,-2 0 1,0 0 0,0 0 0,-2 0 0,0 1-1,-5 18 1,0-20-12,-1 0 1,-1-1-1,-19 28 1,18-30-8,1 0 0,0 1 0,1 0 0,1 0 0,-7 20 0,11 16 4,4-35-13,-1-15 4,1 0 0,0 0 0,-1 0-1,1 0 1,0 0 0,0 0 0,0 0-1,-1 0 1,1 0 0,0-1 0,0 1-1,0 0 1,0 0 0,1-1-1,-1 1 1,0-1 0,0 1 0,0-1-1,0 0 1,1 1 0,1-1 0,34 9 1,-31-7-2,40 6 20,0-1-1,63 0 1,-27-5-3725,-70-5-1512,-4-11-3522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5:34.381"/>
    </inkml:context>
    <inkml:brush xml:id="br0">
      <inkml:brushProperty name="width" value="0.05" units="cm"/>
      <inkml:brushProperty name="height" value="0.05" units="cm"/>
      <inkml:brushProperty name="color" value="#E71224"/>
    </inkml:brush>
  </inkml:definitions>
  <inkml:trace contextRef="#ctx0" brushRef="#br0">2 0 608,'0'0'6502,"0"0"-3130,0 0-1088,0 0-315,0 0-240,0 0-494,-1 3-1024,1 0 0,0-1 1,0 1-1,0 0 0,0-1 1,1 1-1,-1 0 0,1-1 0,0 4 1,20-6-1021,-15 0-3023,-6 0 3825,0 0-4640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05.977"/>
    </inkml:context>
    <inkml:brush xml:id="br0">
      <inkml:brushProperty name="width" value="0.05" units="cm"/>
      <inkml:brushProperty name="height" value="0.05" units="cm"/>
    </inkml:brush>
  </inkml:definitions>
  <inkml:trace contextRef="#ctx0" brushRef="#br0">126 1 2801,'0'0'3679,"0"0"-1809,0 0-738,0 0-209,0 0-192,0 0-203,0 0-112,0 0 43,0 0 83,0 11 381,-2 122 810,-1-46-1140,16 165-1,-10-206 86,-2 62-1,1-23 207,-4-91-884,-1 0 0,0 1 0,0-1-1,0 1 1,0 0 0,-1-1 0,0 2 0,0-1 0,-8-7 0,-14-17 6,18 19-12,1 0-1,-1 0 1,1-1-1,1 0 1,0 0 0,1 0-1,0-1 1,1 0-1,0 0 1,0 0 0,2 0-1,-1-1 1,2 1-1,-1-17 1,2-158 171,0 183-165,1 0-1,0 0 1,0 0-1,0-1 1,1 1-1,0 0 1,-1 0-1,1 1 1,0-1-1,1 0 0,-1 1 1,1-1-1,-1 1 1,1 0-1,0 0 1,1 0-1,-1 0 1,4-2-1,12-9 13,0 1 0,25-13 0,-22 14 61,-16 8-69,8-5 7,1 0 0,0 0 0,0 2 0,1-1 0,0 2 0,0 0 0,0 1 0,1 1 0,0 1 1,28-3-1,-19 6-52,-3-1-13,0 1-1,41 7 1,-58-7 41,-1 2 0,1-1-1,-1 0 1,1 1 0,-1 0-1,0 1 1,0-1 0,0 1-1,0 0 1,-1 0 0,1 0 0,-1 1-1,1-1 1,-1 1 0,0 0-1,6 9 1,-8-9 3,0-1 0,0 1 0,0 0 0,-1 0 0,1 0 1,-1 0-1,0 0 0,-1 0 0,1 0 0,-1 0 0,1 1 0,-1-1 0,0 0 0,-1 0 0,1 0 0,-1 1 1,0-1-1,0 0 0,-2 5 0,1-3 27,-1 0-1,0 0 1,0 0 0,0-1 0,-1 1-1,0-1 1,0 0 0,0 0 0,-1-1-1,0 1 1,-5 3 0,-261 201 815,269-207-807,1 1 1,0-1-1,0 1 0,0-1 1,0 1-1,0-1 0,0 1 0,1 0 1,-1-1-1,1 1 0,0 0 1,-1-1-1,2 1 0,-1 0 1,0 0-1,0-1 0,1 1 0,-1 0 1,1-1-1,0 1 0,0-1 1,0 1-1,0-1 0,0 1 0,1-1 1,2 4-1,15 11 57,1-2 0,0 0-1,1-1 1,1-1 0,0-1-1,0-1 1,1-1 0,0-1 0,1-1-1,43 8 1,-59-13 10,34 1 64,-40-4-567,-2 0-490,0 0-1031,0 0-2171,0 0-2049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06.626"/>
    </inkml:context>
    <inkml:brush xml:id="br0">
      <inkml:brushProperty name="width" value="0.05" units="cm"/>
      <inkml:brushProperty name="height" value="0.05" units="cm"/>
    </inkml:brush>
  </inkml:definitions>
  <inkml:trace contextRef="#ctx0" brushRef="#br0">0 6 3041,'0'0'4461,"0"0"-2551,0 0-712,0 0 93,0 0-242,0 0-337,30-5 3015,-29 80-2814,1-24-689,-3 0 0,-7 56 0,6-28 341,2-46-332,1-32-225,-1 0 0,0-1 0,0 1 1,1 0-1,-1-1 0,0 1 0,1 0 0,-1-1 1,1 1-1,-1 0 0,1-1 0,-1 1 0,1-1 1,-1 1-1,1-1 0,-1 1 0,1-1 0,0 1 1,-1-1-1,1 0 0,0 1 0,0-1 0,-1 0 1,1 1-1,0-1 0,0 0 0,-1 0 0,1 0 1,0 0-1,0 0 0,-1 0 0,2 0 0,34 0 303,-25 0-156,83 2 727,-45 1-1091,-1-3-1,78-9 0,-113 7-677,1-1-1,-1 0 1,0 0-1,0-2 1,0 0-1,0 0 1,-1-1-1,12-7 1,-19 3-3926,-5 2-2364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07.057"/>
    </inkml:context>
    <inkml:brush xml:id="br0">
      <inkml:brushProperty name="width" value="0.05" units="cm"/>
      <inkml:brushProperty name="height" value="0.05" units="cm"/>
    </inkml:brush>
  </inkml:definitions>
  <inkml:trace contextRef="#ctx0" brushRef="#br0">24 130 2449,'0'0'4589,"0"0"-2119,0 0-453,0 0-37,0 0-585,-6-1-669,5 1-706,0 0 0,0-1 1,0 1-1,0 0 0,0 0 1,1 0-1,-1-1 0,0 1 1,0 0-1,0-1 0,0 1 1,0-1-1,1 1 0,-1-1 1,0 1-1,0-1 0,1 0 1,-1 1-1,0-1 0,0-1 0,16-5 515,58-4 571,-45 7-727,-26 4-364,567-92 1358,-532 88-1766,-36 4-295,-1 0-598,0 0-699,0 1-100,-1 8-3030,-6 1-488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07.419"/>
    </inkml:context>
    <inkml:brush xml:id="br0">
      <inkml:brushProperty name="width" value="0.05" units="cm"/>
      <inkml:brushProperty name="height" value="0.05" units="cm"/>
    </inkml:brush>
  </inkml:definitions>
  <inkml:trace contextRef="#ctx0" brushRef="#br0">3 1 3618,'0'0'1790,"0"0"-339,0 0-96,0 0 86,0 0 53,-1 3-160,1-2-1247,-1-1 1,1 1-1,0-1 0,0 1 0,0 0 0,0-1 1,0 1-1,0 0 0,0-1 0,0 1 1,0-1-1,0 1 0,0 0 0,0-1 0,1 1 1,-1-1-1,0 1 0,0 0 0,1-1 1,-1 1-1,0-1 0,1 1 0,-1-1 0,0 1 1,1-1-1,-1 1 0,1-1 0,-1 1 1,1-1-1,-1 0 0,1 1 0,-1-1 1,1 0-1,0 1 0,34 8 1397,54-7-775,-71-2-518,49 1-123,-26 0-778,1-1 0,0-2 0,45-8 0,-65 3-2886,-7 1-1649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08.704"/>
    </inkml:context>
    <inkml:brush xml:id="br0">
      <inkml:brushProperty name="width" value="0.05" units="cm"/>
      <inkml:brushProperty name="height" value="0.05" units="cm"/>
    </inkml:brush>
  </inkml:definitions>
  <inkml:trace contextRef="#ctx0" brushRef="#br0">54 58 1649,'0'0'3807,"0"0"-1329,0 0-495,0 0-188,0 0-304,-2-5-357,0 3-656,-6-9-449,6 2 3962,-7 16-3727,5 1-211,0-1 0,0 0-1,1 1 1,-1 0-1,2 0 1,-1 0-1,1 0 1,1 0 0,0 0-1,-1 12 1,2 96 100,2-61-114,-2 130 450,0-436-383,0 245-94,1 0 0,0 0-1,1 0 1,0 0-1,-1 0 1,2 1 0,-1-1-1,1 1 1,0 0-1,0-1 1,0 1 0,1 0-1,7-7 1,-5 5 36,-1-1 0,0 1 0,0-1 0,7-16 0,-11 23-34,0 0 0,0 0 0,0 1 1,0-1-1,0 0 0,1 0 0,-1 1 0,0-1 0,0 1 0,0-1 0,1 1 0,-1 0 0,0-1 1,0 1-1,1 0 0,-1 0 0,0 0 0,1 0 0,-1 0 0,0 0 0,1 0 0,-1 0 0,0 0 0,0 1 1,1-1-1,-1 1 0,0-1 0,0 1 0,0-1 0,1 1 0,-1 0 0,0-1 0,0 1 0,0 0 0,0 0 1,0 0-1,0 0 0,1 2 0,41 89-76,-24-45 108,28 50-1,-45-95-69,0 0 0,1-1-1,-1 1 1,0-1 0,1 1 0,-1-1 0,0 0-1,1 0 1,0 0 0,-1 0 0,1 0-1,-1-1 1,1 1 0,0-1 0,0 1-1,-1-1 1,1 0 0,5-1 0,49-3-44,-40 0 108,1-2-1,-1 0 1,0-1 0,-1-1-1,1 0 1,-1-1 0,-1-1-1,22-17 1,2 0-5,17-8-15,70-51-45,-110 74 45,-1-1 1,-1 0 0,-1-1 0,0-1 0,20-28 0,-23 31 75,-10 26-20,-2 10-45,1-10-6,-1-1 0,0 0 0,-1 0 1,-5 19-1,-7 32 70,8 103 198,8-129-175,-1-37-174,0-1-344,-15 0-6779,8 0 1112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09.774"/>
    </inkml:context>
    <inkml:brush xml:id="br0">
      <inkml:brushProperty name="width" value="0.05" units="cm"/>
      <inkml:brushProperty name="height" value="0.05" units="cm"/>
    </inkml:brush>
  </inkml:definitions>
  <inkml:trace contextRef="#ctx0" brushRef="#br0">82 27 1473,'0'0'2620,"0"0"-1404,0 0-234,0 0 96,0 0-3,0 0-160,-7-27 6403,-1 80-4450,-20 70-2723,12-53 158,6-36-272,7-25-29,1 0 1,0-1-1,0 1 1,1 0-1,-1 12 1,2-20-20,0-1-15,0 0-13,0 0 42,5 0 164,282 0 353,-242-6 29,-28-4-2060,-10-7-6225,-7 13-1326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04.508"/>
    </inkml:context>
    <inkml:brush xml:id="br0">
      <inkml:brushProperty name="width" value="0.05" units="cm"/>
      <inkml:brushProperty name="height" value="0.05" units="cm"/>
    </inkml:brush>
  </inkml:definitions>
  <inkml:trace contextRef="#ctx0" brushRef="#br0">166 70 2641,'0'0'1689,"0"0"-830,0 0-352,0 0-198,0 0-167,10-6-91,10-7 454,1 1 1,0 1 0,1 1 0,23-7 0,-85 31 5910,-5 6-3313,18-7-3064,0 1 1,1 2 0,1 0-1,0 2 1,1 1-1,-28 29 1,51-47-15,-1 0 0,1 0 1,0 1-1,0-1 0,0 1 0,0-1 0,0 1 0,0-1 0,1 1 1,-1-1-1,0 1 0,1 0 0,-1-1 0,1 1 0,0 0 0,-1 2 0,1-3-5,1 0 0,-1 0-1,0 0 1,1 0-1,-1 0 1,0-1 0,1 1-1,-1 0 1,1 0-1,-1-1 1,1 1-1,0 0 1,-1-1 0,1 1-1,0 0 1,-1-1-1,1 1 1,0-1-1,0 1 1,0-1 0,-1 1-1,2-1 1,5 3 33,0-1-1,1-1 1,-1 1 0,0-1 0,13 0-1,-18-1-72,306 30 175,132 3 45,-420-32-300,-9-1-209,1 0-1,-1 0 1,0-1 0,15-2 0,-24 2 206,-1 1 1,1 0-1,0-1 0,0 0 0,0 1 0,-1-1 0,1 0 1,0 0-1,-1 0 0,1 0 0,-1 0 0,1 0 1,-1 0-1,1-1 0,-1 1 0,0 0 0,0-1 1,0 1-1,0-1 0,0 1 0,0-1 0,0 0 1,0 1-1,0-1 0,-1 0 0,1 0 0,-1 0 0,0 1 1,1-1-1,-1 0 0,0-3 0,0-8-5809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0.176"/>
    </inkml:context>
    <inkml:brush xml:id="br0">
      <inkml:brushProperty name="width" value="0.05" units="cm"/>
      <inkml:brushProperty name="height" value="0.05" units="cm"/>
    </inkml:brush>
  </inkml:definitions>
  <inkml:trace contextRef="#ctx0" brushRef="#br0">0 86 9108,'0'0'2209,"0"0"-336,0 0-384,0 0-433,0 0-223,0 0-273,192-63-256,-155 57-96,-8 2-96,1 1-112,7 0 48,0 0-48,-8 3 0,8-4-672,-15 4-1041,-22 0-1072,0 0-3554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0.536"/>
    </inkml:context>
    <inkml:brush xml:id="br0">
      <inkml:brushProperty name="width" value="0.05" units="cm"/>
      <inkml:brushProperty name="height" value="0.05" units="cm"/>
    </inkml:brush>
  </inkml:definitions>
  <inkml:trace contextRef="#ctx0" brushRef="#br0">30 0 3730,'-29'163'2017,"29"-153"-433,0 0-79,0-7 352,0 1-913,0-1-47,0 4-177,22-4 0,15 4 257,0-7-545,0 0-304,14 0 96,8 0-144,15 0-80,0-10-1056,-1-7-1457,-58 10-1921,-15 4-1553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1.589"/>
    </inkml:context>
    <inkml:brush xml:id="br0">
      <inkml:brushProperty name="width" value="0.05" units="cm"/>
      <inkml:brushProperty name="height" value="0.05" units="cm"/>
    </inkml:brush>
  </inkml:definitions>
  <inkml:trace contextRef="#ctx0" brushRef="#br0">104 24 3762,'0'0'3543,"0"0"-1358,0 0-267,0 0-216,0 0-515,0-11 2025,0 31-3043,-1 1-1,-2 0 1,0 0-1,0-1 1,-8 21-1,3-10-95,0 0-1,3 0 0,0 1 0,0 41 0,5-72-35,3-37 280,-4-62 0,-1 34-263,3 60-56,-1 0-1,1-1 1,0 1 0,1 0-1,-1 0 1,1 0-1,-1 0 1,1 1-1,0-1 1,1 0 0,2-4-1,12-24-16,-15 30 25,-1-1-1,0 0 1,1 0-1,0 1 1,0-1-1,0 1 1,0-1-1,0 1 1,0 0-1,0 0 1,1 0-1,3-3 1,15-14 96,-21 19-76,0 0-1,0-1 1,1 1 0,-1-1 0,0 1 0,0-1 0,0 1-1,1 0 1,-1-1 0,0 1 0,0-1 0,0 1 0,0-1 0,0 1-1,0-1 1,0 1 0,0-1 0,0 1 0,0-1 0,0 1 0,0-1-1,0 1 1,-1-1 0,1 1 0,0 0 0,0-1 0,0 1-1,-1-1 1,1 1 0,0-1 0,-1 1 0,1 0 0,0-1 0,-1 1-1,1 0 1,0-1 0,-1 1 0,1 0 0,0 0 0,-1-1 0,1 1-1,-1 0 1,1 0 0,-1 0 0,1 0 0,-1-1 0,1 1-1,-1 0 1,1 0 0,-1 0 0,1 0 0,-1 0 0,-3-2-372,4 2 354,0 0 19,0 0-8,0 0-19,-16 0-3674,-50 0-605,36 0-1,17 0 633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4.702"/>
    </inkml:context>
    <inkml:brush xml:id="br0">
      <inkml:brushProperty name="width" value="0.05" units="cm"/>
      <inkml:brushProperty name="height" value="0.05" units="cm"/>
    </inkml:brush>
  </inkml:definitions>
  <inkml:trace contextRef="#ctx0" brushRef="#br0">111 78 4130,'0'0'1080,"0"0"-79,0 0 15,0 0-146,0 0-339,0 0-272,-5 0-89,-3 0-486,-22 0 6102,29 0-5728,-22 4 1106,4 8-749,17-12-364,1 1-1,0-1 1,-1 1 0,1-1-1,0 1 1,0 0-1,-1 0 1,1-1 0,0 1-1,0 0 1,0 0-1,0 0 1,0 0 0,0 0-1,0 0 1,0 1-1,0-1 1,1 0 0,-1 0-1,0 1 1,1-1-1,-1 2 1,1-2 106,0-1-85,0 0 38,0 0 63,0 0 51,0 0 43,0 0 11,0 0-33,0 0-45,0 0-117,0 0-65,0 0-34,2-30-152,5 21 299,1 0 0,0 0 0,0 1-1,19-13 1,-26 20-126,0 1-1,1 0 1,-1-1-1,0 0 1,0 1 0,0-1-1,0 0 1,0 1-1,0-1 1,0 0 0,0 0-1,0 0 1,0 0-1,0 0 1,0 0 0,-1 0-1,1 0 1,0-1 0,-1 1-1,1 0 1,0-2-1,-1 3 0,1 0-1,-1 0 1,1 0-1,-1 0 1,0 0-1,1-1 0,-1 1 1,1 0-1,-1 0 1,0-1-1,1 1 1,-1 0-1,0-1 1,1 1-1,-1 0 0,0-1 1,0 1-1,1 0 1,-1-1-1,0 1 1,0-1-1,0 1 1,1-1-1,-1 1 0,0 0 1,0-1-1,0 1 1,0-1-1,0 1 1,0-1-1,-1 14-94,1-6 86,0-4 17,-1 0 1,1 0-1,0 0 1,0 0-1,0 1 1,0-1-1,0 0 1,1 0-1,0 0 1,-1 0-1,1 0 1,0 0-1,1 0 1,-1 0-1,0 0 1,1 0-1,0-1 1,0 1-1,-1 0 1,1-1-1,1 0 1,-1 1-1,0-1 1,5 3-1,28 25 122,-28-22-111,1-1-1,0 0 1,1 0 0,0-1 0,0 0 0,0 0 0,0-1 0,1 0 0,14 4 0,6 3 75,7-1 44,-36-11-137,1 0 0,0 0 0,-1 0 0,1-1 0,0 1 0,-1 0 0,1-1 0,-1 0 0,1 1 0,-1-1 0,1 0 0,-1 0 0,0 0 0,1 0 0,-1 0 0,0 0 0,0 0 0,0 0 0,1 0 0,-1-1 0,0 1 0,1-3 0,4-4 45,0 1-1,1 0 1,0 0 0,14-9 0,12-13 26,19-16-10,-39 35-49,0-1 0,0-1 0,20-24 0,-32 35-17,-1 1-62,0 0-12,0 0-14,0 0 50,0 0-2,0 30 19,-1 34 75,-1-24 32,6 61 1,1-83-35,0 0 1,2-1-1,0 0 1,0 0-1,2-1 0,0 0 1,0 0-1,19 21 1,-26-33 443,-2 1-8472,0-4 4470,0 0-3588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5.205"/>
    </inkml:context>
    <inkml:brush xml:id="br0">
      <inkml:brushProperty name="width" value="0.05" units="cm"/>
      <inkml:brushProperty name="height" value="0.05" units="cm"/>
    </inkml:brush>
  </inkml:definitions>
  <inkml:trace contextRef="#ctx0" brushRef="#br0">1 14 3650,'0'0'5231,"0"0"-2779,0 0-1011,0 0-182,0 0-192,0 0-176,7-13 611,-5 13-1433,-1 1-1,1 0 1,0-1-1,-1 1 0,1 0 1,-1 0-1,1 0 1,-1 0-1,1 0 1,-1 0-1,0 0 0,1 0 1,-1 1-1,0-1 1,0 0-1,0 1 1,0-1-1,0 1 0,0-1 1,0 3-1,19 39 493,-16-34-406,6 17 133,-1 1-1,-1 0 0,-1 0 1,6 54-1,-9 2-7449,-4-83 1085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6.172"/>
    </inkml:context>
    <inkml:brush xml:id="br0">
      <inkml:brushProperty name="width" value="0.05" units="cm"/>
      <inkml:brushProperty name="height" value="0.05" units="cm"/>
    </inkml:brush>
  </inkml:definitions>
  <inkml:trace contextRef="#ctx0" brushRef="#br0">1 8 2545,'0'0'2716,"0"0"-744,0 0-289,0 0-189,0 0-259,-1-4 3913,12 1-4026,406 3 121,-416 2-1246,0-1 0,0 1 0,0-1 0,0 1 1,0 0-1,0 0 0,-1 0 0,1 0 0,0-1 0,-1 1 0,0 0 0,1 0 0,-1 0 0,0 0 0,0 0 0,0 3 1,0-1 23,1-1 0,-1 0 0,0 1 0,0-1 0,0 1 0,-1-1 0,1 1 0,-1-1 0,0 1 0,-1 3 0,-4-3 38,-1 1 1,1-1 0,-1 0 0,0-1 0,0 0 0,0 0-1,-9 2 1,-1 2-74,-31 11 31,16-6 7,0 1 1,0 1-1,-34 23 0,66-37-25,-1 0-1,1 0 1,0 0-1,0 0 0,0 0 1,0 0-1,0 0 0,-1 0 1,1 1-1,0-1 0,0 0 1,0 0-1,0 0 1,0 0-1,0 0 0,0 0 1,0 0-1,-1 1 0,1-1 1,0 0-1,0 0 1,0 0-1,0 0 0,0 0 1,0 0-1,0 1 0,0-1 1,0 0-1,0 0 0,0 0 1,0 0-1,0 0 1,0 1-1,0-1 0,0 0 1,0 0-1,0 0 0,0 0 1,0 0-1,0 1 1,0-1-1,0 0 0,1 0 1,-1 0-1,0 0 0,0 0 1,0 0-1,0 1 0,0-1 1,0 0-1,0 0 1,0 0-1,1 0 0,-1 0 1,0 0-1,0 0 0,0 0 1,0 0-1,0 0 0,0 0 1,1 0-1,-1 0 1,0 0-1,0 1 0,0-1 1,0 0-1,0 0 0,1-1 1,20 5-251,31-3-147,-48-1 399,46-1 144,-8 0-85,41 4 0,-73-2-60,1 1 0,-1-1-1,0 2 1,1-1-1,-1 2 1,0-1 0,-1 1-1,1 1 1,9 6 0,-17-10-4,-1 0 0,0 0 0,0 1 0,0-1 0,0 0 0,0 1 0,-1-1 0,1 1 1,0-1-1,-1 1 0,1 0 0,-1-1 0,1 1 0,-1 0 0,0-1 0,0 1 1,0 2-1,-1 36 53,0-23 13,1-15-52,0-1-1,0 1 1,-1 0 0,1 0-1,0 0 1,-1-1 0,0 1 0,1 0-1,-1-1 1,0 1 0,0 0 0,0-1-1,0 1 1,0-1 0,0 0-1,-1 1 1,1-1 0,0 0 0,-1 0-1,1 1 1,-1-1 0,1 0-1,-1-1 1,-1 2 0,-49 16 276,32-13-150,-19 7 91,-251 68 449,260-76-1918,29-4-966,1 0-2404,0 0-3980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6.944"/>
    </inkml:context>
    <inkml:brush xml:id="br0">
      <inkml:brushProperty name="width" value="0.05" units="cm"/>
      <inkml:brushProperty name="height" value="0.05" units="cm"/>
    </inkml:brush>
  </inkml:definitions>
  <inkml:trace contextRef="#ctx0" brushRef="#br0">68 1 3105,'0'0'2831,"0"0"-1444,0 0-138,0 0 237,0 0-339,0 0-304,0 15 4190,0 59-3802,-1-63-1167,-1 0 0,0-1 0,0 1 0,-1-1 0,0 0 0,-1 0 0,-1 0 1,-6 12-1,6-12 10,0 0 0,0 0 1,1 1-1,1-1 1,0 1-1,0 0 0,1 0 1,-2 15-1,4-24-58,0-1-1,0 1 0,0-1 1,0 0-1,0 1 0,0-1 0,0 0 1,0 1-1,1-1 0,-1 1 1,1-1-1,-1 0 0,1 1 1,-1-1-1,1 0 0,-1 0 1,1 0-1,0 1 0,0-1 1,0 0-1,0 0 0,0 0 0,2 1 1,0-1 0,-1 0 0,1 0 0,0-1 0,0 1-1,0-1 1,-1 0 0,1 0 0,0 0 0,5-1 0,12 0 87,34 1 217,36 2 217,1-5 0,168-26 0,-229 24-614,-21 4-188,-1 0 0,1 0 0,-1-1 0,0 0 0,1 0 0,-1-1 1,0 0-1,-1-1 0,14-7 0,-20 7-6205,-1 3-722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7.373"/>
    </inkml:context>
    <inkml:brush xml:id="br0">
      <inkml:brushProperty name="width" value="0.05" units="cm"/>
      <inkml:brushProperty name="height" value="0.05" units="cm"/>
    </inkml:brush>
  </inkml:definitions>
  <inkml:trace contextRef="#ctx0" brushRef="#br0">6 177 4338,'0'0'1940,"0"0"-612,0 0 145,0 0-9,0 0-202,-1-2-1073,0 1 0,1 0-1,-1 0 1,1 0 0,-1-1 0,1 1-1,0 0 1,-1-1 0,1 1-1,0 0 1,0-1 0,0 1-1,0 0 1,0-1 0,0 1-1,0 0 1,0-1 0,1 1 0,-1 0-1,0-1 1,1 0 0,18-4 355,-1 0 1,1 2 0,0 0 0,29-1-1,13-3 22,522-98 533,-552 99-1934,-30 7-659,-1 0-1531,0 0-1404,0 0-1187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7.753"/>
    </inkml:context>
    <inkml:brush xml:id="br0">
      <inkml:brushProperty name="width" value="0.05" units="cm"/>
      <inkml:brushProperty name="height" value="0.05" units="cm"/>
    </inkml:brush>
  </inkml:definitions>
  <inkml:trace contextRef="#ctx0" brushRef="#br0">30 57 2977,'0'0'2247,"0"0"-222,0 0-3,0 0-48,0 0-365,-5 3-454,-15 11-301,15-11-24,5-3-198,3 0 64,36 6 56,1-2-1,0-2 1,52-3-1,-23 0-499,-61 1-240,87 1 127,-1-4 0,150-25 0,-83 0-274,-29 4-3318,-124 22-1149,-8-1-3242</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18.855"/>
    </inkml:context>
    <inkml:brush xml:id="br0">
      <inkml:brushProperty name="width" value="0.05" units="cm"/>
      <inkml:brushProperty name="height" value="0.05" units="cm"/>
    </inkml:brush>
  </inkml:definitions>
  <inkml:trace contextRef="#ctx0" brushRef="#br0">0 113 7363,'0'0'3100,"0"0"-851,0 0-461,0 0-195,0 0-318,0-11 963,2 17-2162,-1 1 0,1 0-1,0-1 1,1 0 0,-1 1 0,7 8-1,6 20 102,-5-9-136,-1 2 0,-2-1 0,0 1 0,-2 0 0,2 51 0,1-32 36,-8-46-64,0-1-2,0 0-24,0 0-22,0-3-24,0-196-21,0 191 77,0 1-1,1 0 0,0 0 0,1 0 1,-1 0-1,1 0 0,1 0 0,-1 0 1,1 1-1,0-1 0,1 1 0,-1 0 1,8-9-1,-3 6-11,0 0 1,1 0 0,0 1-1,1 0 1,-1 1-1,1 0 1,16-7-1,4-1-18,1 2-1,1 2 0,0 1 1,64-12-1,-72 19 12,-1 0 1,42 2-1,-31 1-14,-32 0-18,-2 4-44,0-1 93,0 0-1,0 0 1,0 1 0,0-1 0,-1 0 0,1 0 0,-1 1 0,0-1-1,0 0 1,0 0 0,0 0 0,0 0 0,-1 0 0,0 0 0,1-1-1,-1 1 1,0 0 0,0-1 0,-1 1 0,1-1 0,0 0 0,-1 0-1,0 0 1,1 0 0,-1 0 0,0-1 0,-5 3 0,-57 35 81,39-25-28,1 1 0,1 1 1,0 1-1,-43 40 0,65-54-53,0 0 1,0 0-1,0 0 0,0 0 0,1 0 0,0 1 0,-1-1 1,1 0-1,0 1 0,0 0 0,1-1 0,-1 1 1,1-1-1,0 1 0,0 0 0,0-1 0,1 5 0,-1 4-1,3-11 30,0 0 0,0 1 0,1-1 0,-1 0 0,0 0 0,1-1 0,-1 1 0,0-1 0,5 1 0,-4-1 5,210 29 670,299 25 384,-77-50-433,-310-4-534,-121 0-127,-5 0-149,-36 1-2995,23-2 1487,-12 1-4546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04.860"/>
    </inkml:context>
    <inkml:brush xml:id="br0">
      <inkml:brushProperty name="width" value="0.05" units="cm"/>
      <inkml:brushProperty name="height" value="0.05" units="cm"/>
    </inkml:brush>
  </inkml:definitions>
  <inkml:trace contextRef="#ctx0" brushRef="#br0">15 1 6611,'0'0'2817,"0"0"-848,0 0-48,0 0-400,0 0-193,0 0-111,0 0-449,-14 195-47,14-145-113,0-7-112,0-3-208,0-10-272,0-10 0,0-10-16,0-10-16,0 0-448,0 0-1377,0 0-4210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25.455"/>
    </inkml:context>
    <inkml:brush xml:id="br0">
      <inkml:brushProperty name="width" value="0.05" units="cm"/>
      <inkml:brushProperty name="height" value="0.05" units="cm"/>
      <inkml:brushProperty name="color" value="#E71224"/>
    </inkml:brush>
  </inkml:definitions>
  <inkml:trace contextRef="#ctx0" brushRef="#br0">3445 52 5234,'0'0'2519,"0"0"-716,0 0-543,0 0-212,0 0-437,0 0-328,-15-6-67,-73-31 398,78 34-450,-1 1 1,1 1 0,-1-1-1,1 1 1,-1 1 0,-19 2-1,5-2-95,-25-1 342,1 2 0,0 2 0,0 2 0,-87 21 0,69-6-197,2 2 0,1 3 0,1 3 0,1 2 0,1 4 0,2 1 0,2 4 0,-80 68 0,122-93-187,-17 14 50,1 2 1,-28 35 0,51-55-65,1 0 0,0 1 0,0 0 1,1 0-1,0 0 0,1 1 1,0 0-1,1 0 0,1 0 0,0 0 1,-3 20-1,4 185 256,3-118-103,3-50-92,2-1 0,2 0 0,2 0 0,22 63 1,-18-64-46,1-1 6,3 0 0,1-1-1,3-1 1,1-1 0,2-2 0,37 49 0,203 216 396,-177-211-402,-61-65-36,2-1-1,1-1 1,1-2 0,1-1-1,1-2 1,1-1-1,1-1 1,61 25-1,3-2 316,38 14-154,-44-28-149,2-5 1,162 23-1,329-8 63,5-38-8,-308-3-25,1600 1 90,-1829 2-115,80 14 0,24 2 10,133-10 48,112 5 138,-1 33 11,-321-37-191,1-2 0,136-8 0,-83-1 99,109 4 71,272-5-101,-399-9-3,213-49 1,-284 51-60,431-119 51,-391 99-76,-2-5 1,-2-3-1,111-69 1,-121 59 4,-1-4 1,78-73-1,-110 88-11,-2-3 0,-1 0 0,-2-3 0,50-82 0,-73 104 7,-1 0-1,-1-1 0,-1 0 0,-1 0 1,-1 0-1,-1-1 0,3-31 1,-3-17 26,-4-76 1,-2 67 0,0 68-36,0-1 0,-1 1 0,-1 0 1,1 0-1,-2 0 0,0 0 0,0 0 0,-1 1 0,-13-21 1,-6-6 35,-41-48 1,34 51-51,-1 1 1,-2 2-1,-2 1 1,0 1 0,-2 3-1,-1 1 1,-1 2 0,-2 1-1,0 3 1,-57-21 0,-52-8-8,-262-51 1,315 79 66,-5-1-28,-997-197 26,735 162-77,-387-8-1,-901 47 88,1373 19-23,116-2-24,-494 18 8,276 27-15,-92 26-6,-75 24-44,-2244 442-2634,2131-380 925,341-71-2955,85-11-4898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46:43.487"/>
    </inkml:context>
    <inkml:brush xml:id="br0">
      <inkml:brushProperty name="width" value="0.05" units="cm"/>
      <inkml:brushProperty name="height" value="0.05" units="cm"/>
      <inkml:brushProperty name="color" value="#E71224"/>
    </inkml:brush>
  </inkml:definitions>
  <inkml:trace contextRef="#ctx0" brushRef="#br0">0 1 5394,'0'0'657,"0"0"-657,0 0-1537,0 0 176,0 0 1233,0 0-560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6:32.177"/>
    </inkml:context>
    <inkml:brush xml:id="br0">
      <inkml:brushProperty name="width" value="0.05" units="cm"/>
      <inkml:brushProperty name="height" value="0.05" units="cm"/>
    </inkml:brush>
  </inkml:definitions>
  <inkml:trace contextRef="#ctx0" brushRef="#br0">0 1 976,'0'0'1057,"0"0"-593,0 0-464,0 0-240,0 0-496,0 0 127,0 0-95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6:41.414"/>
    </inkml:context>
    <inkml:brush xml:id="br0">
      <inkml:brushProperty name="width" value="0.05" units="cm"/>
      <inkml:brushProperty name="height" value="0.05" units="cm"/>
    </inkml:brush>
  </inkml:definitions>
  <inkml:trace contextRef="#ctx0" brushRef="#br0">15 1 6019,'0'0'2446,"0"0"-1248,0 0-406,0 0-127,-1 0-270,-4 0-267,4 0-206,1 0-10,0 0 16,0 0 64,0 0 190,-7 0-260,7 0-3163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0.659"/>
    </inkml:context>
    <inkml:brush xml:id="br0">
      <inkml:brushProperty name="width" value="0.05" units="cm"/>
      <inkml:brushProperty name="height" value="0.05" units="cm"/>
    </inkml:brush>
  </inkml:definitions>
  <inkml:trace contextRef="#ctx0" brushRef="#br0">1 3 7123,'0'0'4656,"0"0"-2586,0 0-672,0 0 16,0 0-323,0 0-432,0 0-608,1-1 1,-1 1-1,1 0 0,-1 0 0,1-1 0,-1 1 1,1 0-1,-1 0 0,0 0 0,1 0 1,-1-1-1,1 1 0,-1 0 0,1 0 0,0 0 1,-1 0-1,1 0 0,-1 0 0,1 0 1,-1 1-1,1-1 0,-1 0 0,0 0 0,1 0 1,-1 0-1,1 1 0,-1-1 0,1 0 1,0 1-1,2 5 8,0 0 0,0 0 0,-1 0 0,1 1 0,-1-1 0,-1 1 0,1 0 0,0 8 0,4 64 226,-5-69-245,2 68 152,10 104 238,6-20-199,-1 229-1,-18-82-1073,-6-302-691,4-7-4751,2 0-3610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1.169"/>
    </inkml:context>
    <inkml:brush xml:id="br0">
      <inkml:brushProperty name="width" value="0.05" units="cm"/>
      <inkml:brushProperty name="height" value="0.05" units="cm"/>
    </inkml:brush>
  </inkml:definitions>
  <inkml:trace contextRef="#ctx0" brushRef="#br0">1 289 7411,'0'0'2137,"0"0"-571,0 0-61,0 0-246,0 0-218,16 1 87,154-5 652,189-28 0,-185 14-1477,-45 5-109,654-70 426,-11-42-591,-744 116 435,-15 5-2401,-5 3-4935,-26 1-414</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2.605"/>
    </inkml:context>
    <inkml:brush xml:id="br0">
      <inkml:brushProperty name="width" value="0.05" units="cm"/>
      <inkml:brushProperty name="height" value="0.05" units="cm"/>
    </inkml:brush>
  </inkml:definitions>
  <inkml:trace contextRef="#ctx0" brushRef="#br0">539 0 4994,'0'0'1646,"0"0"-34,0 0-108,0 0-100,0 0-220,0 0-202,-10 0 325,-186 0 654,182 2-1906,2-1 0,-1 1 0,0 1 0,0 1 1,1-1-1,-1 2 0,1 0 0,0 0 0,1 1 0,-12 8 0,-2 2 70,1 1-1,1 1 1,-30 31 0,47-45-135,1 1 1,0 0 0,1 0 0,-1 1-1,1-1 1,0 1 0,0 0 0,1 0-1,0 0 1,0 1 0,0-1-1,1 1 1,0 0 0,0-1 0,1 1-1,-1 0 1,2 0 0,-1 0 0,1 0-1,1 13 1,0-18-2,0 0 0,0 0 0,0-1 0,0 1 0,1 0-1,-1-1 1,0 1 0,1-1 0,-1 1 0,1-1 0,0 0 0,-1 0 0,1 0 0,0 0 0,0 0-1,0 0 1,0 0 0,0 0 0,0-1 0,0 1 0,0-1 0,0 1 0,0-1 0,0 0 0,4 0-1,5 2-35,32 8-163,0-1 1,1-3-1,-1-1 0,1-3 1,1-1-1,55-6 1,-83 1 251,0-1 1,0 0 0,-1-1-1,0 0 1,0-1 0,-1-1-1,1-1 1,-2 0 0,1-1-1,-2-1 1,1 0 0,20-22-1,-31 29 35,-1 0-1,0-1 1,0 1-1,-1 0 0,1-1 1,-1 1-1,0-1 1,0 1-1,0-1 0,-1 1 1,0-1-1,0 0 1,0 1-1,-1-6 0,1-4-234,0 14-24,0 0 107,0 0 43,0 0 32,0 0 83,0 0 29,0 0-29,0 0 10,0 17 211,0 69 259,1-83-533,0 0-1,0 0 1,1 0-1,-1 0 1,1 0-1,0 0 0,-1-1 1,1 1-1,0-1 1,1 1-1,-1-1 1,0 0-1,1 0 0,-1 0 1,1 0-1,0 0 1,-1-1-1,1 1 1,0-1-1,4 2 0,68 29 358,-71-31-373,25 8-335,0-1-1,1-1 0,-1-1 0,2-2 0,50 2 0,-76-6-2749,-5 0-2462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3.257"/>
    </inkml:context>
    <inkml:brush xml:id="br0">
      <inkml:brushProperty name="width" value="0.05" units="cm"/>
      <inkml:brushProperty name="height" value="0.05" units="cm"/>
    </inkml:brush>
  </inkml:definitions>
  <inkml:trace contextRef="#ctx0" brushRef="#br0">1 1 5090,'0'0'3818,"0"0"-2036,0 0-603,0 0-205,0 0-448,0 16-155,0 280 2513,0-295-2878,1 0 1,0 0-1,0 0 1,0 0 0,0 0-1,0 0 1,0 0-1,0 0 1,0 0-1,1 0 1,-1 0 0,0-1-1,0 1 1,1 0-1,-1-1 1,1 0 0,-1 1-1,0-1 1,1 0-1,-1 1 1,1-1-1,-1 0 1,1 0 0,-1 0-1,0 0 1,1 0-1,2-1 1,50-3 734,-30-2-456,1-1-1,-1-2 0,-1 0 0,0-2 1,38-23-1,6-1-101,6-1-290,71-47-1,-63 23-4823,-70 50-498,-9 3-3194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3.587"/>
    </inkml:context>
    <inkml:brush xml:id="br0">
      <inkml:brushProperty name="width" value="0.05" units="cm"/>
      <inkml:brushProperty name="height" value="0.05" units="cm"/>
    </inkml:brush>
  </inkml:definitions>
  <inkml:trace contextRef="#ctx0" brushRef="#br0">8 0 6179,'0'0'3041,"0"0"-1824,0 0 576,0 0-417,0 0-351,0 0-129,-7 127-224,44-101-159,0 1 127,-8-1-256,-7-3-240,0-3-96,-7 0-48,0-6-16,-8-8-640,1 1-625,-8-7-1008,0 0-3826</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3.988"/>
    </inkml:context>
    <inkml:brush xml:id="br0">
      <inkml:brushProperty name="width" value="0.05" units="cm"/>
      <inkml:brushProperty name="height" value="0.05" units="cm"/>
    </inkml:brush>
  </inkml:definitions>
  <inkml:trace contextRef="#ctx0" brushRef="#br0">47 1 10469,'0'0'1729,"0"0"-812,0 0-135,0 0-24,0 0-54,-3 14-309,1 1-328,1-4-25,-1 1-1,0-1 1,-1 1-1,-1-1 1,0 0-1,-5 10 0,6-11 26,-1-1 0,2 1-1,-1 0 1,2 0-1,-1 0 1,1 0 0,1 0-1,-1 0 1,3 14-1,-2 3 74,1-26-136,-1 0 0,0 0 0,0 0 0,1-1 0,-1 1 0,0 0-1,1 0 1,-1-1 0,1 1 0,-1 0 0,1-1 0,-1 1 0,1 0 0,-1-1 0,1 1 0,0-1 0,-1 1-1,1-1 1,0 1 0,-1-1 0,1 1 0,0-1 0,0 0 0,-1 1 0,1-1 0,0 0 0,0 0 0,0 1-1,0-1 1,-1 0 0,3 0 0,34 1-19,-27-2 36,63 2 61,64 0-472,-1-5 0,140-23-1,-235 17-1908,-41 10 2184,0 0 0,1 0 0,-1 0 0,0 0 0,1 0 0,-1 0 0,0 0 0,0 0 0,1-1 0,-1 1 0,0 0 0,1 0 0,-1 0 0,0 0 0,0-1 0,1 1 0,-1 0 1,0 0-1,0-1 0,0 1 0,1 0 0,-1 0 0,0-1 0,0 1 0,0 0 0,0-1 0,1 1 0,-1 0 0,0-1 0,0 1 0,0 0 0,0 0 0,0-1 0,0 0 0,0-8-5679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05.776"/>
    </inkml:context>
    <inkml:brush xml:id="br0">
      <inkml:brushProperty name="width" value="0.05" units="cm"/>
      <inkml:brushProperty name="height" value="0.05" units="cm"/>
    </inkml:brush>
  </inkml:definitions>
  <inkml:trace contextRef="#ctx0" brushRef="#br0">466 0 1201,'0'0'4852,"0"0"-1791,0 0-786,0 0-386,0 0-438,-42 6-239,-140 20-175,144-19-442,-54 17 0,77-19-325,0 1-1,0 1 1,1 1-1,-18 12 1,30-19-250,1 0-1,-1 0 1,1 0 0,-1 0 0,1 1 0,-1-1 0,1 0 0,0 1 0,0 0 0,0-1 0,0 1 0,0 0 0,0-1 0,0 1-1,1 0 1,-2 2 0,2-3-23,1 0 0,-1 0-1,0 0 1,0 0 0,0 0-1,1 0 1,-1 0 0,0 0-1,1 0 1,-1 0-1,1 0 1,-1 0 0,1 0-1,0-1 1,-1 1 0,1 0-1,0 0 1,0-1 0,-1 1-1,1 0 1,0-1 0,0 1-1,0-1 1,0 1 0,0-1-1,0 1 1,0-1-1,0 0 1,0 1 0,0-1-1,0 0 1,0 0 0,0 0-1,2 0 1,167 28-51,-92-17 48,107 28-1,-163-33 7,-1 1-1,0 1 1,-1 1-1,1 1 1,-2 0-1,1 2 1,-2 0-1,0 1 1,28 25-1,-41-32-2,0-1 0,-1 1-1,1 0 1,-1 0 0,0 1 0,0-1 0,-1 1 0,0 0-1,0 0 1,-1 0 0,3 11 0,-2 2-64,-1 1-1,0 38 1,-2-52 32,-1-4 13,1 1 0,0-1 0,-1 1 0,0 0 0,0-1-1,0 1 1,0-1 0,-1 0 0,1 1 0,-1-1 0,0 0 0,0 0-1,0 0 1,0 0 0,-1 0 0,1-1 0,-1 1 0,0-1 0,1 1-1,-1-1 1,0 0 0,-1 0 0,1 0 0,0-1 0,0 1 0,-6 1-1,1 0 44,-2 0-1,1-1 0,0 0 0,0 0 0,-1-1 0,1 0 0,-1-1 0,1 0 0,-18-2 0,25 2-10,0-1 0,0 0-1,0 0 1,0 1 0,1-1 0,-1 0 0,0-1 0,0 1 0,1 0 0,-1 0 0,1-1 0,-1 1 0,1-1 0,0 1-1,-1-1 1,1 0 0,0 1 0,0-1 0,0 0 0,0 0 0,1 0 0,-1 0 0,0 0 0,1 0 0,-1 0 0,1 0 0,0-4-1,-2-8 48,1 0 0,1-30-1,1 23-55,-1 9 13,0 0 0,0-1 0,2 1 0,3-18 0,-3 25-10,-1 0-1,2 1 1,-1-1 0,0 1 0,1 0 0,0-1 0,0 1 0,0 1-1,1-1 1,-1 0 0,1 1 0,8-6 0,24-18 16,2 2 0,1 2 0,42-18 1,127-45-38,-162 69-52,-39 14-117,10-2-2811,-17 5-1627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4.321"/>
    </inkml:context>
    <inkml:brush xml:id="br0">
      <inkml:brushProperty name="width" value="0.05" units="cm"/>
      <inkml:brushProperty name="height" value="0.05" units="cm"/>
    </inkml:brush>
  </inkml:definitions>
  <inkml:trace contextRef="#ctx0" brushRef="#br0">1 103 2977,'0'0'6948,"0"0"-5380,0 0-815,0 0 79,0 0-48,0 0-319,0 0-145,361-86-176,-258 79-128,-22 0 48,-22 4-64,-36 3-224,-23 0-1345,0 0-960,0 0-2401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4.657"/>
    </inkml:context>
    <inkml:brush xml:id="br0">
      <inkml:brushProperty name="width" value="0.05" units="cm"/>
      <inkml:brushProperty name="height" value="0.05" units="cm"/>
    </inkml:brush>
  </inkml:definitions>
  <inkml:trace contextRef="#ctx0" brushRef="#br0">0 0 7523,'0'0'1153,"0"0"640,0 0-385,0 0-687,0 0-545,0 0-128,325 7-48,-266-7-1889,-52 0-2033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5.792"/>
    </inkml:context>
    <inkml:brush xml:id="br0">
      <inkml:brushProperty name="width" value="0.05" units="cm"/>
      <inkml:brushProperty name="height" value="0.05" units="cm"/>
    </inkml:brush>
  </inkml:definitions>
  <inkml:trace contextRef="#ctx0" brushRef="#br0">1 34 3730,'0'0'1857,"0"0"-102,0 0 54,0 0-70,0 0-125,0 0-298,5-6-190,14-16 101,-14 16-120,-5 6-333,3 53 156,12 77 0,3 19-680,-16 139 196,-3-225-3604,1-2-3526,0-78-4084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6.158"/>
    </inkml:context>
    <inkml:brush xml:id="br0">
      <inkml:brushProperty name="width" value="0.05" units="cm"/>
      <inkml:brushProperty name="height" value="0.05" units="cm"/>
    </inkml:brush>
  </inkml:definitions>
  <inkml:trace contextRef="#ctx0" brushRef="#br0">1 233 6435,'0'0'3388,"0"0"-1083,0 0-445,0 0-262,0 0-411,19-4-216,709-98 1333,-249 43-2348,-87-3-2990,-373 57-335,-19 5-1716</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6.871"/>
    </inkml:context>
    <inkml:brush xml:id="br0">
      <inkml:brushProperty name="width" value="0.05" units="cm"/>
      <inkml:brushProperty name="height" value="0.05" units="cm"/>
    </inkml:brush>
  </inkml:definitions>
  <inkml:trace contextRef="#ctx0" brushRef="#br0">1 0 2353,'0'0'6296,"0"0"-3708,0 0-1281,0 0-373,0 0-427,0 8-248,0 2-161,-1 16 194,2 1 0,0-1 0,1 0 0,2-1 0,0 1 0,15 43 0,-7-40-130,-3-11 16,-2 0 0,0 1 0,-1 0 1,-1 0-1,0 0 0,-2 0 0,2 22 1,-5-40-1383,0-1-2235,0 0-3585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7.772"/>
    </inkml:context>
    <inkml:brush xml:id="br0">
      <inkml:brushProperty name="width" value="0.05" units="cm"/>
      <inkml:brushProperty name="height" value="0.05" units="cm"/>
    </inkml:brush>
  </inkml:definitions>
  <inkml:trace contextRef="#ctx0" brushRef="#br0">0 80 3954,'0'0'4663,"0"0"-2491,0 0-729,0 0-272,0 0-378,0 0-238,0-4 321,0 6 49,0 393 518,0-393-1414,0-2 22,0 0 82,0 0 107,1-5 203,14-60 66,-9 34-77,18-54 1,-21 76-387,0 1 1,1 0-1,0 0 0,0 0 0,1 0 1,0 1-1,1 0 0,0 0 0,0 0 1,0 0-1,8-5 0,-10 10-69,-1 1 0,1-1-1,-1 1 1,1 0 0,0 0 0,0 0-1,0 0 1,-1 0 0,1 1 0,0 0-1,6 0 1,53 5 5,-43-2 22,84 5-315,172-9 0,-258 0 265,-1-2-1,1 0 1,-1-1 0,1-1 0,-1 0-1,0-2 1,-1 0 0,27-15-1,-1-6 177,67-56 0,-93 71-74,-15 12-51,-1 0 1,1 0 0,0 0 0,0 0 0,0 0-1,0 0 1,1 0 0,-1 0 0,0 0-1,0 1 1,0-1 0,1 1 0,-1-1-1,0 1 1,1-1 0,-1 1 0,1 0-1,-1-1 1,3 1 0,-3 2-14,-1-1 0,1 1 0,-1 0 1,1-1-1,-1 1 0,1 0 0,-1 0 0,0 0 0,0-1 0,0 1 0,0 0 1,0 0-1,-1 2 0,1 6 51,-2 69 256,1-29-180,5 74-1,11-65 73,-4-16-1689,-8-13-3131,-3-28-429,0-2-3616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8.123"/>
    </inkml:context>
    <inkml:brush xml:id="br0">
      <inkml:brushProperty name="width" value="0.05" units="cm"/>
      <inkml:brushProperty name="height" value="0.05" units="cm"/>
    </inkml:brush>
  </inkml:definitions>
  <inkml:trace contextRef="#ctx0" brushRef="#br0">99 0 6451,'0'0'4181,"0"0"-1863,0 0-563,0 0-263,0 0-518,-15 28-444,-45 89-140,56-110-365,1 0 0,0 1 0,0-1 1,1 1-1,-1-1 0,2 1 0,-1 0 0,1-1 0,0 1 0,1 0 1,0 0-1,1 11 0,0 7 11,-1-25-40,0-1 1,0 1-1,0 0 1,1 0-1,-1-1 1,0 1-1,0 0 1,1 0-1,-1-1 1,0 1-1,1 0 1,-1-1-1,0 1 1,1-1-1,-1 1 1,1 0-1,-1-1 1,1 1-1,-1-1 1,1 1-1,0-1 1,-1 1-1,1-1 1,0 0-1,-1 1 1,1-1-1,0 0 1,-1 0-1,1 1 1,0-1-1,1 0 1,27 1-55,-21-1 60,75 1-174,155-7 755,-216 4-1190,1-1 0,-1-1 0,0-1 1,-1-1-1,1-1 0,-1-1 0,-1-1 0,23-13 0,-29 7-4008,-13 5-3189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8.474"/>
    </inkml:context>
    <inkml:brush xml:id="br0">
      <inkml:brushProperty name="width" value="0.05" units="cm"/>
      <inkml:brushProperty name="height" value="0.05" units="cm"/>
    </inkml:brush>
  </inkml:definitions>
  <inkml:trace contextRef="#ctx0" brushRef="#br0">0 77 5378,'0'0'4018,"0"0"-2625,0 0 16,0 0-113,0 0-592,0 0-271,273-67-17,-199 61-256,-15 2-80,-15 4-64,-22 0-16,-22 0-960,0 0-1281,0 0-2017,0 0-1713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8.806"/>
    </inkml:context>
    <inkml:brush xml:id="br0">
      <inkml:brushProperty name="width" value="0.05" units="cm"/>
      <inkml:brushProperty name="height" value="0.05" units="cm"/>
    </inkml:brush>
  </inkml:definitions>
  <inkml:trace contextRef="#ctx0" brushRef="#br0">162 1 2977,'-162'209'3954,"162"-199"-2033,0-7-288,15 0-465,51-3-223,15 0-305,15 0-176,8 0-464,-16 0-1985,-66-6-1920,-7-1-1138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9.137"/>
    </inkml:context>
    <inkml:brush xml:id="br0">
      <inkml:brushProperty name="width" value="0.05" units="cm"/>
      <inkml:brushProperty name="height" value="0.05" units="cm"/>
    </inkml:brush>
  </inkml:definitions>
  <inkml:trace contextRef="#ctx0" brushRef="#br0">0 0 7395,'0'0'2687,"0"0"-697,0 0-162,0 0-302,0 0-456,2 9-267,7 57 344,-9-50-964,2-1 0,0 1 1,0 0-1,2 0 0,7 22 0,8 0 29,-12-26-218,-1 0 1,0 0 0,-1 1 0,0-1 0,-1 1 0,-1 0 0,0 0-1,0 1 1,0 16 0,-4-18-318,1 4-436,1-6-6864,-1-10 1233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06.293"/>
    </inkml:context>
    <inkml:brush xml:id="br0">
      <inkml:brushProperty name="width" value="0.05" units="cm"/>
      <inkml:brushProperty name="height" value="0.05" units="cm"/>
    </inkml:brush>
  </inkml:definitions>
  <inkml:trace contextRef="#ctx0" brushRef="#br0">0 87 8964,'0'0'2180,"0"0"-1078,0 0-291,0 0-110,0 0-156,72-9-220,226-29-192,-131 13-83,-67 11-14,-43 13 252,-57 1-282,0 0-1,1 0 1,-1 0-1,0 0 1,0 1 0,1-1-1,-1 0 1,0 0 0,1 0-1,-1 0 1,0 0 0,0 0-1,1 1 1,-1-1-1,0 0 1,1 0 0,-1 0-1,0 1 1,0-1 0,0 0-1,1 0 1,-1 1-1,0-1 1,0 0 0,0 0-1,0 1 1,0-1 0,1 0-1,-1 1 1,0-1 0,0 0-1,0 1 1,0-1-1,0 0 1,0 1 0,5 26 386,-1 1 0,-2-1 0,0 1 0,-6 55 0,2-13 310,2 179 987,0-248-1683,0 1 1,0-1-1,0 0 0,0 0 0,0 0 1,0 1-1,-1-1 0,1 0 1,-1 0-1,1 0 0,-1 0 0,1 0 1,-1 0-1,1 0 0,-1 0 1,0 0-1,0 0 0,1 0 1,-1 0-1,0 0 0,0-1 0,0 1 1,0 0-1,0-1 0,0 1 1,0 0-1,0-1 0,0 1 0,-1-1 1,1 0-1,-1 1 0,-43 2-702,31-4-247,-8 1-2789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9.457"/>
    </inkml:context>
    <inkml:brush xml:id="br0">
      <inkml:brushProperty name="width" value="0.05" units="cm"/>
      <inkml:brushProperty name="height" value="0.05" units="cm"/>
    </inkml:brush>
  </inkml:definitions>
  <inkml:trace contextRef="#ctx0" brushRef="#br0">1 104 6531,'0'0'2345,"0"0"-726,0 0-231,0 0-396,0 0-274,0 0-48,38-6 149,125-20-59,36 4 416,217 3 1,-164 12-1148,-16-6-1896,-208 7-1727,-25 2-1501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49.807"/>
    </inkml:context>
    <inkml:brush xml:id="br0">
      <inkml:brushProperty name="width" value="0.05" units="cm"/>
      <inkml:brushProperty name="height" value="0.05" units="cm"/>
    </inkml:brush>
  </inkml:definitions>
  <inkml:trace contextRef="#ctx0" brushRef="#br0">428 1 6611,'0'0'2484,"0"0"-483,0 0-355,0 0-382,0 0-383,-34 3-43,-2-1-565,14-1-126,1 0 1,-1 2-1,1 0 1,0 1-1,0 2 1,0 0-1,1 1 1,-22 11-1,41-18-145,-15 7 124,-1 1 0,1 1 0,1 0 0,-20 16 1,30-21-121,1 0 1,0 0-1,1 0 0,-1 1 1,1-1-1,0 1 1,0 0-1,0 0 1,0 0-1,1 0 1,0 0-1,0 1 1,1-1-1,-1 1 0,1-1 1,0 1-1,1-1 1,-1 10-1,1-13-8,0 0-1,0 0 1,0 0 0,1 0-1,-1-1 1,1 1-1,-1 0 1,1 0-1,-1 0 1,1 0-1,0 0 1,0-1 0,0 1-1,0 0 1,0-1-1,0 1 1,1-1-1,-1 1 1,0-1 0,1 1-1,-1-1 1,1 0-1,1 1 1,5 2-10,-1 0 1,1-1 0,0-1-1,14 4 1,-13-4 4,63 14 2,2-4 1,104 5 0,160-11 273,-291-6-213,-5 0 15,93-3 220,-119 1-219,0 0 0,0-1 0,0-1 1,-1 0-1,30-13 0,-39 14-38,-1 0 1,0 0-1,0-1 1,0 1-1,-1-1 0,1-1 1,-1 1-1,0 0 1,0-1-1,0 0 1,-1 0-1,0 0 1,0-1-1,0 1 1,3-11-1,-4 12-38,-1 0 0,0 0-1,0 0 1,-1 0 0,1 1 0,-1-1 0,0 0-1,0 0 1,0 0 0,-1 0 0,1 0-1,-1 0 1,0 0 0,0 0 0,0 0 0,-1 1-1,0-1 1,1 0 0,-1 1 0,0-1 0,0 1-1,-1 0 1,1 0 0,-1 0 0,0 0-1,-4-4 1,-5-1-86,0 0-1,-1 0 0,0 1 0,0 1 1,-1 0-1,-20-5 0,-103-22-1125,74 23-819,-1 3 0,-82 1 1,56 6-3622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1.152"/>
    </inkml:context>
    <inkml:brush xml:id="br0">
      <inkml:brushProperty name="width" value="0.05" units="cm"/>
      <inkml:brushProperty name="height" value="0.05" units="cm"/>
    </inkml:brush>
  </inkml:definitions>
  <inkml:trace contextRef="#ctx0" brushRef="#br0">122 17 5891,'0'0'4066,"0"0"-2692,0 0-806,0 0 374,0 0-43,-13 32-176,-41 108 10,50-128-618,1 0-1,0 0 1,1 1-1,0-1 0,1 1 1,0-1-1,2 24 1,0-5 221,-1 301 2003,0-332-2296,0 0 8,-8-2-1,5-1-50,1 0 0,-1 0 0,1-1 0,0 1 0,0-1 0,0 1 0,0-1 0,1 1 0,-1-1 0,1 0 0,0 0 0,0 0 0,1 1 0,-1-9 0,-3-64-7,4 65 12,-1-53 33,-1 33-25,2 0 0,0 0 0,7-37 0,-4 57-24,1 0 0,0 0 0,1 1 0,0-1 0,1 1 0,0 0 0,0 1 0,1-1 0,1 1 0,-1 1 0,1-1 0,1 1 0,-1 1 0,18-12 0,2 0-199,1 1 0,1 1 0,55-22 0,-60 28 129,0 2 1,0 1-1,1 1 1,0 1-1,0 1 1,41-1 0,-66 22-208,-1-6 278,1-5 11,-1-1 0,1 1 0,-1-1 0,0 1 0,-1-1 0,1 1 0,-1-1 0,0 1 0,0-1 0,-1 0 0,1 0 0,-1 1 0,0-1 0,0 0 0,0 0 0,0-1 0,-1 1 0,0 0 0,-5 5 0,-16 9-6,-1 0-1,-48 25 1,44-27 25,0 1-1,-49 40 1,75-54-20,0 0-1,0 0 1,0 1 0,1-1-1,0 1 1,0-1 0,0 1-1,0 0 1,0 0 0,1 0-1,-1 0 1,1 0 0,0 0-1,0 5 1,0 2 18,0 0 0,1 0 0,0 1 0,3 16 0,-2-25 2,1 0-1,-1 0 1,0 0-1,1 0 1,-1 0-1,1 0 1,0-1-1,0 1 1,0-1-1,0 1 1,0-1-1,1 0 1,-1 0-1,1 0 1,-1 0-1,1 0 1,0 0-1,0-1 1,0 1-1,0-1 1,6 2-1,9 3 138,1 0 0,27 4-1,-36-8-116,136 16 549,-97-15-511,81 19 0,-110-17-560,16 4-304,-12-6-3834,-16-3-2234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1.487"/>
    </inkml:context>
    <inkml:brush xml:id="br0">
      <inkml:brushProperty name="width" value="0.05" units="cm"/>
      <inkml:brushProperty name="height" value="0.05" units="cm"/>
    </inkml:brush>
  </inkml:definitions>
  <inkml:trace contextRef="#ctx0" brushRef="#br0">182 0 5907,'0'0'2270,"0"0"-741,0 0 138,0 0-191,-30 29-375,-88 90-242,114-115-783,0 1-1,1-1 1,-1 1 0,1 0-1,0 0 1,0 1-1,1-1 1,-4 11-1,5-13-4,1 0 0,-1 1 0,1-1 0,0 1 0,0-1 1,0 1-1,1-1 0,0 6 0,2 10 517,-3-17-548,0-1 0,1 1 1,-1-1-1,0 0 0,1 1 0,-1-1 0,1 1 0,0-1 1,-1 0-1,1 0 0,0 1 0,0-1 0,0 0 1,0 0-1,0 0 0,0 0 0,0 0 0,0 0 0,0 0 1,1 0-1,-1 0 0,0-1 0,1 1 0,-1-1 1,0 1-1,1-1 0,2 1 0,46 8 88,-43-8-92,289 7 449,-212-8-490,-54 0-293,1-2 0,0-1 0,31-7-1,-46 6-706,1 0 0,-1-2 0,0 0-1,15-8 1,-9 3-3210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1.822"/>
    </inkml:context>
    <inkml:brush xml:id="br0">
      <inkml:brushProperty name="width" value="0.05" units="cm"/>
      <inkml:brushProperty name="height" value="0.05" units="cm"/>
    </inkml:brush>
  </inkml:definitions>
  <inkml:trace contextRef="#ctx0" brushRef="#br0">0 150 6531,'0'0'2593,"0"0"-1616,0 0 111,0 0-352,0 0-63,0 0-97,140-53-272,-51 36-192,14 1-48,8-1-32,-1 1 0,-6 2-32,-23 4-544,-22 4-1489,-59 6-2337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2.188"/>
    </inkml:context>
    <inkml:brush xml:id="br0">
      <inkml:brushProperty name="width" value="0.05" units="cm"/>
      <inkml:brushProperty name="height" value="0.05" units="cm"/>
    </inkml:brush>
  </inkml:definitions>
  <inkml:trace contextRef="#ctx0" brushRef="#br0">1 0 3265,'0'0'2722,"0"0"-1228,0 0 106,0 0-47,0 0-291,21 2-248,9 1-711,78 2 832,-105-5-658,-3 0-172,0 0-105,31 0 149,24 3 3,93 17-1,11 1 686,-47-11-796,152 6-1032,-259-16-1242,-5 0-1854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2.943"/>
    </inkml:context>
    <inkml:brush xml:id="br0">
      <inkml:brushProperty name="width" value="0.05" units="cm"/>
      <inkml:brushProperty name="height" value="0.05" units="cm"/>
    </inkml:brush>
  </inkml:definitions>
  <inkml:trace contextRef="#ctx0" brushRef="#br0">16 1 7860,'0'0'4314,"0"0"-2228,0 0-688,0 0-344,0 0-425,0 0-229,-3 18-2,-7 257 274,9-236-157,0-32-104,1-12 125,0-24-390,-1 5-83,2 0 0,4-28 0,-4 44-66,1 0 1,0 1-1,0-1 1,0 1-1,1 0 1,1-1-1,-1 1 1,1 1-1,0-1 1,10-11-1,-7 10-6,1 0 0,0 1 0,1 0 0,-1 0 0,1 1-1,1 0 1,-1 1 0,1-1 0,0 2 0,0 0 0,1 0 0,-1 1 0,16-3 0,-9 3 20,0 1 0,0 1 0,0 0 0,0 2 1,1 0-1,-1 1 0,0 0 0,17 6 0,-14-2-27,0 1 0,0 1-1,0 0 1,-1 2 0,0 0-1,29 22 1,-35-22 6,-1-1 1,0 2-1,-1-1 1,0 2-1,-1-1 0,0 1 1,0 1-1,-2 0 0,14 25 1,-20-30-174,0-1 0,0 1 0,0-1 0,-1 1 1,0 0-1,-1-1 0,0 16 0,0-10-1532,-4-10-1436,-15-3-1883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3.320"/>
    </inkml:context>
    <inkml:brush xml:id="br0">
      <inkml:brushProperty name="width" value="0.05" units="cm"/>
      <inkml:brushProperty name="height" value="0.05" units="cm"/>
    </inkml:brush>
  </inkml:definitions>
  <inkml:trace contextRef="#ctx0" brushRef="#br0">0 60 8148,'0'0'3089,"0"0"-1488,0 0-257,0 0-511,0 0-401,0 0 432,133-10-223,-59 3-401,-8 4-224,1-4-32,-8-6-1201,0 0-1680,-45 6-1889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3.652"/>
    </inkml:context>
    <inkml:brush xml:id="br0">
      <inkml:brushProperty name="width" value="0.05" units="cm"/>
      <inkml:brushProperty name="height" value="0.05" units="cm"/>
    </inkml:brush>
  </inkml:definitions>
  <inkml:trace contextRef="#ctx0" brushRef="#br0">1 0 9973,'0'0'3665,"0"0"-2208,0 0-209,0 0-495,0 0 175,0 0-432,59 67-287,-30-38-113,1-2 0,-8 0-96,-7-11-80,-8-6-721,1-3-1072,-8-7-1104,0 0-2738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4.007"/>
    </inkml:context>
    <inkml:brush xml:id="br0">
      <inkml:brushProperty name="width" value="0.05" units="cm"/>
      <inkml:brushProperty name="height" value="0.05" units="cm"/>
    </inkml:brush>
  </inkml:definitions>
  <inkml:trace contextRef="#ctx0" brushRef="#br0">546 217 3153,'-455'-142'8033,"376"115"-6186,67 20-1036,12 6-734,0 0 1,0 0-1,0 0 1,0 0-1,1 0 1,-1 0-1,0 0 1,0 0-1,1 0 1,-1 0-1,0 0 1,1 1-1,-1-1 1,1 0-1,-1 0 1,1 0-1,0 1 1,-1-1-1,1 0 1,0 1-1,-1-1 1,1 0-1,0 1 1,0-1 0,0 1-1,-1-1 1,1 1-1,2-1 1,30-4-255,-17 4 373,386-10 358,-284 11-470,-81 2 70,-1 0 0,0 2 0,0 2 0,-1 2 0,0 1 0,0 1 0,-1 2-1,0 1 1,55 32 0,-80-41-124,-1 0-1,0 1 0,-1 1 0,1-1 1,-1 1-1,0 1 0,0-1 0,-1 1 1,0 0-1,0 1 0,0-1 0,-1 1 0,0 0 1,-1 1-1,0-1 0,0 1 0,-1 0 1,0 0-1,-1 0 0,1 0 0,-2 0 1,1 0-1,-1 1 0,-1 16 0,0-22-22,1-1 0,-1 1-1,0-1 1,0 0-1,-1 1 1,1-1 0,-1 1-1,1-1 1,-1 1 0,0-1-1,0 0 1,-1 0-1,1 0 1,-1 1 0,0-1-1,1-1 1,-1 1 0,0 0-1,-1 0 1,1-1-1,0 1 1,-1-1 0,0 0-1,1 0 1,-1 0 0,0 0-1,0 0 1,-5 2-1,-21 9 46,0-2 0,0-1-1,-1-1 1,0-1-1,-42 4 1,-162 11-176,224-23 107,-96 4-910,59-3-3450,47-1 290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12.157"/>
    </inkml:context>
    <inkml:brush xml:id="br0">
      <inkml:brushProperty name="width" value="0.05" units="cm"/>
      <inkml:brushProperty name="height" value="0.05" units="cm"/>
    </inkml:brush>
  </inkml:definitions>
  <inkml:trace contextRef="#ctx0" brushRef="#br0">878 1 1409,'0'0'1881,"0"0"-769,0 0-336,0 0-143,0 0-92,0 0 22,0 0 222,0 0 191,0 0 115,0 0 75,0 0-67,0 0-133,0 0-160,0 0-59,0 0 26,0 0-124,0 0-182,0 0-94,0 0-335,0 1 1,0-1-1,0 1 0,0-1 1,1 1-1,-1-1 1,0 1-1,0-1 0,0 1 1,0-1-1,0 1 0,-1-1 1,1 1-1,0-1 0,0 1 1,0-1-1,0 1 1,0-1-1,-1 1 0,1-1 1,0 0-1,0 1 0,-1-1 1,1 1-1,0-1 0,-1 0 1,1 1-1,-1 0 1,-17 13 115,-1 0 0,0-1 0,-1-1 0,-33 16 0,49-26-124,-455 225 946,355-163-239,70-43-566,28-15-129,-1-2-1,-1 1 1,1-1-1,-1 0 0,0-1 1,0 1-1,0-1 1,-11 2-1,14-5-120,3 0 33,0 0-1,1 0 1,-1 0-1,0 0 0,0 0 1,0 0-1,1 1 0,-1-1 1,0 0-1,0 1 0,1 0 1,-1-1-1,0 1 1,1 0-1,-1 0 0,1 0 1,-1 0-1,1 0 0,0 0 1,-1 0-1,-1 3 0,0 2-2567,-16 0-2949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4.875"/>
    </inkml:context>
    <inkml:brush xml:id="br0">
      <inkml:brushProperty name="width" value="0.05" units="cm"/>
      <inkml:brushProperty name="height" value="0.05" units="cm"/>
    </inkml:brush>
  </inkml:definitions>
  <inkml:trace contextRef="#ctx0" brushRef="#br0">1176 73 4162,'0'0'2948,"0"0"-728,0 0-329,0 0-202,0 0-425,-29-11-76,-95-36-36,111 43-955,-1 1-1,0 0 1,0 1-1,0 1 0,0 0 1,0 1-1,-17 1 1,-7 1 200,-160 7 1009,167-5-1249,1 2-1,-1 1 0,1 1 0,-39 16 1,14 0 21,1 2 0,-64 41 0,94-51-130,0 2 0,1 0 1,2 1-1,0 1 0,0 1 1,-28 40-1,41-49-52,1 1-1,0 0 1,1 0-1,0 0 1,1 1-1,0-1 1,2 1-1,-1 1 1,2-1-1,-1 0 1,2 1-1,0-1 1,1 1-1,1-1 1,3 27-1,-3-37 2,-1 0-1,1 0 0,0 0 1,0 0-1,0-1 0,1 1 1,-1 0-1,1-1 1,0 1-1,0 0 0,0-1 1,0 0-1,1 0 0,-1 0 1,1 0-1,0 0 1,0 0-1,3 2 0,4 1-15,0 0-1,0-1 1,1-1-1,19 7 1,-22-8 6,30 8-46,-1-2 0,2-1-1,-1-1 1,51 1-1,153-12 80,-217 2-12,0-1 1,0-1-1,-1-2 1,0 0-1,0-2 0,0 0 1,-1-2-1,0 0 1,22-15-1,-33 18-16,0-1-1,-1 0 1,0 0 0,0-1-1,-1-1 1,0 1-1,-1-2 1,0 1 0,-1-1-1,0 0 1,-1-1 0,0 0-1,0 0 1,-2-1-1,1 0 1,-2 0 0,6-24-1,-5-8-387,-3 0 0,-3-53 0,-1 26-2716,2 67-1138,0 5-2097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5.255"/>
    </inkml:context>
    <inkml:brush xml:id="br0">
      <inkml:brushProperty name="width" value="0.05" units="cm"/>
      <inkml:brushProperty name="height" value="0.05" units="cm"/>
    </inkml:brush>
  </inkml:definitions>
  <inkml:trace contextRef="#ctx0" brushRef="#br0">0 0 5250,'0'0'4338,"0"0"-2091,0 0-697,0 0-51,0 0 158,0 0-118,11 18-525,-8-14-953,7 11 140,0 0 0,0-1 0,1-1 0,1 0 0,1 0 0,25 20-1,132 105 815,-22-17-1147,-140-115-259,1 0-1,-1-1 1,2 0-1,16 6 0,-21-9-2887,-5-2-3083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5.855"/>
    </inkml:context>
    <inkml:brush xml:id="br0">
      <inkml:brushProperty name="width" value="0.05" units="cm"/>
      <inkml:brushProperty name="height" value="0.05" units="cm"/>
    </inkml:brush>
  </inkml:definitions>
  <inkml:trace contextRef="#ctx0" brushRef="#br0">38 0 8756,'0'0'1731,"0"0"-143,0 0-193,0 0-261,-6 29-158,-18 96-271,21-112-597,1-1 1,0 1 0,1 0 0,1-1-1,0 1 1,3 20 0,-2-29-96,0-1 1,0 0 0,1 1-1,-1-1 1,1 0 0,0 0 0,0 0-1,0 0 1,0 0 0,0 0-1,1-1 1,-1 1 0,1-1-1,0 1 1,0-1 0,-1 0-1,2 0 1,-1 0 0,0-1 0,6 3-1,7 2-16,1 0 0,0-1 0,1 0 0,-1-2 0,1 0 0,18 0 0,111-3 38,-113-1 21,-22 1-2,0-1-1,-1-1 1,1 0 0,-1 0 0,1-1 0,-1-1 0,0 0 0,20-10 0,-27 12 4,0-1 1,1 1-1,-1-1 1,0 0-1,-1 0 1,1-1-1,0 1 1,-1-1-1,0 0 1,0 1-1,0-1 1,0-1-1,-1 1 1,0 0-1,0-1 1,0 1-1,0-1 1,-1 0-1,1 1 1,-1-1-1,0 0 1,-1 0-1,1-5 0,-1-81 173,0 52-7302,0 39 831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6.223"/>
    </inkml:context>
    <inkml:brush xml:id="br0">
      <inkml:brushProperty name="width" value="0.05" units="cm"/>
      <inkml:brushProperty name="height" value="0.05" units="cm"/>
    </inkml:brush>
  </inkml:definitions>
  <inkml:trace contextRef="#ctx0" brushRef="#br0">13 1 9012,'0'0'2038,"0"0"-701,0 0-278,0 0-192,0 0-197,-4 27-3,4-27-667,-4 30 305,0 54 1,4-81-270,1 0 0,-1 0 1,1 0-1,0-1 0,0 1 1,0 0-1,0-1 0,0 1 0,1-1 1,-1 1-1,1-1 0,0 1 1,-1-1-1,1 0 0,0 0 0,0 0 1,1 0-1,-1 0 0,0-1 1,1 1-1,-1-1 0,1 1 0,-1-1 1,1 0-1,0 0 0,-1 0 1,1 0-1,0-1 0,3 1 0,7 4 154,30 11 46,1-1 1,0-3 0,1-1 0,67 6-1,185-5-811,-274-12 19,0 0-1,0-2 1,0-1 0,0-1 0,-1-1-1,1-1 1,35-15 0,-37 6-2443,-19 2-2192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6.574"/>
    </inkml:context>
    <inkml:brush xml:id="br0">
      <inkml:brushProperty name="width" value="0.05" units="cm"/>
      <inkml:brushProperty name="height" value="0.05" units="cm"/>
    </inkml:brush>
  </inkml:definitions>
  <inkml:trace contextRef="#ctx0" brushRef="#br0">1 80 10085,'0'0'2049,"0"0"-929,0 0 305,0 0-97,0 0-367,0 0-465,472-66-288,-384 59-208,-36 1-144,-23 6-880,-14 0-897,-15 0-2561,0 0-4787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6.902"/>
    </inkml:context>
    <inkml:brush xml:id="br0">
      <inkml:brushProperty name="width" value="0.05" units="cm"/>
      <inkml:brushProperty name="height" value="0.05" units="cm"/>
    </inkml:brush>
  </inkml:definitions>
  <inkml:trace contextRef="#ctx0" brushRef="#br0">0 1 8836,'0'0'2801,"0"0"-1952,0 0 367,0 0-687,0 0-321,0 0-208,332 60-64,-214-60-1441,-74 0-1681,-14-14-1696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7.249"/>
    </inkml:context>
    <inkml:brush xml:id="br0">
      <inkml:brushProperty name="width" value="0.05" units="cm"/>
      <inkml:brushProperty name="height" value="0.05" units="cm"/>
    </inkml:brush>
  </inkml:definitions>
  <inkml:trace contextRef="#ctx0" brushRef="#br0">140 0 2721,'0'0'5936,"0"0"-3511,0 0-1219,0 0 118,0 0-17,-20 7-213,-65 25-417,83-32-683,0 1 0,1-1 0,-1 1 0,1 0 0,-1 0 0,1 0-1,-1 0 1,1 0 0,-1 0 0,1 0 0,0 0 0,-1 0 0,1 1-1,0-1 1,0 0 0,0 1 0,0-1 0,0 1 0,0-1 0,1 1 0,-1 0-1,1-1 1,-1 1 0,1 0 0,-1-1 0,1 1 0,0 0 0,0 0 0,-1-1-1,2 1 1,-1 0 0,0 0 0,0-1 0,0 1 0,1 0 0,-1-1-1,1 1 1,-1 0 0,1-1 0,0 1 0,0-1 0,0 1 0,-1-1 0,2 1-1,-1-1 1,1 2 0,12 2-167,1 0 0,-1-1 0,1-1 0,26 3-1,-7-2 0,66 12-142,179 52-1,-270-65 319,1 0 0,0 1-1,-1 1 1,0-1 0,0 1-1,-1 1 1,1 0 0,13 12-1,-19-15 43,0 1 0,0-1 0,-1 1-1,0 0 1,1 0 0,-1 0 0,0 0 0,-1 0-1,1 0 1,-1 1 0,0-1 0,0 0-1,0 1 1,0-1 0,-1 1 0,0-1 0,0 1-1,0-1 1,0 1 0,-1-1 0,0 0-1,-1 5 1,1-6 20,0-1 0,1 0 0,-1 1 0,0-1-1,-1 0 1,1 0 0,0 1 0,-1-1 0,1 0 0,-1-1 0,0 1-1,1 0 1,-1 0 0,0-1 0,0 1 0,0-1 0,0 1-1,-5 1 1,-44 13 304,37-12-212,-78 14 192,0-4-1,-1-4 0,-153-4 1,242-6-489,3 0 57,0 1-1,1-1 0,-1 0 1,1 0-1,-1 0 0,0 0 1,1 1-1,-1-1 1,1 0-1,-1 0 0,0 0 1,1 0-1,-1 0 1,0 0-1,1-1 0,-1 1 1,1 0-1,-1 0 1,0 0-1,1-1 0,-1 1 1,1 0-1,-1 0 1,1-1-1,-1 1 0,1 0 1,-1-1-1,1 1 1,-1-1-1,1 1 0,-1-1 1,1 1-1,0-1 1,-1 1-1,1-1 0,0 1 1,-1-1-1,1 0 1,0 1-1,0-1 0,0 1 1,0-1-1,-1 0 0,1 1 1,0-1-1,0 1 1,0-2-1,0-14-4763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7.652"/>
    </inkml:context>
    <inkml:brush xml:id="br0">
      <inkml:brushProperty name="width" value="0.05" units="cm"/>
      <inkml:brushProperty name="height" value="0.05" units="cm"/>
    </inkml:brush>
  </inkml:definitions>
  <inkml:trace contextRef="#ctx0" brushRef="#br0">406 47 8100,'0'0'3441,"0"0"-1360,0 0 32,0 0-672,0 0-641,0 0-256,51 189 81,-14-139-257,0-3-256,-7-18-80,-1-5-32,1-14-192,-1-10-656,1 0-1842,-23 0-1616,-7 0-2433</inkml:trace>
  <inkml:trace contextRef="#ctx0" brushRef="#br0" timeOffset="1">0 60 5827,'0'0'3537,"0"0"-1520,0 0-32,0 0-416,0 0-721,0 0-127,103-33 319,-29 33-288,0-3-127,14 3-49,16-3-304,-8 3-160,-8 0-32,-14 0-80,-15-4-96,0-2-1040,-59 2-3186,0-2-2033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8.023"/>
    </inkml:context>
    <inkml:brush xml:id="br0">
      <inkml:brushProperty name="width" value="0.05" units="cm"/>
      <inkml:brushProperty name="height" value="0.05" units="cm"/>
    </inkml:brush>
  </inkml:definitions>
  <inkml:trace contextRef="#ctx0" brushRef="#br0">1 1 10069,'0'0'2545,"0"0"-944,0 0 784,0 0-881,0 0-671,0 0-433,0 0-192,147 212-64,-103-172-144,-7 3 32,0-6 0,-7-4-32,-1-13-80,1-7-832,-16-10-1201,-14-3-849,0 0-1984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8.388"/>
    </inkml:context>
    <inkml:brush xml:id="br0">
      <inkml:brushProperty name="width" value="0.05" units="cm"/>
      <inkml:brushProperty name="height" value="0.05" units="cm"/>
    </inkml:brush>
  </inkml:definitions>
  <inkml:trace contextRef="#ctx0" brushRef="#br0">418 0 4578,'0'0'4864,"0"0"-2477,0 0-738,0 0-80,0 0-286,-58 6-456,-180 22-267,228-27-511,0 1 0,0 1 0,0 0 0,1 0 0,-16 8 0,22-9-32,-1 0 0,1 0 0,0 0 0,0 0 0,0 1 0,0 0 0,1-1 0,-1 1-1,1 0 1,-5 7 0,5-5-9,0 1-1,0 0 0,0 0 1,1 0-1,0-1 0,0 2 1,1-1-1,0 0 0,0 0 1,0 0-1,2 11 0,0 13-60,-2-27 44,1 1 1,-1-1-1,1 1 0,0-1 0,0 0 0,0 1 0,0-1 0,1 0 1,-1 0-1,1 0 0,0 0 0,0 0 0,0 0 0,0-1 0,0 1 1,1 0-1,-1-1 0,1 0 0,0 0 0,0 0 0,0 0 0,0 0 0,0 0 1,0-1-1,6 3 0,9 3-42,1-1 1,0-1-1,29 4 0,-37-7 36,62 7 55,1-3 0,129-5-1,-150-3 101,-38 2-46,1 0 0,-1-1 0,0-1-1,24-7 1,-36 9-65,0-1-1,0 0 1,0 0-1,0-1 1,0 1-1,0-1 0,-1 1 1,1-1-1,-1 0 1,1 0-1,-1 0 1,0 0-1,0 0 1,0 0-1,0-1 1,0 1-1,0-1 1,0 1-1,-1-1 1,0 0-1,1 0 0,-1 0 1,0 0-1,0 0 1,-1 0-1,1 0 1,-1 0-1,1 0 1,-1-4-1,0-1 20,0-1 0,0 1-1,-1-1 1,0 1 0,0 0 0,-5-15-1,4 19-55,0 1 0,0-1 1,-1 0-1,1 1 0,-1 0 0,0-1 0,0 1 0,0 0 0,0 0 1,0 1-1,0-1 0,-1 1 0,0 0 0,-6-4 0,10 6-9,-13-7-201,1 1-1,-1 1 1,-19-7 0,-1 8-3110,18 4-1087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13.204"/>
    </inkml:context>
    <inkml:brush xml:id="br0">
      <inkml:brushProperty name="width" value="0.05" units="cm"/>
      <inkml:brushProperty name="height" value="0.05" units="cm"/>
    </inkml:brush>
  </inkml:definitions>
  <inkml:trace contextRef="#ctx0" brushRef="#br0">211 97 1313,'0'0'1662,"0"0"-689,0 0-364,0 0-233,0 0 43,0 0 130,4-9 201,1 0-437,-3 7-194,-1-1 0,1 0 1,-1 0-1,1 0 0,-1 0 1,0 0-1,0 0 0,0 0 1,-1-1-1,1 1 0,0-6 1,-1 8 65,1 0 0,0 0 0,-1 0 0,1 0 0,0 0 0,0 0 0,0 0 1,0 0-1,0 0 0,0 0 0,0 0 0,0 0 0,0 1 0,0-1 0,2 0 0,-1 0-48,-1 0-1,0 1 0,1-1 1,-1 0-1,0 0 1,1 0-1,-1 0 0,0 0 1,0 0-1,0 0 0,0-1 1,0 1-1,0 0 0,0-1 1,0 1-1,0-3 1,-1 3 311,2 3 1347,-1-2-1768,-1 1 0,1-1 0,-1 0 1,0 0-1,1 1 0,-1-1 1,1 1-1,-1-1 0,0 0 1,1 1-1,-1-1 0,0 1 0,1-1 1,-1 1-1,0-1 0,0 1 1,1-1-1,-1 1 0,0-1 0,0 1 1,0-1-1,0 1 0,0-1 1,0 1-1,0-1 0,0 1 0,0-1 1,0 1-1,0 0 0,0-1 1,0 1-1,0-1 0,-1 1 1,1-1-1,0 1 0,0-1 0,0 1 1,-1-1-1,1 0 0,0 1 1,-1-1-1,1 1 0,0-1 0,-1 1 1,1-1-1,-1 0 0,1 1 1,-1-1-1,-89 62 456,54-39-187,-53 44 0,84-61-214,0-1 0,1 1 0,-1 0 0,2 1 0,-1-1 0,1 1 0,-1-1 0,2 1 0,-1 0 0,1 0 0,0 0 0,1 1 0,-1-1 0,1 0-1,1 1 1,0-1 0,0 11 0,-9-8 79,7-7 74,16-2-140,17 0-72,0-1 1,0-2-1,0-1 0,0-2 0,47-13 0,-33 4 5,0 2 0,0 2 0,49-4 0,-86 14-614,15-3-435,-11-3-2956,-11 3-1847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8.739"/>
    </inkml:context>
    <inkml:brush xml:id="br0">
      <inkml:brushProperty name="width" value="0.05" units="cm"/>
      <inkml:brushProperty name="height" value="0.05" units="cm"/>
    </inkml:brush>
  </inkml:definitions>
  <inkml:trace contextRef="#ctx0" brushRef="#br0">1 0 7972</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9.084"/>
    </inkml:context>
    <inkml:brush xml:id="br0">
      <inkml:brushProperty name="width" value="0.05" units="cm"/>
      <inkml:brushProperty name="height" value="0.05" units="cm"/>
    </inkml:brush>
  </inkml:definitions>
  <inkml:trace contextRef="#ctx0" brushRef="#br0">1 0 7972,'369'50'1288,"-296"-38"-679,-73 158 2952,0-169-3321,0-1 259,0 0 339,0 0 146,0 0-119,0-30 549,0 22-1112,-1-18 344,1 25-642,0 1 1,0-1 0,1 0 0,-1 0-1,0 1 1,0-1 0,0 1 0,1-1-1,-1 0 1,0 1 0,1-1-1,-1 0 1,0 1 0,1-1 0,-1 1-1,1-1 1,-1 1 0,1-1-1,-1 1 1,1 0 0,-1-1 0,1 1-1,0-1 1,-1 1 0,1 0 0,-1 0-1,1-1 1,0 1 0,-1 0-1,1 0 1,1 0 0,110-2 115,205 25 0,26 2-149,-342-26 78,0 1-1,0 0 1,0-1 0,0 1 0,0 0 0,0-1 0,-1 1 0,1-1 0,0 1 0,0-1 0,0 1 0,0-1-1,-1 0 1,1 0 0,0 1 0,-1-1 0,1 0 0,-1 0 0,1 0 0,-1 1 0,1-1 0,-1 0 0,1 0-1,-1 0 1,0 0 0,1 0 0,-1 0 0,0 0 0,0 0 0,0 0 0,0 0 0,0-2 0,1-46 294,-1 18-97,1 26-274,0 1 0,0-1 0,1 1 0,-1 0 0,1-1 0,1 1 0,-1 0 0,0 0 0,7-7 0,16-15-3427,-24 25-640,-1 1-3391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29:59.451"/>
    </inkml:context>
    <inkml:brush xml:id="br0">
      <inkml:brushProperty name="width" value="0.05" units="cm"/>
      <inkml:brushProperty name="height" value="0.05" units="cm"/>
    </inkml:brush>
  </inkml:definitions>
  <inkml:trace contextRef="#ctx0" brushRef="#br0">597 1 14134,'0'0'2223,"0"0"-580,0 0-191,0 0-420,-61 4-624,-185 16-458,192-13-70,47-1-43,7-5 120,0 1 0,1-1 1,-1 1-1,1-1 0,0 0 1,-1 1-1,1-1 0,0 0 1,0 0-1,0 1 0,0-1 1,0 0-1,0 0 0,0 0 0,0 0 1,0 0-1,1 0 0,-1-1 1,0 1-1,0 0 0,1-1 1,-1 1-1,1-1 0,-1 1 1,1-1-1,1 1 0,50 9-431,-38-7 281,15 2-42,147 35-1412,-150-32 1551,0 1-1,-1 1 1,0 1 0,35 21-1,-57-30 121,0 1-1,1-1 0,-1 1 0,0 0 0,0 0 0,0 0 0,0 1 0,-1-1 1,1 1-1,-1 0 0,0 0 0,0 0 0,-1 0 0,1 1 0,-1-1 0,0 1 1,0-1-1,0 1 0,-1 0 0,0 0 0,0 0 0,0 0 0,0 0 0,-1 0 1,1 0-1,-2 6 0,1-9 21,0-1 0,0 0 0,0 0-1,0 1 1,0-1 0,-1 0 0,1 0 0,0 0 0,-1 1 0,1-1 0,-1 0 0,1 0 0,-1 0 0,1 0 0,-1 0 0,0 0 0,0 0-1,1 0 1,-1 0 0,0 0 0,0 0 0,0 0 0,-2 1 0,-36 10 494,37-11-503,-63 11 406,-1-2 0,-84 1 0,-144-10 58,171-2-736,109 1-1593,14 0-3186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3.470"/>
    </inkml:context>
    <inkml:brush xml:id="br0">
      <inkml:brushProperty name="width" value="0.05" units="cm"/>
      <inkml:brushProperty name="height" value="0.05" units="cm"/>
    </inkml:brush>
  </inkml:definitions>
  <inkml:trace contextRef="#ctx0" brushRef="#br0">52 1 16,'0'0'2230,"0"0"-912,0 0-408,0 0-216,-4 2-129,-8 2-635,-24 6 7826,36-10-7632,0 0-1,1 0 0,-1 0 0,0 0 1,0 0-1,0 0 0,0 0 0,0 0 1,0 0-1,0 0 0,0 0 0,0 0 0,0 1 1,0-1-1,0 0 0,0 0 0,0 0 1,0 0-1,0 0 0,0 0 0,0 0 0,0 0 1,0 0-1,0 0 0,0 0 0,0 0 1,0 0-1,0 1 0,0-1 0,0 0 0,0 0 1,0 0-1,0 0 0,0 0 0,0 0 1,0 0-1,0 0 0,0 0 0,0 0 0,17 3 653,31-1-1206,1412-5 1470,-1458 2-1040,0 1-1,1 0 0,-1 0 0,0 0 1,1 0-1,-1 0 0,0 0 0,0 1 1,1-1-1,-1 1 0,0-1 0,0 1 1,0 0-1,0 0 0,0 0 0,0 0 1,0 0-1,0 1 0,0-1 0,0 1 1,0-1-1,1 3 0,-2-1 1,0 1 0,0-1 0,-1 0 1,1 1-1,-1-1 0,0 1 0,0-1 0,0 1 0,0-1 0,-1 1 0,1-1 0,-3 7 0,1-4 7,0 0-1,0-1 1,-1 1-1,0-1 0,0 1 1,0-1-1,-1 0 1,1 0-1,-1 0 0,-1-1 1,1 1-1,0-1 1,-1 0-1,-9 5 0,-12 9 83,-48 23-1,40-23-48,-39 18 51,-1-4 1,-2-3-1,-1-3 1,-1-4-1,-95 15 1,226-32-1512,46-2 1319,-39-4 73,-7 0 29,1 2 0,61 10 0,-97-8 9,0 1 0,0 0 0,-1 2 0,0 0 0,0 1 0,0 0 0,-1 2 0,0 0 1,-1 1-1,20 15 0,-26-17-3,0 0 1,0 1-1,-1-1 1,0 2-1,-1-1 1,0 1-1,-1 0 0,0 0 1,0 1-1,-1 0 1,5 17-1,-5-12 22,-2 1 1,0 0-1,-1 0 0,-1 0 0,0 0 0,-1 0 0,-4 27 1,2-36-4,0 0 0,-1 0 1,1 0-1,-2 0 0,1-1 1,-1 1-1,0-1 0,0 0 1,-1 0-1,0 0 0,-1-1 1,1 0-1,-1 0 0,0 0 1,-1-1-1,1 0 0,-11 6 1,-16 10 86,-2-1 0,-50 20-1,65-31-52,-22 10 69,1-2 1,-2-1-1,0-3 1,-1-1-1,0-3 0,-1-1 1,-58 2-1,102-11-242,0 0-1,0-1 1,0 1-1,0-1 1,1 1 0,-1-1-1,0 0 1,1 1-1,-1-1 1,1 0 0,-1 0-1,1 1 1,0-1-1,0 0 1,0 0 0,0 1-1,1-4 1,2-38-7685,10 29-2169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3.967"/>
    </inkml:context>
    <inkml:brush xml:id="br0">
      <inkml:brushProperty name="width" value="0.05" units="cm"/>
      <inkml:brushProperty name="height" value="0.05" units="cm"/>
    </inkml:brush>
  </inkml:definitions>
  <inkml:trace contextRef="#ctx0" brushRef="#br0">27 1 5074,'0'0'3135,"0"0"-1257,0 0-234,0 0-236,0 0-338,-2 26-152,-17 163 741,16 229 664,5-223-1716,-4-29-160,-1-18 3,25 231 0,-9-291-412,0-13 11,3 129 0,-16-142-101,0 5-359,0-20-3968,0-47-1205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5.780"/>
    </inkml:context>
    <inkml:brush xml:id="br0">
      <inkml:brushProperty name="width" value="0.05" units="cm"/>
      <inkml:brushProperty name="height" value="0.05" units="cm"/>
    </inkml:brush>
  </inkml:definitions>
  <inkml:trace contextRef="#ctx0" brushRef="#br0">141 14 4178,'0'0'2777,"0"0"-643,0 0-335,0 0-268,0 0-306,0 0-324,5-3-218,-2 1-449,18-7 1501,-21 24-718,-2 5-852,-1 0 1,-1 0 0,-1-1 0,0 0 0,-2 0 0,0 0-1,-1 0 1,-20 32 0,10-17-82,-19 53-1,29-65 14,0 0-1,2 1 1,1 0-1,0 1 1,-1 38-1,-1 8 419,11-68-449,1-1 0,-1 0 0,1 0 0,0 0 0,0-1 0,-1 1 0,9-2 0,163 3 779,271-10-575,-441 7-1180,24-2 2335,-17-1-4079,-8-2-6486,-5 3 2499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6.353"/>
    </inkml:context>
    <inkml:brush xml:id="br0">
      <inkml:brushProperty name="width" value="0.05" units="cm"/>
      <inkml:brushProperty name="height" value="0.05" units="cm"/>
    </inkml:brush>
  </inkml:definitions>
  <inkml:trace contextRef="#ctx0" brushRef="#br0">332 84 3506,'0'0'2174,"0"0"-493,0 0 5,0 0 83,0 0-99,3-11-179,6-34-162,-8 44-1245,-1 0 1,0 0-1,0 1 1,0-1-1,0 0 1,0 0-1,1 0 1,-1 1 0,-1-1-1,1 0 1,0 0-1,0 0 1,0 1-1,0-1 1,-1 0-1,1 0 1,0 1-1,0-1 1,-1 0-1,1 0 1,-1 1 0,1-1-1,-1 1 1,1-1-1,-1 0 1,1 1-1,-1-1 1,0 1-1,1-1 1,-1 1-1,0-1 1,1 1 0,-1 0-1,-1-1 1,-26-2 772,23 3-479,-13 0-181,-1 1 0,1 0 0,-1 1 0,1 1 0,-28 9 0,35-8-199,1 0 0,-1 1 0,1 1 0,0-1 0,0 2 0,1-1 0,0 1 0,0 1 0,0 0 0,-8 10 0,12-13 8,0 1 0,1 0 0,0 0 0,0 1 0,1-1 0,-1 1 1,2-1-1,-1 1 0,-3 14 0,3-4 12,1 1 0,1-1 0,0 18 1,1-32-19,1 0 0,-1 0 0,1-1 1,0 1-1,0 0 0,0-1 0,0 1 1,0 0-1,0-1 0,1 1 0,-1-1 1,1 0-1,0 0 0,0 1 1,0-1-1,0 0 0,0 0 0,0-1 1,0 1-1,0 0 0,1-1 0,-1 1 1,1-1-1,-1 0 0,1 0 0,0 0 1,-1 0-1,1-1 0,0 1 0,3 0 1,13 3-22,1-1-1,-1-1 1,27-1 0,-37-1 15,34 2-29,2 0 34,1-2 0,52-8 0,-85 7 3,0-2 1,0 1-1,0-2 1,-1 0-1,1 0 1,-1-1-1,0-1 1,0 0-1,-1-1 1,0 0-1,0 0 1,12-12-1,-19 14-36,-1 0 0,1 0-1,-1 0 1,0 0-1,0 0 1,-1-1 0,1 1-1,-1-1 1,-1 0-1,1 0 1,-1 1-1,0-1 1,0 0 0,0 0-1,-1 0 1,0 0-1,-1 0 1,0-6-1,1-1-271,0 12 197,0-1 0,0 1 1,0 0-1,0 0 0,0 0 0,-1-1 1,1 1-1,0 0 0,-1 0 0,1 0 0,-1 0 1,1 0-1,-1 0 0,1 0 0,-1 0 1,0 0-1,0 0 0,1 0 0,-1 0 0,-2-1 1,-8-1-7677,3 3 30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6.834"/>
    </inkml:context>
    <inkml:brush xml:id="br0">
      <inkml:brushProperty name="width" value="0.05" units="cm"/>
      <inkml:brushProperty name="height" value="0.05" units="cm"/>
    </inkml:brush>
  </inkml:definitions>
  <inkml:trace contextRef="#ctx0" brushRef="#br0">385 19 6115,'0'0'2812,"0"0"-886,0 0-152,0 0-178,0 0-89,-3-3-66,-4 0-1233,0 1 0,0-1 0,0 1 0,0 1 0,0-1 0,-1 1 0,1 0 0,0 1 0,-1-1 1,1 2-1,-15 1 0,7 0-153,0 0 0,0 2 0,0 0 0,-26 10-1,39-13-49,-20 9 61,0 0 0,1 2 0,-25 17 0,40-25-49,1 0-1,0 0 1,1 0 0,-1 1 0,1 0 0,0 0-1,0 0 1,0 0 0,1 1 0,-1-1 0,2 1 0,-1 0-1,0 0 1,1 0 0,0 0 0,1 1 0,-2 8-1,2-6-4,0 1-1,0-1 0,1 0 0,1 1 0,1 13 1,-1-21-15,0 1 0,0 0 0,0-1 1,0 0-1,0 1 0,1-1 1,-1 1-1,1-1 0,-1 0 1,1 0-1,0 0 0,0 0 1,0 0-1,0-1 0,0 1 1,0 0-1,0-1 0,1 0 0,-1 1 1,1-1-1,4 2 0,21 4-10,0-1 0,1 0 0,-1-3 0,1 0 0,0-2 0,39-3 0,-21 2 59,-34 0-29,-1 0 1,0-1-1,0 0 0,0-1 0,-1-1 1,1 0-1,0 0 0,20-10 1,-27 11-45,0-1 0,0-1 1,0 1-1,0-1 1,-1 0-1,1 0 0,-1 0 1,0-1-1,0 0 1,-1 1-1,1-1 1,-1 0-1,0-1 0,-1 1 1,1-1-1,-1 1 1,0-1-1,0 0 0,1-9 1,2-9-546,3-14-713,-6 11-2962,-2 14-1025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7.168"/>
    </inkml:context>
    <inkml:brush xml:id="br0">
      <inkml:brushProperty name="width" value="0.05" units="cm"/>
      <inkml:brushProperty name="height" value="0.05" units="cm"/>
    </inkml:brush>
  </inkml:definitions>
  <inkml:trace contextRef="#ctx0" brushRef="#br0">0 1 3073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7.538"/>
    </inkml:context>
    <inkml:brush xml:id="br0">
      <inkml:brushProperty name="width" value="0.05" units="cm"/>
      <inkml:brushProperty name="height" value="0.05" units="cm"/>
    </inkml:brush>
  </inkml:definitions>
  <inkml:trace contextRef="#ctx0" brushRef="#br0">0 227 3073,'326'-16'3645,"-322"15"-3547,0 1 0,0 0 1,0 0-1,0 0 0,0 1 0,-1-1 1,1 1-1,0 0 0,0 0 1,0 0-1,-1 1 0,1-1 0,-1 1 1,1 0-1,4 3 0,-7-3-50,0-1 0,-1 0 0,1 0 0,-1 1 0,1-1 0,-1 0 0,1 1 0,-1-1-1,0 0 1,0 1 0,0-1 0,0 1 0,0-1 0,0 0 0,0 1 0,0-1 0,0 1-1,-1-1 1,1 0 0,-1 3 0,-2 8 436,4-6-307,-1 0-1,1 0 0,0-1 0,0 1 0,1 0 0,-1-1 0,2 0 0,-1 1 0,0-1 0,1 0 1,0 0-1,0 0 0,0 0 0,1-1 0,0 1 0,0-1 0,0 0 0,0 0 0,0 0 0,10 5 0,-5-4-28,0 1 0,0-2 0,0 1 0,0-2 0,1 1-1,0-1 1,0 0 0,0-1 0,0-1 0,0 1-1,13-1 1,-6-1 110,0-1 0,0-1 0,0 0 1,0-1-1,0-1 0,-1 0 0,1-2 0,-1 0 0,-1 0 0,18-11 0,-19 10-162,137-68 669,211-143 1,-362 218-767,36-29-103,-34 27-151,0 1 0,-1-1 0,1 0 1,0 0-1,-1 0 0,0 0 0,1 0 0,-1 0 0,0 0 0,0-1 0,0 1 1,0 0-1,-1-1 0,1 1 0,0-3 0,-1 3-3811,0 2-2025</inkml:trace>
  <inkml:trace contextRef="#ctx0" brushRef="#br0" timeOffset="1">930 197 2417,'0'0'3970,"0"0"-1441,0 0-512,0 0 192,0 0-320,-15 169 0,44-136-577,1-3-495,7-3-353,-8-7-160,-14-7-160,0-7-144,-15-6-208,0 0-720,0 0-1634,0 0-2752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0.699"/>
    </inkml:context>
    <inkml:brush xml:id="br0">
      <inkml:brushProperty name="width" value="0.05" units="cm"/>
      <inkml:brushProperty name="height" value="0.05" units="cm"/>
    </inkml:brush>
  </inkml:definitions>
  <inkml:trace contextRef="#ctx0" brushRef="#br0">30 27 2977,'0'0'5918,"0"0"-2954,0 0-1396,0 0-170,0 0-208,0 0-256,-5 16-286,-1 3-349,1 0 0,0 0 0,2 1 0,-3 33-1,7-52-286,-1 0 0,0 0 0,1 0-1,-1 0 1,1 0 0,-1 0 0,1 0-1,-1 0 1,1 0 0,0 0 0,-1-1-1,1 1 1,0 0 0,0 0 0,0-1-1,-1 1 1,1 0 0,0-1 0,0 1-1,0-1 1,0 1 0,0-1 0,0 1-1,0-1 1,0 0 0,1 0 0,-1 1-1,0-1 1,0 0 0,0 0 0,2 0-1,46 1 69,-35-2-69,4 2-37,0-1-1,0 0 0,0-2 1,0 0-1,0-1 0,-1-1 1,1 0-1,31-14 0,148-84-611,-126 62 516,-62 36 138,-6 2 7,0 0 1,0 0 0,0 1 0,0-1-1,1 1 1,-1 0 0,0 0 0,1 0 0,5 0-1,-9 34 716,0-10-574,1 8 28,-1 1 0,-2 0-1,-1-1 1,-14 58 0,10-63-84,2 0-1,0 1 1,2-1 0,0 47 0,-3-42 150,4-23-7812,2-8-117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6:16.530"/>
    </inkml:context>
    <inkml:brush xml:id="br0">
      <inkml:brushProperty name="width" value="0.05" units="cm"/>
      <inkml:brushProperty name="height" value="0.05" units="cm"/>
    </inkml:brush>
  </inkml:definitions>
  <inkml:trace contextRef="#ctx0" brushRef="#br0">8 0 7027,'0'0'2583,"0"0"-726,0 0-433,0 0-469,0 0-352,0 0-77,-7 13 2961,7-11-3438,0 0 0,1 0 1,-1-1-1,1 1 0,0 0 1,-1-1-1,1 1 0,0 0 0,0-1 1,0 1-1,0-1 0,0 1 1,0-1-1,0 0 0,1 1 1,-1-1-1,1 0 0,-1 0 0,0 0 1,1 0-1,0 0 0,-1 0 1,3 0-1,53 21 198,-7-4-34,183 102 254,27 16 416,-213-97-620,-42-34-243,-1 0 1,2 0-1,-1 0 0,0-1 1,1 1-1,0-1 0,0-1 1,0 1-1,0-1 1,1 0-1,0-1 0,-1 1 1,1-1-1,10 2 0,-16-4 44,-1 0-10,0 0 2,0 0-16,0 0 3,0 0-9,0 0-10,0 0-24,0 0 22,0 0-4,0 0 1,0 0 8,0 0-9,0 0-2,0 0-5,0 0-16,0 0 15,0 0 1,0 0-24,0 0-17,0 0 9,0 0 26,0 0-58,0 0-67,0 0-126,0 0-23,0 0 77,0 0 85,0 0 51,0 0 61,0 0 30,0 0 29,0 0 22,0 0-14,0 0 8,0 0 2,0 0-31,0 0 26,0 0 33,0 0 7,0 0-26,0 0 0,0 0-17,0 0-36,0 0-14,0 0 13,0 0-5,0 0 53,0 0 49,1-24-12,12-26-143,25-65 0,-36 110 31,-1 0 0,0 0 0,0 0 0,0 0 0,0 0 0,-1-1 0,0-8 0,0 14 9,0 0-38,0 0-40,0 0 30,0 0 10,0 0 38,0 0-9,0 0-34,0 0 23,1 1 1,-1-1-1,0 1 0,0-1 0,1 1 0,-1-1 0,0 1 0,0-1 0,0 1 0,0-1 0,0 1 0,0-1 0,0 1 0,0 0 0,0-1 0,0 1 0,0-1 0,0 1 0,-1-1 0,1 1 0,0-1 0,0 1 0,0-1 0,-1 1 0,1-1 0,0 1 0,-1-1 0,1 1 0,0-1 0,-1 0 0,1 1 0,-1 0 0,-11 15-15,-20 22-4,0 2 0,3 2 0,-25 46 0,48-79 13,5-7 3,0 0 1,0 0 0,0 1-1,0-1 1,0 0-1,0 0 1,1 0 0,-1 1-1,1-1 1,-1 0-1,1 1 1,0-1 0,0 0-1,0 5 1,0-7 48,-5 1 37,0 0 0,0 0 0,0 0 1,0-1-1,0 0 0,0 0 0,0 0 0,-6-2 0,-14 0-15,-436 2-105,460 0 20,1 0 2,0 0 5,0 0 16,0 0-15,0 0-12,0 0-20,0 0-4,0 0 9,17 0-27,67 2 54,-45 0-19,1-1 0,-1-2 0,1-2 0,71-14 0,101-46-24,-123 43-41,-83 20 97,-5 0 10,-1 0-2,0 0-22,0 0-7,2-47 36,1 35-16,2 0 0,-1 1 0,2-1 0,0 1 0,0 0 0,1 0 0,12-15 0,-14 19-3,0 0-1,-1 0 0,0 0 0,-1 0 1,1-1-1,-1 0 0,-1 0 0,0 0 0,0 0 1,0 0-1,0-11 0,6-25-123,-5 27-155,1 34-4226,-4-10-678</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9.299"/>
    </inkml:context>
    <inkml:brush xml:id="br0">
      <inkml:brushProperty name="width" value="0.05" units="cm"/>
      <inkml:brushProperty name="height" value="0.05" units="cm"/>
    </inkml:brush>
  </inkml:definitions>
  <inkml:trace contextRef="#ctx0" brushRef="#br0">8 1 4482,'0'0'3762,"0"0"-1476,0 0-653,0 0-246,0 0-205,0 0-117,-4 0 218,0 10-846,4 620 1884,1-644-2337,0 0 0,0 0 0,2 0 0,0 0 0,0 0 0,1 1 0,1-1 0,0 1 0,1 0 0,0 1 0,1-1 0,1 1 0,0 1 0,0-1 0,1 1 0,15-14 0,-23 24 22,0 0 0,0 0-1,0 0 1,0 0-1,0 0 1,1 0 0,-1 0-1,0 0 1,0 1-1,0-1 1,1 0 0,-1 1-1,0-1 1,1 1-1,-1 0 1,1-1 0,-1 1-1,0 0 1,1 0 0,-1 0-1,1 0 1,-1 0-1,3 0 1,25 19 82,-25-15-82,-1-1 0,1 0 0,1 0 0,-1 0 0,0 0 0,9 3-1,10 0-1,1-1 0,0-1 0,0-2 0,0 0 0,0-1 0,29-3 0,1 1-13,-31 0-56,0-1-1,-1-1 1,0 0-1,1-2 1,39-14-1,-20 2-170,78-43 1,-107 53 223,-1-1 0,1-1 1,-2 1-1,1-2 0,-2 0 0,1 0 1,13-17-1,-19 19 77,0 0 0,0 0 0,0 0 0,-1-1 0,-1 1 0,1-1 1,-1 0-1,-1 0 0,0 0 0,0 0 0,-1 0 0,1-19 0,-2 28-51,0-1 0,0 1 1,1-1-1,-1 1 0,0-1 0,0 1 0,0-1 0,0 1 1,0-1-1,0 1 0,0-1 0,-1 1 0,1-1 0,0 1 0,0-1 1,0 1-1,0-1 0,-1 1 0,1-1 0,0 1 0,0 0 1,-1-1-1,1 1 0,0-1 0,-1 1 0,1 0 0,0-1 1,-1 1-1,1 0 0,-1-1 0,1 1 0,0 0 0,-1 0 1,1-1-1,-1 1 0,1 0 0,-1 0 0,0 0 0,-11-7 186,-4 68 323,10-4-315,2 0-1,5 75 1,1-41-4,-3-79-182,2 1 1,-1 0-1,2-1 0,0 1 0,0-1 0,1 0 0,0 0 0,1 0 1,8 16-1,-7-19 2,-1-2-5,0 0 1,-1 1 0,1 0 0,-2-1-1,1 1 1,-1 0 0,2 9-1,18-17-881,-19-1 668,0-1-1,0 1 0,0-1 0,0 1 1,-1-1-1,1 0 0,0 0 1,-1 0-1,0 0 0,1-1 0,-1 1 1,0-1-1,0 1 0,2-5 0,7-13-4743,-3 6-2228</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29.820"/>
    </inkml:context>
    <inkml:brush xml:id="br0">
      <inkml:brushProperty name="width" value="0.05" units="cm"/>
      <inkml:brushProperty name="height" value="0.05" units="cm"/>
    </inkml:brush>
  </inkml:definitions>
  <inkml:trace contextRef="#ctx0" brushRef="#br0">238 75 6099,'0'0'1582,"0"0"-670,0 0 238,0 0 91,0 0-1,12-13-42,32-35-80,-36 35 592,-15 13-1478,5 1 67,-14-1-164,1 1 0,0 0-1,0 1 1,1 1 0,-1 1 0,0 0 0,1 1-1,0 0 1,0 1 0,0 1 0,1 0 0,0 0-1,0 2 1,1 0 0,0 0 0,1 1 0,0 0-1,-10 13 1,17-17-118,1 0 0,0 0 0,0 1-1,0-1 1,1 1 0,0 0 0,0-1 0,1 1-1,0 0 1,0 0 0,1 0 0,-1 0 0,2 0-1,0 9 1,-1 8-7,1-22-18,-1 0 1,1 1 0,-1-1 0,1 0 0,0 1 0,0-1-1,0 0 1,0 0 0,0 0 0,0 0 0,1 0 0,-1 0-1,1 0 1,-1 0 0,1-1 0,0 1 0,0-1 0,0 1-1,-1-1 1,1 1 0,1-1 0,-1 0 0,0 0 0,0 0-1,0 0 1,1-1 0,-1 1 0,0 0 0,1-1-1,-1 0 1,4 1 0,14 1-35,0 0-1,38-1 1,-37-2 57,15 1 46,-1-1-1,52-10 0,-74 9-52,0-1-1,0-1 0,-1 0 1,1-1-1,-1 0 0,0 0 0,-1-2 1,1 1-1,-1-2 0,14-10 1,-23 14-40,1 1 1,0 0-1,-1-1 1,0 1-1,0-1 1,0 0 0,0 0-1,-1 0 1,1 0-1,-1 0 1,0 0 0,0 0-1,-1 0 1,1 0-1,-1 0 1,0-1-1,0 1 1,0 0 0,-2-6-1,2-8-492,0 16 381,0 1 0,0-1 0,0 1 0,0-1 0,-1 1 0,1-1 0,0 1 0,-1 0 0,1-1 0,-1 1 1,0-1-1,1 1 0,-1 0 0,0 0 0,0-1 0,0 1 0,0 0 0,0 0 0,0 0 0,0 0 0,0 0 0,0 0 0,-1 0 0,1 0 0,0 1 0,-3-2 0,-26-5-6090,8 7-1501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0.168"/>
    </inkml:context>
    <inkml:brush xml:id="br0">
      <inkml:brushProperty name="width" value="0.05" units="cm"/>
      <inkml:brushProperty name="height" value="0.05" units="cm"/>
    </inkml:brush>
  </inkml:definitions>
  <inkml:trace contextRef="#ctx0" brushRef="#br0">0 1 4306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0.531"/>
    </inkml:context>
    <inkml:brush xml:id="br0">
      <inkml:brushProperty name="width" value="0.05" units="cm"/>
      <inkml:brushProperty name="height" value="0.05" units="cm"/>
    </inkml:brush>
  </inkml:definitions>
  <inkml:trace contextRef="#ctx0" brushRef="#br0">0 200 4306,'240'-82'5976,"-236"81"-5804,-1 0 0,1 0 0,0 0 0,-1 0 0,1 1 0,0 0 0,0 0 0,-1 0 0,6 0 0,-8 0-134,-1 1 0,0-1-1,1 0 1,-1 1-1,1-1 1,-1 0-1,0 1 1,1-1-1,-1 0 1,0 1-1,1-1 1,-1 1 0,0-1-1,0 0 1,1 1-1,-1-1 1,0 1-1,0-1 1,0 1-1,0-1 1,0 1-1,0-1 1,0 1-1,1-1 1,-1 1 0,-1-1-1,1 1 1,0-1-1,0 2 1,-1 30 1468,0-17-802,1 0-1,1-1 1,0 1-1,4 19 1,-4-30-626,0 1 0,1 0 1,0-1-1,0 1 0,0-1 0,0 0 1,1 0-1,0 0 0,0 0 0,0 0 0,0 0 1,0-1-1,1 1 0,0-1 0,-1 0 1,1 0-1,6 3 0,4 1-29,0-1 0,0-1 0,0 0 0,1 0 0,0-1 0,0-1 0,23 2 0,2-3-392,66-4 0,-98 1 318,0 0-1,0-1 0,0 0 0,-1 0 0,11-5 0,-11 5 30,0-1 0,-1 1 0,2 0 0,-1 0 1,0 1-1,0 0 0,8 0 0,24 3 110,62 11 0,-63-7-116,64 3 0,80-9-113,288-34 0,-432 28 98,-18 4 6,0 0-1,0-2 0,0 0 0,0-1 1,-1-1-1,1-1 0,-2-1 0,20-11 1,-36 18 12,0 0 0,0-1 0,-1 0 0,1 1 1,-1-1-1,1 0 0,-1 0 0,1 1 0,-1-1 1,0 0-1,0-1 0,0 1 0,0 0 0,0 0 1,-1 0-1,1 0 0,-1-1 0,1 1 0,-1 0 1,0-1-1,0 1 0,0 0 0,0-1 0,0 1 1,-1 0-1,1 0 0,-1-1 0,1 1 0,-1 0 1,0 0-1,0 0 0,0 0 0,0 0 0,0 0 0,0 0 1,-1 0-1,-1-2 0,-7-2 17,0 0 0,0 1 0,-1 1 0,1-1-1,-1 2 1,-11-3 0,-83-16 150,48 12-18,-7-2-112,27 6-287,1-1-1,0-2 0,-68-26 0,100 33-90,-1-1 0,1 1 0,0-1-1,0 0 1,0 0 0,0 0 0,0 0-1,-4-6 1,1-10-6703,7 16-468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1.668"/>
    </inkml:context>
    <inkml:brush xml:id="br0">
      <inkml:brushProperty name="width" value="0.05" units="cm"/>
      <inkml:brushProperty name="height" value="0.05" units="cm"/>
    </inkml:brush>
  </inkml:definitions>
  <inkml:trace contextRef="#ctx0" brushRef="#br0">0 7 7187,'0'0'3135,"0"0"-1524,0 0-535,0 0-60,0 0-23,0 0-137,22-6 1180,-18 10-1965,0 0 1,0 0-1,0 0 1,-1 1 0,0 0-1,0-1 1,0 1-1,-1 0 1,1 0 0,1 6-1,4 7 57,5 11 28,-2 1 1,0 0 0,-2 0 0,7 42 0,12 42 142,15 16-54,-43-129-242,0-1 0,0 1 0,1 0 0,-1-1 0,0 1 0,0 0 0,0-1 0,1 1 0,-1 0-1,0-1 1,1 1 0,-1 0 0,0-1 0,1 1 0,-1-1 0,1 1 0,-1-1 0,1 1 0,-1-1 0,1 1 0,0-1 0,-1 1-1,1-1 1,-1 0 0,1 1 0,0-1 0,-1 0 0,1 0 0,0 0 0,-1 1 0,1-1 0,0 0 0,0 0 0,-1 0 0,1 0-1,0 0 1,-1 0 0,1 0 0,0 0 0,0-1 0,-1 1 0,1 0 0,0 0 0,-1 0 0,1-1 0,0 1 0,-1 0 0,1-1-1,-1 1 1,1-1 0,0 0 0,1-2 9,-2 0 0,1 0-1,0 0 1,0 0 0,-1-1 0,0 1-1,0 0 1,0 0 0,0 0-1,-1-4 1,1-13 51,3-16-30,1 0-1,12-44 1,-13 68-36,1 1-1,0 0 1,0 1 0,1-1 0,0 1-1,1 0 1,1 0 0,-1 1 0,1-1 0,1 2-1,10-11 1,-16 18-5,0 0-1,0-1 1,0 1 0,0 0 0,1 0-1,-1 1 1,0-1 0,1 0-1,-1 1 1,1 0 0,-1-1-1,0 1 1,1 0 0,-1 0-1,1 0 1,-1 1 0,3 0-1,49 11 123,-37-7-118,41 9-133,1-2 1,0-3-1,108 2 0,-152-10 27,0-2 0,0 0-1,0 0 1,-1-2 0,1 0 0,-1 0-1,16-7 1,-24 7 93,0 0 1,0 0-1,0 0 0,0-1 0,-1 0 0,1 0 1,-1-1-1,0 0 0,-1 1 0,1-2 0,-1 1 0,0 0 1,0-1-1,0 0 0,-1 0 0,0 0 0,3-10 1,1-3 100,9-17 549,-15 34-350,-1 2 45,0 0-32,0 0-90,0 29-86,0-8-105,-1 7 71,2-1 0,6 37 1,-6-54-76,2-1 0,-1 1 0,2-1 0,-1 0 0,1 0 0,0 0 0,1 0 0,0-1 0,1 0 0,8 10 0,-12-15-64,0 0 1,0-1-1,1 1 1,0-1-1,-1 1 1,1-1-1,0 0 1,0 0-1,0 0 1,1 0 0,-1-1-1,0 1 1,0-1-1,1 0 1,-1 0-1,1 0 1,6 0-1,20 0-5933,-16-1 1341,-7 0-3324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2.118"/>
    </inkml:context>
    <inkml:brush xml:id="br0">
      <inkml:brushProperty name="width" value="0.05" units="cm"/>
      <inkml:brushProperty name="height" value="0.05" units="cm"/>
    </inkml:brush>
  </inkml:definitions>
  <inkml:trace contextRef="#ctx0" brushRef="#br0">0 80 9668,'0'0'1988,"0"0"-651,0 0 157,0 0-312,0 0-505,9 27-245,29 82-125,-37-105-266,1 0 0,-1 0-1,1 0 1,0-1 0,0 1 0,0-1-1,1 1 1,-1-1 0,1 0 0,0 0-1,0 0 1,0 0 0,0 0 0,0-1-1,6 4 1,-4-4 10,-1-1 0,0 0 0,1 0 0,-1-1 0,1 1-1,0-1 1,-1 0 0,1 0 0,6-1 0,12 0-65,-13 0 47,0 0-1,-1-1 0,1 0 1,-1 0-1,0-1 0,0 0 1,0-1-1,0 1 0,0-2 1,-1 0-1,15-10 0,9-10 81,46-44 1,-29 24-19,-28 26 2,-8 7 113,0 0 1,1 1 0,1 1-1,26-15 1,-39 23 104,-2 2-94,0 0-53,6 1-101,0 0 0,0 1-1,-1-1 1,1 1 0,0 0-1,-1 0 1,0 1 0,1-1-1,-1 1 1,0 0 0,0 1-1,7 6 1,13 8 125,21 10-11,-23-12-132,0-2 0,38 17 1,-56-30-69,-4 0 3,0-1 0,1 0 0,-1 1 1,0-1-1,0 0 0,1 1 0,-1 0 0,0-1 0,0 1 1,0 0-1,0-1 0,0 1 0,0 0 0,0 0 0,1 2 0,-2-3-867,0 0-936,0 0-2813,0 0-3942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2.500"/>
    </inkml:context>
    <inkml:brush xml:id="br0">
      <inkml:brushProperty name="width" value="0.05" units="cm"/>
      <inkml:brushProperty name="height" value="0.05" units="cm"/>
    </inkml:brush>
  </inkml:definitions>
  <inkml:trace contextRef="#ctx0" brushRef="#br0">0 47 6419,'0'0'3554,"0"0"-1505,0 0 144,0 0-16,0 0-657,0 0-687,103 0-401,-14 0-192,7 0-32,-8 0-112,-21 0-96,-16-13-1104,1-4-1714,-52 7-783,0 3-4675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3.018"/>
    </inkml:context>
    <inkml:brush xml:id="br0">
      <inkml:brushProperty name="width" value="0.05" units="cm"/>
      <inkml:brushProperty name="height" value="0.05" units="cm"/>
    </inkml:brush>
  </inkml:definitions>
  <inkml:trace contextRef="#ctx0" brushRef="#br0">0 1 8852,'0'0'2569,"0"0"-1149,0 0-108,0 0 201,0 0-217,8 29-525,22 94-202,-25-100-434,0 0 0,1-1 0,1 0 0,1 0 1,18 35-1,-24-54-135,11 18 69,-12-21-64,-1 1 0,0-1 0,1 0 0,-1 1 0,1-1-1,-1 0 1,0 0 0,1 0 0,-1 1 0,1-1 0,-1 0-1,1 0 1,-1 0 0,1 0 0,-1 0 0,0 0-1,1 0 1,-1 0 0,1 0 0,-1 0 0,1 0 0,-1 0-1,1 0 1,-1 0 0,0-1 0,1 1 0,-1 0 0,1 0-1,-1 0 1,1-1 0,-1 1 0,0 0 0,1 0 0,-1-1-1,0 1 1,1 0 0,-1-1 0,0 1 0,0-1-1,1 1 1,-1 0 0,0-1 0,0 1 0,0-1 0,1 1-1,-1 0 1,0-1 0,0 1 0,0-1 0,0 1 0,0-1-1,0 0 1,58-176 932,-58 176-901,1 0 1,-1 1-1,0-1 1,1 1 0,-1-1-1,1 1 1,-1-1 0,1 1-1,-1 0 1,1-1-1,0 1 1,-1 0 0,1-1-1,-1 1 1,1 0-1,0 0 1,-1-1 0,1 1-1,0 0 1,-1 0-1,1 0 1,0 0 0,-1 0-1,1 0 1,0 0 0,-1 0-1,1 0 1,0 0-1,-1 0 1,1 0 0,0 1-1,-1-1 1,1 0-1,1 1 1,24 13-162,-22-12 209,23 14-54,2-1 1,0-2-1,0-1 0,2-1 0,56 12 1,-33-14 18,0-2 1,91-1 0,-116-6-44,55-2 54,-77 1-54,0 0-1,0 0 1,-1-1 0,1 0-1,-1 0 1,0-1 0,1 1-1,-1-1 1,10-7 0,-15 9 0,-1 0 1,1 0-1,-1 0 1,1 0 0,-1 0-1,1 0 1,-1 0-1,0 0 1,1 0 0,-1 0-1,0 0 1,0 0-1,0 0 1,0 0-1,0 0 1,0 0 0,0 0-1,0 0 1,0 0-1,-1 0 1,1 0-1,0 0 1,-1 0 0,1 0-1,0 0 1,-1 0-1,0 0 1,1 0-1,-1 0 1,1 1 0,-1-1-1,0 0 1,0 0-1,1 1 1,-1-1 0,0 0-1,0 1 1,0-1-1,0 1 1,0-1-1,1 1 1,-3-1 0,-59-34-835,57 32 266,1 0 1,0 0-1,0-1 0,0 1 0,1-1 0,-1 0 1,1 0-1,0 0 0,0 0 0,0-1 1,-3-8-1,4 3-5065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3.483"/>
    </inkml:context>
    <inkml:brush xml:id="br0">
      <inkml:brushProperty name="width" value="0.05" units="cm"/>
      <inkml:brushProperty name="height" value="0.05" units="cm"/>
    </inkml:brush>
  </inkml:definitions>
  <inkml:trace contextRef="#ctx0" brushRef="#br0">1 1 10357,'0'0'2065,"0"0"-1166,0 0-232,0 0 427,0 0-3,36 31-494,119 97-180,-144-118-351,1-1 1,1-1 0,0 0 0,0-1 0,1 0-1,0-1 1,0 0 0,23 5 0,-16-5 79,12 2-18,0-1 0,1-2 0,0-1 0,0-2 0,0-1 0,0-2 0,62-9 0,-84 7-62,1 0 0,-1-1 0,1 0 1,-1-1-1,0 0 0,-1-1 0,1 0 0,-1-1 0,0 0 0,-1-1 0,0 0 1,0-1-1,16-19 0,-16 9 1129,-11 47-1187,-2 0-1,0 0 1,-2-1-1,-1 1 1,-2-2 0,-17 46-1,-4 18 0,5 1 1,-19 143-1,0-4-2814,42-226 2253,0 0 0,0 0 0,0 0 0,-1 0-1,1 0 1,-1 0 0,0 0 0,0-1 0,-2 4 0,-17 9-10795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9.131"/>
    </inkml:context>
    <inkml:brush xml:id="br0">
      <inkml:brushProperty name="width" value="0.05" units="cm"/>
      <inkml:brushProperty name="height" value="0.05" units="cm"/>
    </inkml:brush>
  </inkml:definitions>
  <inkml:trace contextRef="#ctx0" brushRef="#br0">14 0 7780,'0'0'2886,"0"0"-1643,0 0-330,0 0 282,0 0-114,0 0-257,0 0-205,-12 12 702,11-7-1182,1 1 1,-1-1-1,1 1 1,0-1-1,1 0 1,0 1 0,0-1-1,0 0 1,0 1-1,1-1 1,0 0-1,2 5 1,-1 0 14,50 128 972,8 24-432,-26-42-467,100 222-1,-127-322-264,5 8-231,-13-27 149,1 0-1,-1-1 1,1 1-1,-1-1 1,1 1-1,-1-1 1,1 1-1,0-1 1,-1 1-1,1-1 1,0 0-1,0 1 0,-1-1 1,1 0-1,0 0 1,0 1-1,-1-1 1,1 0-1,0 0 1,0 0-1,-1 0 1,1 0-1,0 0 1,0 0-1,-1 0 1,1-1-1,0 1 0,0 0 1,-1 0-1,1 0 1,0-1-1,1 0 1,5-9-4381,-6-11-2446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29:40.879"/>
    </inkml:context>
    <inkml:brush xml:id="br0">
      <inkml:brushProperty name="width" value="0.05" units="cm"/>
      <inkml:brushProperty name="height" value="0.05" units="cm"/>
    </inkml:brush>
  </inkml:definitions>
  <inkml:trace contextRef="#ctx0" brushRef="#br0">16 0 2769,'0'0'1179,"0"0"-690,0 0-244,0 0 153,0 0 119,0 0-31,0 0-158,0 0-147,0 0-111,0 0-73,0 0-13,0 0 0,0 0 0,0 0-72,0 0-416,-3 0-900,-9 0-1386</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39.598"/>
    </inkml:context>
    <inkml:brush xml:id="br0">
      <inkml:brushProperty name="width" value="0.05" units="cm"/>
      <inkml:brushProperty name="height" value="0.05" units="cm"/>
    </inkml:brush>
  </inkml:definitions>
  <inkml:trace contextRef="#ctx0" brushRef="#br0">0 151 12294,'0'0'2259,"0"0"-1119,0 0-396,0 0 150,69-22 10,232-70-354,-262 82-495,1 1 0,0 2 0,1 2 0,-1 1 1,58 3-1,-54 1-10,17 0 40,83 2 454,-141-2-518,0 0 0,0 0-1,0 0 1,0 1 0,0-1-1,0 1 1,0 0 0,-1-1 0,1 1-1,0 0 1,0 1 0,-1-1-1,1 1 1,-1-1 0,1 1 0,-1 0-1,0-1 1,1 1 0,-1 1 0,0-1-1,0 0 1,1 3 0,0 1 2,-1 0 1,-1 0-1,1 1 1,-1-1-1,0 0 1,0 1-1,-1-1 1,-1 13-1,2-14-15,-1 1 0,0-1 0,0 1 0,-1-1 0,1 1 0,-1-1 0,0 1 0,-1-1 0,1 1 0,-1-1 0,0 0 0,-1 0 0,1 0 0,-1 0 0,0-1 0,0 1 0,-1-1 0,1 1 0,-1-1 0,0 0 0,-7 5 0,-11 7 20,-1-1 0,0-2 0,-1 0 0,-36 13 0,-115 37 106,148-55-111,-53 20 59,-147 28 1,281-67-11256,-32 7 4693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0.247"/>
    </inkml:context>
    <inkml:brush xml:id="br0">
      <inkml:brushProperty name="width" value="0.05" units="cm"/>
      <inkml:brushProperty name="height" value="0.05" units="cm"/>
    </inkml:brush>
  </inkml:definitions>
  <inkml:trace contextRef="#ctx0" brushRef="#br0">446 21 432,'0'0'3423,"0"0"-1633,0 0-365,0 0 445,0 0-29,0 0-278,0 0-1493,0 0 0,0-1-1,1 1 1,-1-1 0,0 1 0,0-1-1,0 1 1,0 0 0,0-1 0,0 1-1,0-1 1,0 1 0,0 0-1,0-1 1,0 1 0,0-1 0,0 1-1,0-1 1,-1 1 0,1 0 0,0-1-1,0 1 1,0-1 0,0 1-1,-1 0 1,1-1 0,0 1 0,-1 0-1,1-1 1,0 1 0,0 0 0,-1 0-1,1-1 1,-1 1 0,1 0-1,-1-1 1,-4 0 138,1 0 0,-1-1 0,1 1 0,-1 1 0,0-1 0,0 1 1,1 0-1,-1 0 0,0 0 0,0 1 0,1-1 0,-7 3 0,-57 16 785,38-7-633,1 1 0,1 2 0,-51 35 0,65-41-283,0 2 0,2-1 0,-1 2 0,1 0-1,1 0 1,0 1 0,1 0 0,0 1 0,-7 15 0,14-23-69,0 1 0,1-1 0,0 1 0,0 0 1,1-1-1,0 1 0,0 0 0,1 0 0,0 7 0,0-12-12,0 0 0,0 1 0,0-1-1,1 1 1,-1-1 0,1 1 0,-1-1-1,1 0 1,0 0 0,0 1 0,0-1-1,0 0 1,1 0 0,-1 0 0,1 0-1,-1 0 1,1 0 0,0 0 0,-1-1-1,1 1 1,0-1 0,0 1 0,0-1-1,0 0 1,0 0 0,1 1 0,3 0 0,37 5-86,0-2 1,0-2-1,0-1 1,61-7-1,-64 4 60,-17-1 8,0 0 1,0-1-1,-1-2 0,0 0 1,1-1-1,27-13 0,-38 14 3,0-1 1,0 0-1,-1 0 0,1-2 1,-2 1-1,1-1 0,-1-1 1,0 0-1,-1 0 0,0-1 1,0 0-1,8-14 0,-14 18-7,0 0 0,0 0 0,-1-1 0,0 1-1,0-1 1,0 0 0,-1 1 0,0-1 0,0 0 0,-1 0 0,0 0-1,0 0 1,0 0 0,-3-12 0,2 18 7,1 0 0,-1 0 0,1 0 0,-1 1 0,0-1 0,0 0 1,1 0-1,-1 0 0,0 1 0,0-1 0,0 0 0,0 1 0,0-1 0,1 1 0,-1-1 0,0 1 0,0 0 0,0-1 1,-1 1-1,1 0 0,0 0 0,0 0 0,-2-1 0,-28 1-751,22 0 92,7 0-843,2 0-1227,0 0-1694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0.714"/>
    </inkml:context>
    <inkml:brush xml:id="br0">
      <inkml:brushProperty name="width" value="0.05" units="cm"/>
      <inkml:brushProperty name="height" value="0.05" units="cm"/>
    </inkml:brush>
  </inkml:definitions>
  <inkml:trace contextRef="#ctx0" brushRef="#br0">457 1 11413,'0'0'3330,"0"0"-1412,0 0-411,0 0-261,0 0-360,-20 7-307,-61 23-315,79-29-267,0-1 0,0 1-1,0 0 1,0-1 0,1 1 0,-1 0-1,0 0 1,0 1 0,1-1 0,-1 0-1,1 0 1,-1 1 0,1-1 0,0 1-1,-1-1 1,1 1 0,0 0 0,0-1-1,0 1 1,0 0 0,0 0 0,1 0-1,-1 0 1,1 0 0,-2 3 0,3-4-25,-1 1 1,0-1 0,0 0 0,0 1 0,1-1 0,-1 0 0,1 0 0,-1 1 0,1-1 0,-1 0 0,1 0-1,0 0 1,-1 1 0,1-1 0,0 0 0,0 0 0,0 0 0,0-1 0,0 1 0,0 0 0,0 0 0,0 0-1,0-1 1,1 1 0,-1 0 0,0-1 0,3 1 0,52 6-348,-47-7 344,-1 0 1,1 1-1,-1-1 0,1 2 0,-1-1 0,0 1 0,0 0 0,0 1 0,0 0 0,0 0 0,-1 1 1,9 5-1,-14-5 29,0-1 1,0 1-1,-1-1 1,0 1-1,0 0 1,0-1-1,0 1 1,0 0-1,-1 0 1,0 0-1,1-1 1,-2 1-1,1 0 1,0 0-1,-2 5 1,1 11 49,0-16-25,0 1 1,0 0 0,0-1 0,-1 0 0,0 1 0,0-1-1,0 0 1,0 0 0,-1 0 0,0 0 0,0 0-1,0-1 1,0 1 0,0-1 0,-1 0 0,1 0 0,-1 0-1,0 0 1,0-1 0,0 1 0,0-1 0,-5 2-1,-20 10 97,0-2 0,-36 11 0,36-13-70,-265 80 940,286-89-1025,30-12-1485,19-10 156,24-11-1589,-19 10-3575,-22 12-1815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1.151"/>
    </inkml:context>
    <inkml:brush xml:id="br0">
      <inkml:brushProperty name="width" value="0.05" units="cm"/>
      <inkml:brushProperty name="height" value="0.05" units="cm"/>
    </inkml:brush>
  </inkml:definitions>
  <inkml:trace contextRef="#ctx0" brushRef="#br0">628 1 6531,'0'0'5120,"0"0"-2396,0 0-1150,0 0-171,0 0-21,-37 14-352,-112 45-419,145-58-591,0 1 0,1 0 1,-1-1-1,0 1 1,1 1-1,0-1 0,-1 1 1,1-1-1,0 1 0,0 0 1,-2 4-1,4-6-25,1 0 0,-1 0 0,1 0 0,-1 1 0,1-1 1,0 0-1,0 1 0,-1-1 0,1 0 0,0 0 0,0 1 0,0-1 0,1 0 0,-1 1 0,0-1 0,0 0 0,1 2 0,1 8-252,-1-10 232,-1 0 0,1 1 0,0-1-1,-1 0 1,1 0 0,0 0 0,0 0 0,0 0-1,0 0 1,0 0 0,0-1 0,0 1-1,0 0 1,1-1 0,-1 1 0,0 0 0,0-1-1,1 1 1,-1-1 0,0 0 0,2 1-1,37 9-85,-32-8 33,-3-1 45,10 3-49,-1 0 1,0 2 0,22 9 0,-33-13 76,0-1 0,-1 1 0,1-1 1,0 1-1,-1 0 0,1 0 0,-1 0 0,0 1 0,0-1 0,0 1 0,0-1 1,0 1-1,0-1 0,-1 1 0,1 0 0,-1 0 0,0 0 0,0 0 0,0 0 1,0 0-1,0 0 0,-1 0 0,1 4 0,-1 3-14,1-3 48,-1-1-1,-1 1 1,1 0-1,-1-1 0,0 1 1,-3 10-1,2-14-1,0 1 1,0-1-1,0 1 0,-1-1 1,0 0-1,1 1 1,-1-1-1,0-1 0,0 1 1,-1 0-1,1-1 0,-1 0 1,-3 3-1,-57 29 151,-2-3 0,0-3 0,-96 27 0,-10 4 305,156-50-485,14-8-375,24-12-2222,-14 5 1458,28-13-3995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1.532"/>
    </inkml:context>
    <inkml:brush xml:id="br0">
      <inkml:brushProperty name="width" value="0.05" units="cm"/>
      <inkml:brushProperty name="height" value="0.05" units="cm"/>
    </inkml:brush>
  </inkml:definitions>
  <inkml:trace contextRef="#ctx0" brushRef="#br0">1 0 5202,'0'0'6179,"0"0"-4002,0 0-592,0 0 432,0 0-641,0 0-511,0 156-241,0-106-176,0-7-240,0-9-127,0-11-65,0-10-16,0-6-561,0-7-655,0 0-2338,0 0-3937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2.398"/>
    </inkml:context>
    <inkml:brush xml:id="br0">
      <inkml:brushProperty name="width" value="0.05" units="cm"/>
      <inkml:brushProperty name="height" value="0.05" units="cm"/>
    </inkml:brush>
  </inkml:definitions>
  <inkml:trace contextRef="#ctx0" brushRef="#br0">1 0 8116,'0'0'3183,"0"0"-1372,0 0-362,0 0 117,0 0-155,5 32-448,18 104-392,-18-118-292,0 0 0,1 0 0,11 23-1,-1 2-1609,-12-9-4869,-4-42-547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2.935"/>
    </inkml:context>
    <inkml:brush xml:id="br0">
      <inkml:brushProperty name="width" value="0.05" units="cm"/>
      <inkml:brushProperty name="height" value="0.05" units="cm"/>
    </inkml:brush>
  </inkml:definitions>
  <inkml:trace contextRef="#ctx0" brushRef="#br0">1 107 7860,'0'0'3270,"0"0"-1487,0 0-530,0 0-151,0 0-275,43-13-298,144-40-183,-141 41-107,0 2 0,1 2 0,0 3 0,1 1-1,56 3 1,-104 28 239,-1-22-463,0 0 1,0-1 0,0 1-1,-1 0 1,1-1-1,-1 1 1,0-1 0,-1 1-1,1-1 1,-1 0 0,0 0-1,0 0 1,0-1-1,0 1 1,-1 0 0,-3 2-1,3-2-5,0-1-1,0 1 0,0 0 1,1 0-1,-1 1 0,1-1 1,0 1-1,0-1 0,1 1 1,0 0-1,-1 0 0,2 0 1,-1 1-1,0-1 0,1 0 1,-1 8-1,2-12-16,0-1 1,0 1 0,0-1 0,0 0 0,0 0 0,0 0 0,0 1 0,0-1 0,-1 0 0,1 0 0,0 1 0,0-1 0,0 0 0,0 0 0,1 1 0,-1-1 1,0 0-1,0 0 0,0 0 0,0 1 0,0-1 0,0 0 0,0 0 0,0 1 0,0-1 0,1 0 0,-1 0 0,0 0 0,0 0 0,0 1 0,0-1 1,0 0-1,1 0 0,-1 0 0,0 0 0,0 0 0,0 1 0,1-1 0,-1 0 0,0 0 0,0 0 0,1 0 0,-1 0 0,0 0 0,0 0 0,1 0 0,-1 0 1,0 0-1,0 0 0,0 0 0,1 0 0,-1 0 0,0 0 0,0 0 0,1 0 0,-1 0 0,0 0 0,0 0 0,1-1 0,107 2-761,-68-3 388,74 8-1,-112-6 382,0 1-1,0 0 1,0 0 0,0 0-1,0 0 1,0 0-1,0 0 1,0 0-1,0 1 1,-1-1-1,1 1 1,0-1 0,-1 1-1,1 0 1,-1 0-1,0 0 1,0-1-1,0 1 1,0 0 0,0 1-1,0-1 1,0 0-1,0 0 1,-1 0-1,1 0 1,-1 1-1,0-1 1,1 0 0,-1 0-1,0 1 1,-1-1-1,1 0 1,0 0-1,-1 3 1,1 0 98,-1 1 1,0-1-1,0 0 1,0 0 0,0 1-1,-1-1 1,0 0-1,0 0 1,-1-1-1,1 1 1,-1 0-1,0-1 1,-6 8-1,-7-1 23,1-1 1,-1-1-1,-1-1 0,0 0 0,0-1 0,0-1 0,-1 0 1,0-2-1,0 0 0,-1-1 0,-22 1 0,39-4-288,2-17-2218,0-17-4521,0 29 2286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3.412"/>
    </inkml:context>
    <inkml:brush xml:id="br0">
      <inkml:brushProperty name="width" value="0.05" units="cm"/>
      <inkml:brushProperty name="height" value="0.05" units="cm"/>
    </inkml:brush>
  </inkml:definitions>
  <inkml:trace contextRef="#ctx0" brushRef="#br0">75 1 8196,'0'0'3300,"0"0"-1256,0 0-508,0 0-127,0 0-307,0 7-214,-1 2-739,1 0-1,-1-1 0,0 1 1,-1-1-1,0 1 1,0-1-1,-1 1 1,0-1-1,-1 0 0,-7 13 1,5-11-45,0 0-1,1 0 1,1 0 0,0 1 0,0 0-1,1 0 1,-4 19 0,4 0 90,1 51 1,2-73-171,0-5-18,0-1 1,1 0-1,-1 1 0,1-1 0,0 0 1,-1 0-1,1 0 0,0 1 0,0-1 1,1 0-1,-1 0 0,0 0 0,1-1 0,-1 1 1,1 0-1,-1 0 0,1-1 0,0 1 1,0-1-1,0 1 0,0-1 0,0 0 1,0 0-1,0 0 0,0 0 0,0 0 1,1-1-1,-1 1 0,0 0 0,0-1 1,1 0-1,2 1 0,14 1-17,-1-1 0,1 0 0,23-2 0,-14 0-31,36 3 28,-35 0-192,0-2 0,0 0 0,38-6 0,-43-3-678,-17-6-2452,-7 4-2192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3.779"/>
    </inkml:context>
    <inkml:brush xml:id="br0">
      <inkml:brushProperty name="width" value="0.05" units="cm"/>
      <inkml:brushProperty name="height" value="0.05" units="cm"/>
    </inkml:brush>
  </inkml:definitions>
  <inkml:trace contextRef="#ctx0" brushRef="#br0">1 0 8084,'0'0'2393,"0"0"-945,0 0 399,0 0-23,0 0-458,0 27-421,0 187 1352,0-213-2273,1 0 1,-1 0-1,1 0 0,-1 0 1,1-1-1,0 1 1,-1 0-1,1 0 0,0-1 1,0 1-1,0 0 0,-1-1 1,1 1-1,0-1 0,0 1 1,0-1-1,0 0 1,0 1-1,0-1 0,0 0 1,0 0-1,0 1 0,1-1 1,32 6 50,-28-5-25,95 9 121,190-5 0,-161-6-236,-114 1-299,0-1-1,-1 0 1,1-1 0,-1 0 0,0-1-1,0-1 1,0 0 0,0-2-1,-1 1 1,20-12 0,-28 8-2371,-6-1-1950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4.130"/>
    </inkml:context>
    <inkml:brush xml:id="br0">
      <inkml:brushProperty name="width" value="0.05" units="cm"/>
      <inkml:brushProperty name="height" value="0.05" units="cm"/>
    </inkml:brush>
  </inkml:definitions>
  <inkml:trace contextRef="#ctx0" brushRef="#br0">0 143 6851,'0'0'4626,"0"0"-3217,0 0-433,0 0-79,0 0-129,0 0 113,0 0-385,243-119-160,-198 106-192,-16 6-80,-14 4-64,-8 3 0,-7 0-352,0 0-849,0 0-768,0 0-1840,0 0-1842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2:59.799"/>
    </inkml:context>
    <inkml:brush xml:id="br0">
      <inkml:brushProperty name="width" value="0.05" units="cm"/>
      <inkml:brushProperty name="height" value="0.05" units="cm"/>
    </inkml:brush>
  </inkml:definitions>
  <inkml:trace contextRef="#ctx0" brushRef="#br0">582 18 2785,'0'0'2295,"0"0"-1343,0 0-160,0 0 113,0 0 135,7-2-181,59-13 2266,-66 21 404,-2 52-2672,-1-46-791,0-2 0,-2 1 1,1 0-1,-1-1 0,-1 0 1,-9 14-1,-14 25 225,-40 87 492,-158 230 0,192-317-676,-136 210 311,91-146-244,83-112-179,1 0 0,0 0 1,0 0-1,0 0 0,0-1 1,0 0-1,7 0 0,556-47 189,-334 21-146,-94 11-113,285-17-1307,-439 33 903,-1 1-1,1 0 1,0 1 0,-28 10-1,-30 6-5092,57-16-671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4.497"/>
    </inkml:context>
    <inkml:brush xml:id="br0">
      <inkml:brushProperty name="width" value="0.05" units="cm"/>
      <inkml:brushProperty name="height" value="0.05" units="cm"/>
    </inkml:brush>
  </inkml:definitions>
  <inkml:trace contextRef="#ctx0" brushRef="#br0">59 0 7555,'-59'130'3202,"59"-123"-1569,0-4 79,7 3-207,45-2-320,14-4-529,8 3-432,0-3-224,0 0-32,-8 0-1505,-7 0-608,-44-3-2209</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5.212"/>
    </inkml:context>
    <inkml:brush xml:id="br0">
      <inkml:brushProperty name="width" value="0.05" units="cm"/>
      <inkml:brushProperty name="height" value="0.05" units="cm"/>
    </inkml:brush>
  </inkml:definitions>
  <inkml:trace contextRef="#ctx0" brushRef="#br0">1 82 10405,'0'0'2182,"0"0"-997,0 0-374,0 0 299,0 36-33,-1 21-677,3 141 822,3-145-941,3-1 0,1 0 0,18 56 0,-26-107-275,-1 0 1,0-1-1,0 1 1,0-1 0,0 1-1,1 0 1,-1-1 0,0 1-1,0-1 1,1 1-1,-1-1 1,0 1 0,1-1-1,-1 1 1,1-1 0,-1 0-1,0 1 1,1-1-1,-1 1 1,1-1 0,-1 0-1,1 1 1,0-1 0,-1 0-1,1 0 1,-1 1-1,1-1 1,-1 0 0,1 0-1,0 0 1,-1 0 0,1 0-1,-1 0 1,1 0-1,0 0 1,-1 0 0,1 0-1,-1 0 1,1 0 0,0-1-1,-1 1 1,1 0-1,-1 0 1,1 0 0,-1-1-1,2 1 1,0-2 12,0 1 0,0 0 0,-1-1 1,1 1-1,0-1 0,0 0 0,-1 0 0,1 1 0,-1-1 0,1 0 1,-1 0-1,2-5 0,14-39 35,17-76 1,9-27 41,-36 131-91,1 0 1,1 0-1,0 1 0,1 0 1,24-30-1,-20 31-11,1 0-1,1 1 0,0 0 0,1 2 1,1-1-1,0 2 0,0 1 1,23-11-1,-25 15 72,0 1 1,1 1-1,-1 0 1,1 1-1,0 1 1,0 0-1,0 2 1,1 0-1,-1 1 1,0 0-1,18 4 1,-19-1 2,-1 2-1,0 0 1,0 0-1,0 2 1,-1 0 0,0 0-1,0 1 1,-1 1 0,0 0-1,0 1 1,13 14-1,12 13 51,-2 2-1,34 46 0,-44-51 36,-1 1 0,28 52 0,-46-72-199,0 1 1,0 0-1,-2 0 0,0 1 1,-1 0-1,0 0 0,-2 0 1,2 32-1,-5-48-121,0 0-1,0-1 1,0 1-1,0 0 1,0-1 0,0 0-1,0 1 1,0-1-1,0 1 1,0-1 0,0 0-1,0 0 1,0 0-1,0 1 1,0-1-1,-1 0 1,1 0 0,0-1-1,-2 1 1,-25-1-4504,12-2-2453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5.563"/>
    </inkml:context>
    <inkml:brush xml:id="br0">
      <inkml:brushProperty name="width" value="0.05" units="cm"/>
      <inkml:brushProperty name="height" value="0.05" units="cm"/>
    </inkml:brush>
  </inkml:definitions>
  <inkml:trace contextRef="#ctx0" brushRef="#br0">1 83 5282,'0'0'6435,"0"0"-4418,0 0-800,0 0 272,0 0-609,0 0-160,228 0-175,-117-13-289,0 0-176,-8 3-80,-22-7-336,-29 7-1457,-8-3-1041,-44 6-1247,0 7-3091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5.964"/>
    </inkml:context>
    <inkml:brush xml:id="br0">
      <inkml:brushProperty name="width" value="0.05" units="cm"/>
      <inkml:brushProperty name="height" value="0.05" units="cm"/>
    </inkml:brush>
  </inkml:definitions>
  <inkml:trace contextRef="#ctx0" brushRef="#br0">0 1 6643,'0'0'3410,"0"0"-1335,0 0-295,0 0-6,0 0-131,10 28-541,-1-2-934,7 26 125,3-1 1,31 59 0,-47-104-283,1 2 3,1 1 0,0-1 0,1 0 0,13 15 1,-18-22-17,0 0 0,0 0 0,0 0 1,0 0-1,0 0 0,0 0 1,1 0-1,-1-1 0,0 1 1,0 0-1,1-1 0,-1 1 0,1-1 1,-1 0-1,1 1 0,-1-1 1,0 0-1,1 0 0,-1 0 1,1 0-1,-1 0 0,1 0 1,-1 0-1,1 0 0,-1-1 0,1 1 1,-1-1-1,0 1 0,1-1 1,-1 1-1,0-1 0,1 0 1,-1 1-1,0-1 0,0 0 0,1 0 1,-1 0-1,0 0 0,0 0 1,0 0-1,1-3 0,6-7 2,-1 0 0,-1-1 0,0 0 0,0-1-1,-1 1 1,6-21 0,12-31 49,-19 55-36,0 0 0,0 0-1,0 0 1,1 1 0,0 0 0,1 0-1,0 0 1,0 1 0,1 0-1,0 0 1,0 1 0,1 0 0,-1 0-1,1 0 1,0 1 0,14-6-1,-15 9-10,-1 0 0,1 1 0,-1 0 0,1 0-1,-1 1 1,1 0 0,-1 0 0,1 0 0,-1 1-1,1 0 1,11 4 0,4 2 86,-1 1 0,24 13 0,-4-2 11,32 10-6,2-4 0,0-3 1,2-3-1,0-3 0,0-4 1,1-3-1,99-2 1,-175-7-20,-2-18 84,0 15-187,0-1 0,0 1 1,-1 0-1,1-1 0,-1 1 1,1 0-1,-1-1 0,0 1 0,0 0 1,0 0-1,-1 0 0,1 0 1,-1 0-1,0 0 0,-2-3 1,-1 1-193,-1 0 1,0 0 0,0 1 0,0 0-1,-10-6 1,14 9 162,-34-22-3552,25 16 890,-4-3-2269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6.346"/>
    </inkml:context>
    <inkml:brush xml:id="br0">
      <inkml:brushProperty name="width" value="0.05" units="cm"/>
      <inkml:brushProperty name="height" value="0.05" units="cm"/>
    </inkml:brush>
  </inkml:definitions>
  <inkml:trace contextRef="#ctx0" brushRef="#br0">465 1 5074,'0'0'7711,"0"0"-4553,0 0-1797,0 0-177,0 0-31,-41 18-222,-122 59-453,158-75-463,1 0 1,-1 0 0,1 1 0,0 0-1,0 0 1,0 0 0,1 0-1,-1 0 1,1 1 0,-6 6 0,9-9-18,-1 1 1,1-1-1,-1 0 1,1 1 0,0-1-1,-1 0 1,1 1-1,0-1 1,0 1 0,0-1-1,0 0 1,0 1-1,0-1 1,1 1 0,-1-1-1,0 0 1,2 3-1,0 8-63,-2-10 50,0 0-1,1 0 0,-1-1 0,1 1 1,-1 0-1,1 0 0,0-1 1,0 1-1,0 0 0,-1-1 0,2 1 1,-1-1-1,0 1 0,0-1 0,0 1 1,1-1-1,-1 0 0,1 0 1,-1 1-1,3 0 0,38 19-304,-30-16 263,14 7-66,62 29-269,-79-36 359,0 0 1,0 1-1,0 0 0,-1 1 0,0 0 1,12 13-1,-18-18 33,-1 1 1,1 0-1,-1-1 0,1 1 1,-1 0-1,0 0 0,0 0 1,0 0-1,-1 0 1,1 0-1,-1 0 0,1 0 1,-1 1-1,0-1 0,0 0 1,-1 0-1,1 0 0,0 0 1,-1 0-1,0 0 0,0 0 1,0 0-1,0 0 0,0 0 1,-1 0-1,1 0 1,-1-1-1,0 1 0,0-1 1,0 1-1,0-1 0,0 0 1,0 0-1,-1 0 0,1 0 1,-1 0-1,-4 2 0,-29 12 36,-1-3 0,-1-1 0,0-2 0,-1-1 0,-40 3-1,-67 16 183,109-21-242,36-7-393,1 0-604,0 0-1274,0-1-2126,0-4-2310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6.797"/>
    </inkml:context>
    <inkml:brush xml:id="br0">
      <inkml:brushProperty name="width" value="0.05" units="cm"/>
      <inkml:brushProperty name="height" value="0.05" units="cm"/>
    </inkml:brush>
  </inkml:definitions>
  <inkml:trace contextRef="#ctx0" brushRef="#br0">25 266 12246,'0'0'2667,"0"0"-874,0 0-184,0 0-536,0 0-492,-6 29-338,6-29-243,-7 34 17,-5 55 1,12-87-19,0 0 0,0 0 0,0 0 0,1 0 0,-1 0 0,0-1 0,1 1 0,-1 0 0,1 0 0,0 0 0,-1 0 0,1 0 0,0-1 0,0 1 0,0 0 0,1-1 0,-1 1 0,0-1 0,1 1 0,-1-1 0,0 0 0,1 1 0,0-1 0,-1 0 1,1 0-1,0 0 0,-1 0 0,1-1 0,0 1 0,4 1 0,2-1-29,0 1 1,0-2 0,0 1 0,1-1-1,12-1 1,-4 0-118,18 0-74,0-2 0,0-1-1,64-17 1,-93 20 253,1 0 0,0 0 0,-1 0 0,1 1 1,0 0-1,-1 1 0,1-1 0,0 1 0,-1 0 0,1 1 0,-1 0 1,1 0-1,-1 0 0,0 1 0,0 0 0,0 0 0,9 6 1,-5-4-20,1-2 0,-1 1 0,1-1 0,0-1 0,0 0 0,0 0 1,0-1-1,0-1 0,1 0 0,12-1 0,-1 1 16,-18 0-18,-1 0-1,1-1 1,-1 1-1,1-1 1,-1 0-1,0 0 1,1-1 0,-1 1-1,0-1 1,0 0-1,0 0 1,0 0-1,0 0 1,0-1 0,-1 0-1,1 1 1,-1-1-1,0-1 1,0 1-1,0 0 1,0-1 0,0 0-1,-1 1 1,0-1-1,1 0 1,-2 0-1,1 0 1,0-1-1,-1 1 1,2-7 0,2-12 57,-1-1 0,-1 1 0,-2-1 0,-1-37 0,0 38-32,0-198-60,0 220-803,-3 11-4597,-16 10 86</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7.200"/>
    </inkml:context>
    <inkml:brush xml:id="br0">
      <inkml:brushProperty name="width" value="0.05" units="cm"/>
      <inkml:brushProperty name="height" value="0.05" units="cm"/>
    </inkml:brush>
  </inkml:definitions>
  <inkml:trace contextRef="#ctx0" brushRef="#br0">92 0 13286,'0'0'2719,"-15"29"-870,-44 96-652,55-115-1101,1-1 0,0 1 0,1 0 0,0 0 0,0 0 0,1 0 0,1 0-1,0 1 1,1 12 0,0 4 90,-1-23-168,0 0-1,0-1 1,0 1 0,1 0-1,-1 0 1,1 0 0,0 0-1,0-1 1,1 1 0,-1 0-1,1-1 1,-1 1 0,1-1 0,0 0-1,1 1 1,-1-1 0,0 0-1,6 5 1,-1-3 9,0-1-1,0 0 1,1 0 0,-1 0-1,1-1 1,0 0 0,14 3-1,16 1 18,-1-1 0,1-2-1,0-1 1,59-4-1,-34 0-15,-33 1-76,-1-2 1,1-1 0,-1-2-1,0 0 1,0-2-1,-1-1 1,1-2-1,-2 0 1,0-2-1,0-1 1,-1-1 0,-1-2-1,34-25 1,-52 36-121,-2 0 0,1 0 0,0 0 0,-1-1 0,0 0 0,0 0 0,-1 0 1,7-13-1,-3-17-4874,-8 26-1817</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7.527"/>
    </inkml:context>
    <inkml:brush xml:id="br0">
      <inkml:brushProperty name="width" value="0.05" units="cm"/>
      <inkml:brushProperty name="height" value="0.05" units="cm"/>
    </inkml:brush>
  </inkml:definitions>
  <inkml:trace contextRef="#ctx0" brushRef="#br0">0 120 9476,'0'0'4082,"0"0"-2977,0 0-113,0 0 785,0 0-480,0 0-673,399-110-240,-355 103-320,-22 4-64,-22 3-496,0 0-881,0 0-1888,0 3-1329,-30 7-4451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8.018"/>
    </inkml:context>
    <inkml:brush xml:id="br0">
      <inkml:brushProperty name="width" value="0.05" units="cm"/>
      <inkml:brushProperty name="height" value="0.05" units="cm"/>
    </inkml:brush>
  </inkml:definitions>
  <inkml:trace contextRef="#ctx0" brushRef="#br0">45 222 5763,'-37'27'5098,"29"-21"-2329,11-6-1213,191-9 1704,-109-1-3157,119-31-1,-58 4-530,230-28 0,-325 64 326,-51 2 109,1-1-1,-1 1 0,0-1 0,1 1 0,-1 0 0,1-1 0,-1 1 0,0 0 1,0-1-1,1 1 0,-1 0 0,0-1 0,0 1 0,0 0 0,0-1 0,1 1 0,-1 0 1,0-1-1,0 1 0,-1 0 0,1-1 0,0 1 0,0 0 0,0 1 0,-1 1 76,1 275 1519,9-285-1798,8-14 163,1 1 0,1 0 0,1 1 1,1 2-1,37-26 0,128-66-119,-92 56-220,62-24-1279,-155 76 1623,-1 1-13,0 0-1,1-1 0,-1 1 1,0 0-1,0 0 0,1-1 1,-1 1-1,0 0 0,0 0 1,1-1-1,-1 1 0,0 0 1,1 0-1,-1 0 0,0 0 1,1 0-1,-1-1 0,0 1 1,1 0-1,-1 0 0,1 0 1,-1 0-1,0 0 0,1 0 1,-1 0-1,0 0 0,1 0 1,-1 0-1,0 0 0,1 0 1,-1 1-1,1-1 0,-1 0 1,0 0-1,1 0 0,-1 0 1,0 1-1,0-1 0,1 0 1,-1 0-1,0 1 0,1-1 1,-1 0-1,0 0 0,0 1 1,1-1-1,-10 19-187,-4-1 495,-2-1 1,0 0-1,-24 21 1,15-16 499,-30 37 0,48-52-562,1 0 0,0 1-1,0-1 1,1 1 0,0 1 0,0-1 0,1 0 0,0 1 0,-3 15 0,5-22-162,1-1 0,-1 0 0,1 1 1,0-1-1,0 1 0,-1-1 0,1 1 1,0-1-1,0 0 0,0 1 1,1-1-1,-1 1 0,0-1 0,0 1 1,1-1-1,-1 0 0,1 1 1,-1-1-1,1 0 0,0 1 0,0-1 1,-1 0-1,1 0 0,0 0 1,0 0-1,0 1 0,2 0 0,0-1-37,1 0 1,-1 0-1,1 0 0,-1-1 0,0 1 0,1-1 0,-1 0 0,1 0 0,4-1 0,10 0-16,72 2-442,117-3-3982,-173-4-217,-6-3-3847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8.379"/>
    </inkml:context>
    <inkml:brush xml:id="br0">
      <inkml:brushProperty name="width" value="0.05" units="cm"/>
      <inkml:brushProperty name="height" value="0.05" units="cm"/>
    </inkml:brush>
  </inkml:definitions>
  <inkml:trace contextRef="#ctx0" brushRef="#br0">1100 0 13990,'0'0'2463,"0"0"-566,0 0-331,0 0-232,0 0-414,-38 3-517,-115 12-352,151-14-53,0-1-1,0 0 1,0 1 0,-1-1 0,1 1 0,0-1-1,0 1 1,0 0 0,0 0 0,0 0 0,0 0 0,0 0-1,0 1 1,1-1 0,-1 1 0,0-1 0,1 1 0,-3 2-1,4-3 0,-1 1-1,1-1 1,-1 1-1,1-1 1,0 1-1,0-1 1,0 1-1,0 0 0,0-1 1,0 1-1,0-1 1,0 1-1,1-1 1,0 3-1,0 5-32,-1-6 18,1-1-1,-1 1 1,1-1 0,-1 1-1,1-1 1,0 0 0,0 1-1,0-1 1,0 0 0,1 0-1,-1 0 1,0 0 0,1 0-1,0 0 1,-1 0-1,1 0 1,0 0 0,0-1-1,0 1 1,0-1 0,4 3-1,57 24-342,-34-17 150,116 62-440,-142-72 648,0 1 0,-1 0 1,1 0-1,-1 0 1,0 0-1,0 1 0,1-1 1,-2 1-1,1-1 1,0 1-1,0 0 0,-1-1 1,0 1-1,1 0 0,-1 0 1,0 0-1,0 0 1,-1 0-1,1 1 0,-1-1 1,1 0-1,-1 0 1,0 0-1,0 0 0,-1 1 1,1-1-1,-1 0 1,1 0-1,-1 0 0,0 0 1,0 0-1,0 0 1,-1 0-1,1 0 0,-1-1 1,1 1-1,-1 0 1,0-1-1,0 1 0,0-1 1,-1 0-1,-3 4 1,-13 6 78,0-1 1,-1-2-1,1 1 1,-41 11 0,-97 20 240,108-30-273,-510 91 125,326-82-3420,222-19-2687,11-1-5820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00.701"/>
    </inkml:context>
    <inkml:brush xml:id="br0">
      <inkml:brushProperty name="width" value="0.05" units="cm"/>
      <inkml:brushProperty name="height" value="0.05" units="cm"/>
    </inkml:brush>
  </inkml:definitions>
  <inkml:trace contextRef="#ctx0" brushRef="#br0">194 126 224,'0'0'1265,"0"0"-420,0 0-212,0 0 55,0 0 16,0 0-167,0 0-303,0 0-42,0 0 297,0 0 383,0 0 78,-32 0 2812,-30 0-1151,60 0-2045,-27 0 787,-23 0-1158,35 0 537,37 0 1433,54-5-1891,0-3 1,0-3 0,91-27 0,-47 11-206,-76 18-513,59-13 1251,-81 16-7437,-42 6 748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9.181"/>
    </inkml:context>
    <inkml:brush xml:id="br0">
      <inkml:brushProperty name="width" value="0.05" units="cm"/>
      <inkml:brushProperty name="height" value="0.05" units="cm"/>
    </inkml:brush>
  </inkml:definitions>
  <inkml:trace contextRef="#ctx0" brushRef="#br0">67 1 7283,'0'0'3130,"0"0"-772,0 0-333,0 0-165,0 0-449,0 0-480,-4 23-288,2-10-545,-5 32 452,-3 84 0,12-62 0,1-42-423,-2-1 0,-1 1 0,-1-1 0,-1 1-1,-1-1 1,-13 47 0,16-68-204,-1-1 1,0 1-1,0-1 1,0 0-1,-1 1 1,1-1-1,-1 0 1,1 0-1,-1 0 1,0 0-1,0 0 0,0 0 1,0 0-1,0 0 1,-3 1-1,4-3-1385,1-6-2909,0-5 306,0-9-3775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49.509"/>
    </inkml:context>
    <inkml:brush xml:id="br0">
      <inkml:brushProperty name="width" value="0.05" units="cm"/>
      <inkml:brushProperty name="height" value="0.05" units="cm"/>
    </inkml:brush>
  </inkml:definitions>
  <inkml:trace contextRef="#ctx0" brushRef="#br0">0 243 9492,'0'0'2826,"0"0"-1711,0 0-317,0 0 586,75-12-58,7-2-1002,398-53 979,634-72 386,-1060 129-3476,-52 10-1113,-2 0-1705,0 0-1670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0.012"/>
    </inkml:context>
    <inkml:brush xml:id="br0">
      <inkml:brushProperty name="width" value="0.05" units="cm"/>
      <inkml:brushProperty name="height" value="0.05" units="cm"/>
    </inkml:brush>
  </inkml:definitions>
  <inkml:trace contextRef="#ctx0" brushRef="#br0">0 24 8052,'0'0'4178,"0"0"-1796,0 0-448,0 34-101,2 110-651,-1-124-1041,0-1-1,2 0 1,0 0 0,2 0-1,0-1 1,1 1 0,10 21-1,-10-27-121,-1 0 1,0 0-1,-1 1 0,0 0 0,-2-1 0,1 1 0,0 26 0,-3-40-34,0 0 0,0 0 1,0 0-1,0 0 0,0 1 0,0-1 0,0 0 1,0 0-1,0 0 0,0 0 0,0 0 1,0 1-1,0-1 0,0 0 0,0 0 0,0 0 1,0 0-1,0 0 0,0 0 0,0 1 1,0-1-1,0 0 0,0 0 0,1 0 0,-1 0 1,0 0-1,0 0 0,0 0 0,0 1 1,0-1-1,0 0 0,0 0 0,0 0 0,1 0 1,-1 0-1,0 0 0,0 0 0,0 0 0,0 0 1,0 0-1,1 0 0,-1 0 0,0 0 1,0 0-1,0 0 0,0 0 0,0 0 0,1 0 1,-1 0-1,0 0 0,0 0 0,0 0 1,0 0-1,10-7-435,6-11-39,-6-2 134,-5 9 95,1 1 1,0 0-1,1 0 1,12-14-1,-16 21 288,0 0 0,0 0 0,1 0 0,-1 1 0,1 0 0,-1 0 0,1 0 0,0 0 0,0 0 0,0 1 0,0-1 0,0 1 0,0 0 0,0 1-1,1-1 1,-1 1 0,5 0 0,61 0 87,0-3 1,0-3-1,0-3 0,-1-3 0,134-42 0,-151 33-829,-2-2 0,0-2 0,-2-2 0,62-45 1,-72 47 128,-21 14 420,0 0 0,0-1-1,-1-1 1,-1 0-1,19-20 1,-33 31 589,-1 2 198,0 0 442,-9 98 2722,-22 42-3003,13-70-336,13-47-373,1 0 0,-2 25 1,5-5-6792,1-43 256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0.394"/>
    </inkml:context>
    <inkml:brush xml:id="br0">
      <inkml:brushProperty name="width" value="0.05" units="cm"/>
      <inkml:brushProperty name="height" value="0.05" units="cm"/>
    </inkml:brush>
  </inkml:definitions>
  <inkml:trace contextRef="#ctx0" brushRef="#br0">135 0 48,'0'0'11784,"0"0"-7313,0 0-2907,-22 36-441,-67 115-240,86-146-824,0 0-1,0 0 1,1 0-1,0 0 1,-1 0 0,2 1-1,-1-1 1,1 1-1,-1 0 1,2-1 0,-1 1-1,0 0 1,1 0-1,1 8 1,0 3 124,0-15-169,-1 0 0,1 0 0,-1 1 0,1-1 0,0 0 0,-1 0 0,1 0 0,0 0 0,1 0 0,-1 0 0,0 0 0,0 0 0,1-1 0,-1 1 0,1 0 0,0-1 0,-1 1 0,1-1 0,0 0 0,0 0 0,0 1 0,0-1 0,0 0 0,0-1 0,0 1 0,0 0 0,1 0 0,1-1 0,11 4-8,1 0 0,30 2 1,-31-5 16,465 12 105,-315-15-235,-103 2-39,81-11 0,-124 8-99,0 0-1,0-1 1,0-1 0,-1-1 0,1-1-1,-1 0 1,-1-1 0,23-15 0,-37 22 76,-1-1 0,0 1 0,0-1-1,0 0 1,0 0 0,0 0 0,0 0 0,0 0 0,0 0 0,-1 0 0,3-4 0,-1-10-3858,-3 2-2099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0.727"/>
    </inkml:context>
    <inkml:brush xml:id="br0">
      <inkml:brushProperty name="width" value="0.05" units="cm"/>
      <inkml:brushProperty name="height" value="0.05" units="cm"/>
    </inkml:brush>
  </inkml:definitions>
  <inkml:trace contextRef="#ctx0" brushRef="#br0">1 130 12150,'0'0'2657,"0"0"-1825,0 0 209,0 0 111,0 0-367,0 0-193,0 0-240,442-100-128,-383 87-160,-7 6-64,-30 1-208,-22 2-688,0 4-1762,0 0-2192,0 0-6179</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1.079"/>
    </inkml:context>
    <inkml:brush xml:id="br0">
      <inkml:brushProperty name="width" value="0.05" units="cm"/>
      <inkml:brushProperty name="height" value="0.05" units="cm"/>
    </inkml:brush>
  </inkml:definitions>
  <inkml:trace contextRef="#ctx0" brushRef="#br0">82 1 8260,'-81'126'5250,"81"-126"-3041,0 0-832,66 3-497,15-3-496,0 0-320,8 0-64,-15 0-832,14 0-913,15-6-208,-7-8-560,0-2-688,-7-4 175,-75 13-303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1.396"/>
    </inkml:context>
    <inkml:brush xml:id="br0">
      <inkml:brushProperty name="width" value="0.05" units="cm"/>
      <inkml:brushProperty name="height" value="0.05" units="cm"/>
    </inkml:brush>
  </inkml:definitions>
  <inkml:trace contextRef="#ctx0" brushRef="#br0">0 147 1505,'0'0'3444,"0"0"-187,0 0-386,0 0-454,0 0-365,10 15-278,-1-2-1426,-4-7-223,-1 1 0,0-1 1,1 1-1,-2 0 0,1 1 1,-1-1-1,0 1 0,-1-1 1,0 1-1,0 0 0,-1 0 1,0 0-1,0 9 0,1 3 38,1-1-1,1 0 0,1 1 1,0-1-1,1-1 1,1 1-1,1-1 0,11 18 1,-7-11-138,-1 0 1,0 1-1,6 29 1,-11-38 8,-2-14-29,1-12-90,4-40-244,-6 23 255,2 0 1,1 0 0,2 0-1,0 0 1,1 1 0,19-34-1,-11 32 60,2 1 1,1 1-1,0 1 0,2 1 0,1 0 1,48-35-1,-33 32-194,0 2 1,2 1-1,0 2 1,48-17-1,-81 35 125,-1 1 0,1 0 0,0-1 0,0 2 0,0-1 0,14 0 0,-21 2 84,1 0 0,0 1 0,-1-1 0,1 0 1,0 1-1,-1-1 0,1 1 0,-1-1 0,1 1 0,-1-1 1,1 1-1,-1-1 0,1 1 0,-1-1 0,1 1 0,-1-1 1,1 1-1,-1 0 0,0-1 0,0 1 0,1 0 0,-1 0 1,0-1-1,0 1 0,0 0 0,0-1 0,0 1 0,1 0 1,-2 0-1,1-1 0,0 1 0,0 0 0,0 0 0,0-1 1,0 1-1,0 0 0,-1 1 0,0 0 21,2 7 35,-1-1 0,-1 0 0,0 1 0,0-1 0,-1 0 0,0 0 0,0 0 0,0 0 0,-1 0 0,-1-1 0,1 1-1,-1-1 1,0 0 0,-1 0 0,0 0 0,0-1 0,-12 12 0,-44 45 354,-87 69 0,112-99-201,35-31-189,-1 1 0,1-1 0,-1 1 0,1 0 0,0-1 0,0 1 0,0 0 0,1 0 0,-1 0 0,1 0 0,-1 0 0,1-1 0,0 5 0,1-5-10,0-1 1,-1 1 0,1-1-1,0 1 1,0-1-1,0 1 1,0-1 0,0 1-1,0-1 1,0 0-1,1 0 1,-1 0-1,0 0 1,1 0 0,-1 0-1,1 0 1,-1 0-1,1 0 1,0-1 0,-1 1-1,1-1 1,0 1-1,-1-1 1,1 0-1,0 1 1,3-1 0,4 3 27,36 8 51,-1-1 1,1-2-1,53 1 1,141-4-304,-175-5-149,-38 0-345,0-1 0,0 0 0,47-11 0,-72 12 473,0 0 0,1-1 0,-1 1 0,0 0 0,0-1 0,0 1 0,0-1 1,0 0-1,0 1 0,0-1 0,0 0 0,0 1 0,0-1 0,-1 0 0,1 0 1,0 0-1,0-1 0,0 2 50,6-11-7097</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1.744"/>
    </inkml:context>
    <inkml:brush xml:id="br0">
      <inkml:brushProperty name="width" value="0.05" units="cm"/>
      <inkml:brushProperty name="height" value="0.05" units="cm"/>
    </inkml:brush>
  </inkml:definitions>
  <inkml:trace contextRef="#ctx0" brushRef="#br0">342 1 4914,'0'0'5083,"0"0"-2034,0 0-1056,0 0-248,-49 30-374,-154 96-453,193-120-849,0 0 0,1 1-1,-1 0 1,2 1 0,-1 0 0,1 0 0,-7 10 0,13-16-38,1 1 0,-1 0 1,1 0-1,0 1 0,0-1 0,0 0 1,1 0-1,-1 0 0,1 1 0,0-1 1,0 0-1,0 0 0,1 7 0,0 11 139,-1-20-162,0 0-1,0 0 1,1 0 0,-1 0 0,1 0 0,-1 0 0,1 0 0,-1 0 0,1 0 0,0 0 0,-1 0 0,1 0 0,0-1 0,0 1 0,-1 0 0,1-1 0,0 1 0,0 0 0,0-1 0,0 1 0,0-1 0,0 1-1,0-1 1,0 0 0,0 1 0,0-1 0,0 0 0,1 0 0,-1 0 0,2 1 0,43 1 41,-35-2-24,92 1-301,0-5 0,182-29 1,55-25-3132,-304 47 227,-20 4-1921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2.099"/>
    </inkml:context>
    <inkml:brush xml:id="br0">
      <inkml:brushProperty name="width" value="0.05" units="cm"/>
      <inkml:brushProperty name="height" value="0.05" units="cm"/>
    </inkml:brush>
  </inkml:definitions>
  <inkml:trace contextRef="#ctx0" brushRef="#br0">1 127 11429,'0'0'3554,"0"0"-3122,0 0-336,0 0 528,391-80-47,-259 64-257,-28 6-128,-31 0-192,-21 3 0,-37 4-832,-15 3-721,0 0-688,0 0-2465,-15 0-2402</inkml:trace>
  <inkml:trace contextRef="#ctx0" brushRef="#br0" timeOffset="1">237 316 5651,'0'0'5378,"0"0"-2961,0 0-1088,0 0-321,0 0-159,0 0-673,405-10-176,-316-7-1217,-67 14-2064,-7 3-3218</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2.714"/>
    </inkml:context>
    <inkml:brush xml:id="br0">
      <inkml:brushProperty name="width" value="0.05" units="cm"/>
      <inkml:brushProperty name="height" value="0.05" units="cm"/>
    </inkml:brush>
  </inkml:definitions>
  <inkml:trace contextRef="#ctx0" brushRef="#br0">5 124 7411,'0'0'4293,"0"0"-2023,0 0-405,0 0 8,0 28-699,-1 5-911,-1-11-121,1 0 1,1 0-1,1 0 0,1 0 1,1 0-1,9 35 0,1-23 79,2 0 1,1-1-1,2-1 0,33 45 0,-27-42-186,-2 1 0,-1 0 0,20 51 0,-41-87-39,0 0 0,0 0-1,0-1 1,0 1 0,1 0 0,-1 0-1,0 0 1,0-1 0,0 1 0,0 0-1,1 0 1,-1 0 0,0-1 0,0 1 0,0 0-1,1 0 1,-1 0 0,0 0 0,0 0-1,0-1 1,1 1 0,-1 0 0,0 0-1,0 0 1,1 0 0,-1 0 0,0 0-1,0 0 1,1 0 0,-1 0 0,0 0-1,0 0 1,1 0 0,-1 0 0,0 0-1,1 0 1,-1 0 0,0 0 0,0 0-1,0 1 1,1-1 0,-1 0 0,0 0-1,0 0 1,1 0 0,-1 0 0,0 1 0,0-1-1,0 0 1,0 0 0,1 0 0,-1 1-1,0-1 1,0 0 0,0 0 0,0 1-1,0-1 1,1 1 0,4-25-146,0-13 125,1-1 0,2 1 0,2 1 1,1 0-1,2 0 0,1 1 0,2 1 0,1 0 0,2 1 0,1 1 1,2 1-1,1 1 0,1 1 0,1 1 0,2 1 0,1 2 0,1 0 1,45-29-1,-40 32 17,1 2 1,48-20 0,-65 33 54,1 0 0,0 2 0,0 0 0,0 1 0,1 1 0,37-1 0,-54 4-21,1 0 0,-1 1 0,0 0 1,0-1-1,0 1 0,0 0 0,-1 0 1,1 1-1,0-1 0,0 1 1,-1-1-1,1 1 0,-1 0 0,1 0 1,-1 0-1,0 0 0,0 0 1,0 1-1,0-1 0,0 1 0,0-1 1,-1 1-1,3 5 0,3 2 56,262 452 1392,-230-390-1489,-36-65-199,1 1-1,1-1 1,-1 1-1,1-1 1,1-1-1,-1 1 1,1-1-1,0 0 1,13 10-1,-16-15-969,-3-1-943,0-1-1584,0-5-1795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01.465"/>
    </inkml:context>
    <inkml:brush xml:id="br0">
      <inkml:brushProperty name="width" value="0.05" units="cm"/>
      <inkml:brushProperty name="height" value="0.05" units="cm"/>
    </inkml:brush>
  </inkml:definitions>
  <inkml:trace contextRef="#ctx0" brushRef="#br0">0 123 944,'0'0'1380,"0"0"447,0 0 41,0 0-219,0 0-444,6 0-466,53 0 619,-57 0-1238,35 0 2354,25-3-884,1-4 0,95-21 1,2-1-1168,244-24-135,-397 51-299,-6 1-138,-1 1-94,0 0 30,0 0 23,0 0-39,0 0-57,0 0-31,-29 0-3535,14 0-260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3.084"/>
    </inkml:context>
    <inkml:brush xml:id="br0">
      <inkml:brushProperty name="width" value="0.05" units="cm"/>
      <inkml:brushProperty name="height" value="0.05" units="cm"/>
    </inkml:brush>
  </inkml:definitions>
  <inkml:trace contextRef="#ctx0" brushRef="#br0">0 90 11269,'0'0'4162,"0"0"-2225,0 0-448,0 0-705,0 0-304,0 0-208,332 7-272,-236-7-96,-15-17-256,-7-9-480,-15-4-1569,-52 16-1569,1 5-2881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3.496"/>
    </inkml:context>
    <inkml:brush xml:id="br0">
      <inkml:brushProperty name="width" value="0.05" units="cm"/>
      <inkml:brushProperty name="height" value="0.05" units="cm"/>
    </inkml:brush>
  </inkml:definitions>
  <inkml:trace contextRef="#ctx0" brushRef="#br0">0 293 10165,'0'0'3436,"0"0"-1259,0 0-483,0 0-451,0 0-429,41 36-171,136 117 51,-140-124-490,1-2 0,2-1 0,43 22 0,6 2 185,-83-46-361,7 7 54,-13-10-50,0-1 32,0 0-8,0-4-5,0-14-60,-1 4-14,0 1 1,1-1-1,1 1 1,1-1-1,0 1 1,0 0-1,1 0 1,1 0-1,0 0 1,12-23-1,12-9-119,2 2-1,2 1 0,1 1 0,3 2 0,1 2 0,2 1 0,1 1 0,2 3 0,1 2 0,1 1 0,54-25 0,-91 50 104,39-14-376,-43 17 341,-9 4 114,-76 35 269,3 5 0,2 2 0,1 4 0,3 3 0,-69 65 0,135-111-268,-51 54 330,55-56-302,0 0 0,0 1 0,1-1 0,-1 0 0,1 1-1,0 0 1,0 0 0,0-1 0,1 1 0,-1 0 0,1 0 0,1 1 0,-1 4 0,1-9-61,1 1 0,0-1 1,-1 0-1,1 1 0,0-1 1,0 0-1,0 0 0,0 0 1,0 0-1,0 0 0,0 0 1,1 0-1,-1 0 0,0 0 0,1 0 1,-1-1-1,0 1 0,1 0 1,-1-1-1,1 1 0,-1-1 1,0 0-1,1 1 0,-1-1 1,1 0-1,-1 0 0,1 0 1,2 0-1,2 1 17,120 14-59,0-5-1,135-8 1,-185-2-735,-74 0-346,-2 0-851,0-1-2725,0-4-3411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3.864"/>
    </inkml:context>
    <inkml:brush xml:id="br0">
      <inkml:brushProperty name="width" value="0.05" units="cm"/>
      <inkml:brushProperty name="height" value="0.05" units="cm"/>
    </inkml:brush>
  </inkml:definitions>
  <inkml:trace contextRef="#ctx0" brushRef="#br0">173 1 11093,'0'0'2743,"0"0"-574,0 0 106,0 0-610,-26 34-552,-79 111-430,98-135-625,1-1 1,1 0 0,0 1-1,0 0 1,-5 18 0,9-23-18,0 1-1,0 0 1,1-1 0,0 1-1,0 0 1,1 8 0,1 13 167,-3-25-185,2 1-1,-1-1 1,0 0-1,0 0 1,1 1-1,-1-1 1,1 0-1,0 0 1,-1 1-1,1-1 1,0 0-1,0 0 1,1 0-1,-1 0 1,0 0-1,1-1 1,-1 1-1,1 0 1,-1 0-1,1-1 1,0 1-1,0-1 1,0 0-1,0 0 1,0 1-1,0-1 1,0 0-1,0-1 1,4 2-1,6 1-11,0 0-1,0-2 1,0 1-1,21-1 0,-2 0 58,304 6-78,-253-8-30,7 0-131,173-26 0,-212 18-222,0-3 1,0-1 0,-1-3 0,88-41 0,-128 52 153,1 0-1,-1-1 1,0 0 0,14-12-1,-20 15-46,-1 1 0,1-1 0,-1 0 0,0 0 0,0 0-1,0 0 1,-1 0 0,1 0 0,-1 0 0,0 0 0,0-1 0,0 1-1,0-1 1,0 1 0,-1-1 0,1-6 0,-1-4-4532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4.193"/>
    </inkml:context>
    <inkml:brush xml:id="br0">
      <inkml:brushProperty name="width" value="0.05" units="cm"/>
      <inkml:brushProperty name="height" value="0.05" units="cm"/>
    </inkml:brush>
  </inkml:definitions>
  <inkml:trace contextRef="#ctx0" brushRef="#br0">0 60 11845,'0'0'2434,"0"0"-1554,0 0 737,0 0-177,0 0-543,0 0-609,406-37-256,-347 27-32,-30 4-544,-14-1-1153,-15 7-1056,0 0-1649,0 0-3010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1:30:54.549"/>
    </inkml:context>
    <inkml:brush xml:id="br0">
      <inkml:brushProperty name="width" value="0.05" units="cm"/>
      <inkml:brushProperty name="height" value="0.05" units="cm"/>
    </inkml:brush>
  </inkml:definitions>
  <inkml:trace contextRef="#ctx0" brushRef="#br0">52 1 2065,'-51'239'8372,"51"-239"-5843,51 0-1200,53 0 335,21 0-127,22 0-785,8 0-512,-7 0-224,-8 0-16,-118-7-592,-7-6-4514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06.847"/>
    </inkml:context>
    <inkml:brush xml:id="br0">
      <inkml:brushProperty name="width" value="0.05" units="cm"/>
      <inkml:brushProperty name="height" value="0.05" units="cm"/>
    </inkml:brush>
  </inkml:definitions>
  <inkml:trace contextRef="#ctx0" brushRef="#br0">23 76 1521,'0'0'1873,"0"0"-1084,0 0-183,0 0 272,0 0 34,0 0-170,0-4-222,0-67 5846,0 70-6022,0 1 5,0 0-194,0 0-62,0 0 51,0 0-82,0 0-17,0 0-2,0 5-22,-15 311 603,8-249-381,7-67-214,0 0 9,0-6 58,0-2-61,1 1 1,0 0-1,0-1 1,1 1-1,0 0 0,1 0 1,-1 0-1,1 1 1,0-1-1,1 0 1,0 1-1,0 0 0,0 0 1,0 0-1,1 1 1,0-1-1,7-5 1,20-19 78,1 1 1,1 1 0,1 2-1,2 1 1,0 2 0,2 2 0,0 2-1,1 1 1,46-14 0,-57 28 325,-29 36-557,0 254 1058,0-285-906,0-1-3,0 0-3,0 0-7,0 0-100,0 0-610,0 0-1201,0 0-1574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08.205"/>
    </inkml:context>
    <inkml:brush xml:id="br0">
      <inkml:brushProperty name="width" value="0.05" units="cm"/>
      <inkml:brushProperty name="height" value="0.05" units="cm"/>
    </inkml:brush>
  </inkml:definitions>
  <inkml:trace contextRef="#ctx0" brushRef="#br0">282 201 448,'0'0'368,"0"0"331,0 0 347,0 0-32,0 0-299,16-15-502,49-47-29,-29 21 1074,-14 19-162,-17 19-658,0-2 0,1 1 0,-2-1 0,1 1 0,0-1 0,-1-1 0,0 1 0,0-1 0,5-10 0,-9 16-374,0 0-1,0 1 1,0-1-1,1 0 1,-1 0-1,0 0 1,0 0-1,0 0 1,0 0-1,0 0 1,0 0-1,0 0 1,0 0-1,0 0 1,1 1-1,-1-1 1,0 0-1,0 0 1,0 0-1,0 0 1,0 0-1,0 0 1,0 0-1,1 0 1,-1 0-1,0 0 1,0 0-1,0 0 1,0 0-1,0 0 1,0 0-1,1 0 1,-1 0-1,0-1 1,0 1 0,0 0-1,0 0 1,0 0-1,0 0 1,0 0-1,0 0 1,0 0-1,1 0 1,-1 0-1,0 0 1,0 0-1,0-1 1,0 1-1,0 0 1,0 0-1,0 0 1,0 0-1,0 0 1,0 0-1,0 0 1,0 0-1,0-1 1,0 1-1,0 0 1,0 0-1,0 0 1,0 0-1,0 0 1,0 0-1,0-1 1,0 1-1,3 16 661,-2 21-1016,-1-37 330,-1 6-9,1 0-1,-1 0 1,0 0-1,-1 0 1,1 0-1,-1 0 1,0 0-1,-1-1 1,1 1 0,-1-1-1,0 0 1,-1 1-1,1-2 1,-6 7-1,-8 7 53,-1-1 0,-25 20 0,4-5-2,3 5 2,1 1-1,2 1 1,-38 60 0,16-22 49,-31 21 516,78-90 301,5-3-2654,22-4-709,-18-1 2374,14 0-783,0 0 0,0-1 0,0 0-1,-1-2 1,1 0 0,0 0 0,-1-1-1,21-9 1,-30 7-453,-5-3-488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09.018"/>
    </inkml:context>
    <inkml:brush xml:id="br0">
      <inkml:brushProperty name="width" value="0.05" units="cm"/>
      <inkml:brushProperty name="height" value="0.05" units="cm"/>
    </inkml:brush>
  </inkml:definitions>
  <inkml:trace contextRef="#ctx0" brushRef="#br0">178 11 6099,'0'0'1931,"0"0"-693,0 0-99,0 0-215,0 0-338,0 0-199,-1 7 576,-2 0-850,-1 0 0,1 0 0,-1 0-1,-1 0 1,1-1 0,-1 1 0,0-1-1,0-1 1,-1 1 0,0-1 0,-10 8 0,-27 29 252,23-11-147,17-25-120,0-1 1,0 0-1,-1 1 1,0-1-1,1-1 1,-2 1-1,1 0 1,0-1-1,-9 6 1,12-9 85,1-1-40,0 0-13,0 0 15,0-4-114,0 1 0,1-1 0,0 1-1,0-1 1,0 1 0,0-1-1,0 1 1,4-6 0,5-4-2,0 2-1,1-1 1,0 1 0,1 1 0,0 0-1,0 1 1,21-11 0,9-3-16,51-17 0,-24 11-115,-67 28 90,1 0-1,0 0 1,0 1-1,0-1 1,0 1-1,0 0 0,0 0 1,0 0-1,0 0 1,1 0-1,4 2 1,1-1 8,84-1-1595,-90 0-1721,-3 0-3217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09.584"/>
    </inkml:context>
    <inkml:brush xml:id="br0">
      <inkml:brushProperty name="width" value="0.05" units="cm"/>
      <inkml:brushProperty name="height" value="0.05" units="cm"/>
    </inkml:brush>
  </inkml:definitions>
  <inkml:trace contextRef="#ctx0" brushRef="#br0">0 164 5298,'0'0'2466,"0"0"-1533,0 0-375,0 0-70,0 0-101,13 0-91,11 0-235,96-4-7,-104 3-26,-1-1-1,1-1 1,-1 0 0,0-1 0,0-1 0,18-8 0,245-115 1935,-277 128-1728,-1 0-19,-2 20 43,0 0 0,-2 0 0,0 0 0,-1-1 0,-1 0 1,-1 0-1,-17 32 0,-15 50 315,18-17 95,-17 170 0,29-175-487,8-32 13,1-47-270,0-10-1683,-1 3 1147,4-27-4770,9 22-1937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10.483"/>
    </inkml:context>
    <inkml:brush xml:id="br0">
      <inkml:brushProperty name="width" value="0.05" units="cm"/>
      <inkml:brushProperty name="height" value="0.05" units="cm"/>
    </inkml:brush>
  </inkml:definitions>
  <inkml:trace contextRef="#ctx0" brushRef="#br0">0 160 3394,'0'0'1128,"0"0"-157,0 0 219,0 0 107,0 0 21,16-4-137,-6 1-1051,14-4 874,1 0 1,50-4-1,120-6 652,277-59-1,-411 58-1397,-10 2-5230,-51 16 212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1.061"/>
    </inkml:context>
    <inkml:brush xml:id="br0">
      <inkml:brushProperty name="width" value="0.05" units="cm"/>
      <inkml:brushProperty name="height" value="0.05" units="cm"/>
    </inkml:brush>
  </inkml:definitions>
  <inkml:trace contextRef="#ctx0" brushRef="#br0">0 1 6819,'0'0'7091,"0"0"-5106,0 0-640,0 0-81,0 0-559,15 199-353,15-169-208,-8-7-32,7-3-96,-14-7 16,-15-6-32,0-7-64,0 0-400,0 0-721,0 0-2144,0 0-2018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11.835"/>
    </inkml:context>
    <inkml:brush xml:id="br0">
      <inkml:brushProperty name="width" value="0.05" units="cm"/>
      <inkml:brushProperty name="height" value="0.05" units="cm"/>
    </inkml:brush>
  </inkml:definitions>
  <inkml:trace contextRef="#ctx0" brushRef="#br0">45 87 2593,'0'0'3655,"0"0"-2254,0 0-860,0 0 286,0 0 390,0 0-86,0 34-336,0 254 339,0 15-45,1-294-1033,-1-1 1,0 0 0,-1 0-1,1 0 1,-2 0 0,1 0-1,-1 0 1,0 0 0,-1 0 0,0-1-1,0 1 1,-1-1 0,0 0-1,0 0 1,-11 13 0,14-19 276,1-1 11,0-29-304,0-1 0,2 0 0,1 1 0,2 0 0,0 0 0,18-51 0,-11 45 48,2 1 1,1 1-1,1 0 0,2 1 0,2 1 0,0 1 0,2 1 0,43-45 0,-38 48-102,1 0 0,2 2 0,0 1 0,2 2 1,0 0-1,1 3 0,1 1 0,1 1 0,0 2 0,1 1 1,0 2-1,1 1 0,1 2 0,-1 2 0,65-2 0,101 8-140,-198-1 151,0 1 1,0 1-1,0-1 1,0 1-1,0 0 1,0 0-1,0 0 1,0 1 0,-1-1-1,1 1 1,-1 0-1,1 1 1,-1-1-1,0 1 1,1 0-1,5 5 1,-6-3 0,-1-1 1,0 1-1,1 0 0,-1 0 1,-1 0-1,1 0 0,-1 1 1,0-1-1,0 1 0,-1-1 1,1 1-1,-1 0 0,-1-1 1,1 8-1,0-6 33,0 1 0,-1-1 0,0 1 0,0-1 0,-1 1 0,0-1 0,0 1 0,0-1 0,-5 12 0,3-14-15,-1 1 0,1-1 0,-1 0-1,0-1 1,0 1 0,0-1 0,0 0-1,-1 0 1,0 0 0,0-1-1,0 1 1,-7 2 0,-42 23 75,-1-3 1,-1-2-1,-1-3 1,-1-2-1,0-3 1,-82 12-1,123-27-2,1 0-967,8 1-3082,8-2-959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12.548"/>
    </inkml:context>
    <inkml:brush xml:id="br0">
      <inkml:brushProperty name="width" value="0.05" units="cm"/>
      <inkml:brushProperty name="height" value="0.05" units="cm"/>
    </inkml:brush>
  </inkml:definitions>
  <inkml:trace contextRef="#ctx0" brushRef="#br0">392 1 4338,'0'0'3732,"0"0"-1451,0 0-560,0 0-101,0 0-318,0 0-478,-61 14-408,-183 50-144,236-63-255,1 1 1,0 1-1,0 0 0,0 0 0,1 0 0,-1 1 1,1-1-1,0 2 0,-8 5 0,13-8-7,-1-1-1,1 1 1,0 0-1,0-1 0,1 1 1,-1 0-1,0 0 1,1-1-1,-1 1 1,1 0-1,-1 0 1,1 0-1,0 0 1,0 0-1,-1 0 1,2 0-1,-1 2 1,0 9 61,-1 140 532,1-152-592,0 1-1,1-1 1,0 1 0,-1-1 0,1 1 0,0-1 0,-1 0 0,1 1-1,0-1 1,0 0 0,0 0 0,0 0 0,0 0 0,1 0 0,-1 0-1,0 0 1,0 0 0,1 0 0,-1 0 0,0-1 0,1 1 0,-1-1-1,1 1 1,-1-1 0,1 1 0,-1-1 0,1 0 0,-1 0 0,1 0-1,-1 1 1,3-2 0,61 3 45,-50-2-62,2-2 10,0 0 1,0 0-1,1-2 0,-2 0 0,1-1 1,0-1-1,-1 0 0,0-2 0,-1 1 1,0-2-1,0 0 0,0-1 0,-1 0 1,-1-1-1,0-1 0,12-13 0,-20 19-28,-1 1 0,1-1 0,-1 0-1,-1 0 1,5-10 0,-7 14-15,1 0 0,-1-1 1,0 1-1,-1-1 0,1 1 0,0-1 1,-1 1-1,0-1 0,1 0 0,-1 1 0,0-1 1,0 0-1,0 1 0,-1-1 0,1 1 1,-1-1-1,-1-3 0,-1 6-2108,0 0 379,2 0-2833,1 0-2719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12.916"/>
    </inkml:context>
    <inkml:brush xml:id="br0">
      <inkml:brushProperty name="width" value="0.05" units="cm"/>
      <inkml:brushProperty name="height" value="0.05" units="cm"/>
    </inkml:brush>
  </inkml:definitions>
  <inkml:trace contextRef="#ctx0" brushRef="#br0">1 1 8212</inkml:trace>
  <inkml:trace contextRef="#ctx0" brushRef="#br0" timeOffset="1">1 1 8212,'243'106'2721,"-250"-100"-1088,-1 8-577,8-1-367,0 0-289,0 7-144,0-3-112,0-4-128,0 0-16,0-9-320,8-4-128,14 0-1169,-15 0-1297,8 0-1920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21.046"/>
    </inkml:context>
    <inkml:brush xml:id="br0">
      <inkml:brushProperty name="width" value="0.05" units="cm"/>
      <inkml:brushProperty name="height" value="0.05" units="cm"/>
    </inkml:brush>
  </inkml:definitions>
  <inkml:trace contextRef="#ctx0" brushRef="#br0">80 3 4562,'0'0'1057,"0"0"-406,0 0 117,0 0 251,0 0-67,4-1-92,-3 1-772,-1 0 1,0-1 0,1 1 0,-1 0 0,1 0 0,-1 0 0,1-1 0,-1 1 0,1 0 0,-1 0 0,1 0 0,-1 0 0,1 0-1,-1 0 1,1 0 0,-1 0 0,1 0 0,-1 0 0,1 1 0,-1-1 0,1 0 0,-1 0 0,1 0 0,-1 1 0,1-1-1,-1 0 1,1 0 0,-1 1 0,0-1 0,1 0 0,-1 1 0,1-1 0,-1 1 0,0-1 0,1 1 0,1 24 3166,-2-12-3847,-1-8 724,0 1 0,-1 0 1,1-1-1,-1 1 0,0-1 1,0 1-1,-1-1 0,1 0 1,-1 0-1,-5 6 0,-11 23 411,14-24-400,-1 0 0,-1 0 1,-14 17-1,4-4 164,19-25-790,1 0 0,0 0 0,0 0 0,0 1 0,0-1-1,0 1 1,0 0 0,0 0 0,1 0 0,5-1 0,2 2-4458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21.916"/>
    </inkml:context>
    <inkml:brush xml:id="br0">
      <inkml:brushProperty name="width" value="0.05" units="cm"/>
      <inkml:brushProperty name="height" value="0.05" units="cm"/>
    </inkml:brush>
  </inkml:definitions>
  <inkml:trace contextRef="#ctx0" brushRef="#br0">0 70 2705,'0'0'2601,"0"0"-1352,0 0-363,0 0 458,0 0 14,16-10 1985,-15 10-3207,-1 1 1,1-1-1,-1 1 0,1-1 0,-1 1 0,1-1 0,-1 1 1,0-1-1,1 1 0,-1 0 0,0-1 0,1 1 0,-1 0 1,0-1-1,0 1 0,1-1 0,-1 1 0,0 0 0,0 0 1,0-1-1,0 1 0,0 0 0,0-1 0,0 1 1,0 1-1,-1 26-424,1-20 607,0 19-210,2-16-60,-2 1 0,0-1-1,0 1 1,-1-1 0,-1 0 0,0 1 0,0-1 0,-1 0-1,-1 0 1,-5 12 0,11-27-34,-1 1-1,1-1 1,0 1 0,0-1-1,0 1 1,0 0 0,1 0-1,-1 0 1,5-4 0,176-115-48,-67 50 77,-104 63-24,-7 4 41,1 1 0,0 0 0,0 0 0,0 1 0,0 0 0,1 0-1,-1 0 1,1 1 0,8-3 0,-14 6-42,1 0 0,-1 0 0,1-1 0,-1 1 0,1 0 0,-1 0-1,0 1 1,0-1 0,1 0 0,-1 0 0,0 1 0,0-1 0,0 0 0,-1 1 0,1-1 0,0 1-1,0-1 1,-1 1 0,1 0 0,-1-1 0,1 1 0,-1 2 0,11 42 224,-9 39 570,5-72-5577,-7-11 4530,0 0 0,1 1 0,-1-1 0,0 0 0,-1 0 1,1 0-1,0 0 0,-1 0 0,1 0 0,-1 0 0,1 0 1,-1 0-1,0 0 0,0 0 0,0 0 0,0 0 0,0-1 1,-1 1-1,1 0 0,0-1 0,-1 1 0,1-1 0,-1 1 1,0-1-1,1 0 0,-1 0 0,0 0 0,0 0 0,0 0 1,0 0-1,0 0 0,0 0 0,0-1 0,0 1 0,0-1 1,-2 1-1,4-1-697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22.910"/>
    </inkml:context>
    <inkml:brush xml:id="br0">
      <inkml:brushProperty name="width" value="0.05" units="cm"/>
      <inkml:brushProperty name="height" value="0.05" units="cm"/>
    </inkml:brush>
  </inkml:definitions>
  <inkml:trace contextRef="#ctx0" brushRef="#br0">207 70 1457,'0'0'1630,"0"0"-400,0 0-289,0 0 260,0 0 194,0 0-149,10-12-248,29-34-232,-29 34 15,-10 12 78,0 0-136,0 0-205,0 0-94,0 16 179,-1-9-513,0 1-1,0-1 1,-1 1 0,0-1-1,-1 0 1,0 0 0,0 0 0,0 0-1,-9 12 1,-16 37 456,1 22-86,13-41-42,2 0-1,-8 43 1,12-49-97,-1 0 0,-1-1 0,-2 0 0,0-1 0,-28 45 0,15-28-64,17-23-181,1-6-244,5-30-410,4-31-1636,4 14-5160,1 19-2287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23.390"/>
    </inkml:context>
    <inkml:brush xml:id="br0">
      <inkml:brushProperty name="width" value="0.05" units="cm"/>
      <inkml:brushProperty name="height" value="0.05" units="cm"/>
    </inkml:brush>
  </inkml:definitions>
  <inkml:trace contextRef="#ctx0" brushRef="#br0">1 94 6595,'0'0'2049,"0"0"-571,0 0-139,0 0-152,0 0-434,88 0 3377,44-6-3337,229-40 1,-139 12-722,-193 33-85,-28-1-687,-1-2-4576,0 4 4401,0 0-5208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09:33:24.486"/>
    </inkml:context>
    <inkml:brush xml:id="br0">
      <inkml:brushProperty name="width" value="0.05" units="cm"/>
      <inkml:brushProperty name="height" value="0.05" units="cm"/>
    </inkml:brush>
  </inkml:definitions>
  <inkml:trace contextRef="#ctx0" brushRef="#br0">23 15 4882,'0'0'1830,"0"0"-354,0 0-284,0 0-23,0 0-150,0 0-219,0 0-197,0 0-85,0 0-41,-15 26 414,14-25-885,0 0-1,1 0 0,-1 0 0,0 0 0,1 1 0,-1-1 0,1 0 0,-1 0 0,1 0 0,0 0 0,-1 1 0,1-1 0,0 0 0,0 0 0,0 1 0,0-1 0,0 0 0,0 2 0,1-2 2,-1 0 0,1 0 0,-1-1-1,1 1 1,-1 0 0,1-1 0,-1 1-1,1-1 1,0 1 0,-1-1 0,1 1 0,0-1-1,0 1 1,-1-1 0,1 0 0,0 1 0,0-1-1,-1 0 1,1 1 0,2-1 0,5 1 28,1 0-1,-1-1 1,0 0 0,14-2 0,-6 0-85,-8 2 31,0-1 0,1 0 0,-1-1 0,0 0 0,0 0 0,0-1 0,0 0 0,0 0 0,-1-1 0,0 0 0,1 0 0,-1 0 0,-1-1 0,1 0 0,9-11 0,-15 16 25,-1-1 0,0 1 0,0 0-1,0-1 1,0 1 0,0 0 0,0-1 0,1 1 0,-1-1-1,0 1 1,0-1 0,0 1 0,0 0 0,0-1 0,-1 1-1,1-1 1,0 1 0,0 0 0,0-1 0,0 1 0,0-1-1,0 1 1,-1 0 0,1-1 0,0 1 0,0 0-1,-1-1 1,1 1 0,0 0 0,-1-1 0,1 1 0,0 0-1,0 0 1,-1-1 0,1 1 0,-1 0 0,1 0 0,0 0-1,-1-1 1,1 1 0,0 0 0,-1 0 0,1 0 0,-1 0-1,1 0 1,-1 0 0,1 0 0,0 0 0,-1 0 0,1 0-1,-1 0 1,1 0 0,0 0 0,-1 0 0,1 0-1,-1 1 1,-35-1-5,29 0 18,-22 0-1083,27 0-1511,2 0-2411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1:46.332"/>
    </inkml:context>
    <inkml:brush xml:id="br0">
      <inkml:brushProperty name="width" value="0.05" units="cm"/>
      <inkml:brushProperty name="height" value="0.05" units="cm"/>
      <inkml:brushProperty name="color" value="#E71224"/>
    </inkml:brush>
  </inkml:definitions>
  <inkml:trace contextRef="#ctx0" brushRef="#br0">7 0 3586,'0'0'1768,"0"0"-930,0 0-182,0 0 246,0 0 29,0 0-186,0 0-124,-2 1-608,-2 2 8423,6 0-7488,12 5-905,0-2 0,0 0 0,1 0 0,0-2 0,0 1 0,0-2 0,18 2 0,-1 2 23,575 85 345,-323-57-161,358 90-1,-255 0-151,-8 30 39,-232-93-118,363 196 222,-318-152-181,-149-83-51,246 147 268,-170-94-212,-77-51-42,-1 1 0,-1 3 0,36 34 0,-59-47-26,7 4 50,-1 2 0,-1 1 0,-1 0 0,-1 2 0,-1 0 0,-1 1 0,16 33 0,-15-19 11,-12-29-50,-1 1 1,-1 0-1,0 0 0,-1 0 0,0 1 0,4 24 0,-5-6 36,2 15 61,-1 1 0,-3 0 0,-7 65 0,5-106-98,-1 1-1,0-1 0,0 0 0,-1 0 1,0 0-1,0 0 0,0-1 0,-1 1 1,-8 9-1,-50 48 24,28-29 0,-26 23-16,-3-3 1,-1-2-1,-102 60 0,10-6-2,89-63-6,-127 61-1,137-76 0,-42 18 1,-1-5 0,-148 40 0,-220 30-53,402-97 26,-1113 165-126,841-136 104,331-43 41,5 0-14,2 0-19,0 0-26,0 0-14,0 0 16,0 0 35,0 0 3,0 0-6,0 0 46,0 0-30,0 0 19,0 0 0,0 0-50,0 0-111,0 0-172,0 0-241,0 0-146,-3-3-182,-39-26-5108,14 18-2360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1:47.479"/>
    </inkml:context>
    <inkml:brush xml:id="br0">
      <inkml:brushProperty name="width" value="0.05" units="cm"/>
      <inkml:brushProperty name="height" value="0.05" units="cm"/>
      <inkml:brushProperty name="color" value="#E71224"/>
    </inkml:brush>
  </inkml:definitions>
  <inkml:trace contextRef="#ctx0" brushRef="#br0">1 0 48,'0'0'0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1.393"/>
    </inkml:context>
    <inkml:brush xml:id="br0">
      <inkml:brushProperty name="width" value="0.05" units="cm"/>
      <inkml:brushProperty name="height" value="0.05" units="cm"/>
    </inkml:brush>
  </inkml:definitions>
  <inkml:trace contextRef="#ctx0" brushRef="#br0">1 256 11525,'0'0'3426,"0"0"-2050,0 0-207,0 0-305,0 0-431,0 0-225,332-123-112,-266 103-80,0-3 16,1 3-16,-8-3-16,0 0-352,-8 3-993,-43 17-1776,-8 3-3170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1:49.565"/>
    </inkml:context>
    <inkml:brush xml:id="br0">
      <inkml:brushProperty name="width" value="0.05" units="cm"/>
      <inkml:brushProperty name="height" value="0.05" units="cm"/>
      <inkml:brushProperty name="color" value="#E71224"/>
    </inkml:brush>
  </inkml:definitions>
  <inkml:trace contextRef="#ctx0" brushRef="#br0">1 422 240,'173'-50'163,"-143"39"491,-15 3 3707,-10-5 7688,-3 8-7852,9 0-7463,47-11 3545,76-32 0,-5 2-221,209-35 30,10 28-3,-170 27-10,-57 6-34,-32 4 17,164-7 1,-249 23-33,-4 0 4,0 0 34,0 0 2,0 0 12,0 0-137,0 0-32,0 0 25,-18 2-76,-826 304-330,790-284 473,5-2 1,-100 28 0,128-44 30,0-2 0,0 0-1,0-2 1,-31-2-1,-33-1 27,81 3-57,-17 1 6,21-1-6,-1 0-1,1 0 1,-1 0-1,1-1 1,-1 1-1,1 0 1,0 0-1,-1 0 1,1 0-1,-1 0 1,1 0-1,-1-1 1,1 1-1,-1 0 1,1 0-1,0-1 1,-1 1-1,1 0 1,-1-1-1,1 1 1,0 0-1,-1-1 1,1 1-1,0-1 1,0 1-1,-1-1 0,1 1 1,0 0-1,0-1 1,0 1-1,-1-1 1,1 0-1,0 0 32,-33-11 142,23 7-171,9 3 10,1 1 3,0 1 0,0 4-6,1-1 0,0 0 1,0 1-1,0-1 0,0 0 0,0 0 1,0 1-1,1-1 0,0 0 0,-1 0 1,1-1-1,0 1 0,1 0 0,-1-1 1,4 5-1,52 39 47,-25-21 2,82 62 159,4-5 0,244 126 0,-141-81 11,-204-114-146,-15-11-65,-1 0 1,1 0-1,-1 0 0,1-1 1,-1 1-1,1-1 0,0 1 1,0-1-1,0 0 0,-1 0 0,1 0 1,0-1-1,0 1 0,6 0 1,-8-1 23,-1 0 44,0 0 7,0 0-16,25 0-888,50 0-1927,-35 0-1751,-10 0-1762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13.958"/>
    </inkml:context>
    <inkml:brush xml:id="br0">
      <inkml:brushProperty name="width" value="0.05" units="cm"/>
      <inkml:brushProperty name="height" value="0.05" units="cm"/>
    </inkml:brush>
  </inkml:definitions>
  <inkml:trace contextRef="#ctx0" brushRef="#br0">266 21 592,'0'0'1324,"0"0"-241,0 0-224,0 0-331,0 0-291,0 0-207,0-2-623,-6-16 8221,5 18-7508,1 0-43,0 0-37,0 0-10,0 0 7,0 0 59,0 0-24,0 0 27,-17 0 176,10 2-256,1 0 0,-1 1 0,1 0 1,0 0-1,0 1 0,0 0 0,0 0 0,1 0 1,-10 10-1,5 12 0,-34 49 191,16-30 1,21-5 349,4-24-482,-4 5 44,3-15-22,0 0-1,0 0 1,0 0-1,1 0 0,0 0 1,0 1-1,1-1 0,0 1 1,0 0-1,0 0 1,0 11-1,-6 6 168,8-24-238,0 1 0,0 1 3,0-2 83,0 0 179,-28 14 818,27-14-1163,1 0-239,0 0-492,0 0-685,0 0-1209,0 0-1548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14.880"/>
    </inkml:context>
    <inkml:brush xml:id="br0">
      <inkml:brushProperty name="width" value="0.05" units="cm"/>
      <inkml:brushProperty name="height" value="0.05" units="cm"/>
    </inkml:brush>
  </inkml:definitions>
  <inkml:trace contextRef="#ctx0" brushRef="#br0">418 34 3362,'0'0'1635,"0"0"-693,0 0-161,0 0 54,0 0-10,0 0-116,0-6-119,0-16-62,0 17 153,0 5 50,-4 0 32,-23 3-393,-1 1-1,1 2 1,0 1 0,1 1 0,-1 1 0,-39 20 0,12-6 277,34-16-473,5-2-26,0 1-1,1 1 1,-1 0 0,-23 17-1,37-24-166,0 1 1,0-1-1,0 1 0,1-1 0,-1 1 0,0-1 1,0 1-1,1 0 0,-1-1 0,0 1 0,1 0 1,-1 0-1,0-1 0,1 1 0,-1 0 0,1 0 1,0 0-1,-1 0 0,1-1 0,0 1 0,-1 0 1,1 0-1,0 0 0,0 0 0,0 0 0,0 0 1,0 0-1,0 0 0,0 0 0,0 0 0,0 0 1,0 0-1,0 0 0,1 0 0,-1 0 0,0 0 1,1-1-1,-1 1 0,1 0 0,-1 0 0,1 0 1,-1 0-1,1-1 0,0 1 0,-1 0 0,1-1 1,0 1-1,0 0 0,-1-1 0,1 1 0,0-1 1,0 1-1,0-1 0,0 0 0,0 1 0,1-1 1,6 4 25,1 0 1,0-1 0,0 0 0,11 1 0,16 4 56,20 3 33,63 21 0,-105-27-91,0 0-1,0 1 1,-1 0 0,1 1-1,-1 1 1,-1 0 0,0 1-1,0 0 1,16 17 0,-23-19 29,-1-1 0,0 1 0,0 0 0,-1 0 0,0 0 1,0 0-1,-1 1 0,0-1 0,0 1 0,-1 0 0,0-1 1,0 1-1,-1 0 0,0 0 0,0 0 0,-2 10 0,1 11 496,1-28-504,0 0-1,-1 0 1,1 0 0,-1 0 0,1 1-1,-1-1 1,0 0 0,1 0-1,-1 0 1,0 0 0,0 0-1,0 0 1,1-1 0,-1 1-1,0 0 1,0 0 0,0-1 0,-1 1-1,1 0 1,0-1 0,0 1-1,0-1 1,0 0 0,-1 1-1,1-1 1,0 0 0,0 1-1,0-1 1,-1 0 0,-1 0 0,-47 2-64,42-2 25,4 0-389,-20 0 100,15 0-4677,9 0-1780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18.575"/>
    </inkml:context>
    <inkml:brush xml:id="br0">
      <inkml:brushProperty name="width" value="0.05" units="cm"/>
      <inkml:brushProperty name="height" value="0.05" units="cm"/>
    </inkml:brush>
  </inkml:definitions>
  <inkml:trace contextRef="#ctx0" brushRef="#br0">16 0 1665,'0'0'1633,"0"0"-1153,0 0-384,0 0-96,0 0-16,0 0-368,0 0-353,0 0 161,-8 0 400,8 0 160,0 0-336,-7 0-337,7 0-47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19.190"/>
    </inkml:context>
    <inkml:brush xml:id="br0">
      <inkml:brushProperty name="width" value="0.05" units="cm"/>
      <inkml:brushProperty name="height" value="0.05" units="cm"/>
    </inkml:brush>
  </inkml:definitions>
  <inkml:trace contextRef="#ctx0" brushRef="#br0">244 178 720,'-12'-73'1172,"13"71"-1086,-1 0 1,0 0 0,0 0-1,1 0 1,-1 0 0,1 0 0,0 0-1,-1 0 1,1 0 0,0 0 0,0 0-1,0 0 1,1 0 0,-1 1-1,0-1 1,1 1 0,-1-1 0,1 1-1,-1-1 1,1 1 0,0 0 0,0 0-1,-1 0 1,1 0 0,0 0-1,3-1 1,8-7 634,6-8 254,2-4 629,-15 8 2546,-8 18-4114,0 0 1,0 0 0,0 0-1,-1-1 1,1 1 0,-1-1-1,0 0 1,0 0 0,-1 0-1,1 0 1,-1 0 0,-5 3-1,-8 11 24,11-11-41,-10 11 123,1 0-1,1 1 1,1 0 0,1 1 0,-17 36 0,18-33 87,-1 0-1,-24 35 1,26-44-160,0 1 1,1 0-1,0 1 0,1 0 0,1 0 1,1 1-1,-9 31 0,12-27-42,-1 7 224,-2 47-1,-3-32 108,4-38-363,4-4-348,1-1-1071,0 0-2575,0 0-3706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0.029"/>
    </inkml:context>
    <inkml:brush xml:id="br0">
      <inkml:brushProperty name="width" value="0.05" units="cm"/>
      <inkml:brushProperty name="height" value="0.05" units="cm"/>
    </inkml:brush>
  </inkml:definitions>
  <inkml:trace contextRef="#ctx0" brushRef="#br0">431 1 5170,'0'0'990,"0"0"-291,0 0-192,0 0-133,0 0-17,0 3-29,1 12-53,-1 1 0,0 0 0,-1 0 0,-1-1 0,0 1 0,-1 0 0,-1-1 0,0 0 1,-1 0-1,-13 26 0,-8 0 170,-1-3 0,-52 56 0,13-15-81,64-77-353,-28 33 195,2 1 0,2 1-1,1 1 1,2 1 0,-26 62 0,49-101-175,0 0-27,0 0 1,0 1-1,0-1 1,0 0-1,-1 1 0,1-1 1,0 0-1,0 1 1,0-1-1,0 0 0,0 1 1,-1-1-1,1 0 1,0 1-1,0-1 0,0 0 1,-1 0-1,1 1 1,0-1-1,0 0 0,-1 0 1,1 0-1,0 1 1,-1-1-1,1 0 0,0 0 1,-1 0-1,1 0 1,0 0-1,-1 0 0,1 0 1,0 0-1,-1 1 1,1-1-1,-1 0 0,1-2-30,-1 1 0,1 0 0,0-1 0,-1 1 0,1 0 0,0-1 0,0 1 0,0 0 0,0-1-1,0 1 1,0 0 0,0-1 0,1 1 0,-1 0 0,0 0 0,1-1 0,-1 1 0,1 0 0,-1 0 0,1-1-1,0 1 1,-1 0 0,1 0 0,0 0 0,0 0 0,0 0 0,0 0 0,0 0 0,0 0 0,2-1 0,38-22 233,-34 21-257,45-26 45,59-26-56,-99 50 91,1 0 0,-1 1 0,1 1 0,0 0 0,0 0 0,25 0 0,-36 3-83,-1 5 10,16 32 795,8 20-386,-25-55-364,1 0 1,0 0-1,0-1 0,0 1 0,0 0 1,0 0-1,0 0 0,1-1 0,-1 1 0,0-1 1,1 1-1,-1-1 0,1 1 0,0-1 1,0 0-1,-1 0 0,1 0 0,0 0 0,0 0 1,0 0-1,0 0 0,0-1 0,0 1 1,0-1-1,0 0 0,3 1 0,8 0-81,0 0-1,1-1 0,16-1 0,-2-1 59,-11 2 53,-6 1-5,0 0 0,0-2 1,0 1-1,-1-1 0,1-1 0,0 0 1,-1-1-1,1 0 0,17-7 0,-10 1 58,-9 5-103,0 0-1,0-1 0,-1 0 1,0 0-1,14-12 1,-20 13-415,-1 2-3176,-1 1 2349,0 1-6679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0.689"/>
    </inkml:context>
    <inkml:brush xml:id="br0">
      <inkml:brushProperty name="width" value="0.05" units="cm"/>
      <inkml:brushProperty name="height" value="0.05" units="cm"/>
    </inkml:brush>
  </inkml:definitions>
  <inkml:trace contextRef="#ctx0" brushRef="#br0">38 262 5202,'0'0'3159,"0"0"-1841,0 0-539,0 0-219,0 0 9,22-9-78,176-71 352,-175 70-623,0-1-1,28-18 1,-44 25-186,-1 0 0,0-1 0,0 1 0,0-1 0,-1-1 0,1 1 0,-1-1 0,-1 0 0,1 0 0,-1 0 0,7-13 0,-8-16 10,-4 24-400,-15 10-717,1 2 1079,-1 1 0,0 1 0,1 0 0,0 1 0,-1 1 0,2 0 0,-1 1 0,-22 13 0,-118 76 79,113-66-82,39-28 16,-37 31-26,39-30 92,-1 0-1,1 1 1,-1-1-1,1 1 1,0 0-1,0-1 1,0 1-1,0 0 1,1 0 0,-1 0-1,1-1 1,0 1-1,-1 0 1,2 4-1,-1-6-67,0 0 0,1 0 0,-1-1 1,1 1-1,-1 0 0,1 0 0,0 0 0,-1-1 0,1 1 0,0 0 0,0-1 1,-1 1-1,1-1 0,0 1 0,0-1 0,0 1 0,0-1 0,-1 1 0,1-1 1,0 0-1,0 1 0,0-1 0,0 0 0,0 0 0,0 0 0,0 0 0,0 0 1,1 0-1,36 2 38,-32-2 9,583 0 2420,-578 0-2621,-1 0 0,1 0 0,0-2 0,-1 1 0,0-1 0,1-1 1,-1 0-1,19-8 0,-24 3-2483,-5-1-1897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1.579"/>
    </inkml:context>
    <inkml:brush xml:id="br0">
      <inkml:brushProperty name="width" value="0.05" units="cm"/>
      <inkml:brushProperty name="height" value="0.05" units="cm"/>
    </inkml:brush>
  </inkml:definitions>
  <inkml:trace contextRef="#ctx0" brushRef="#br0">0 196 5699,'0'0'2065,"0"0"-518,0 0-264,0 0-541,0 0-441,0 0-95,6-4 221,12-5-141,-1 1 0,1 1 0,1 0 0,-1 2 0,1 0-1,0 1 1,21-1 0,44-12 423,287-97 176,-359 107-660,-12 7-279,0 0-1,0 0 0,0 0 1,0 0-1,0 0 1,0 0-1,0 0 1,-1 0-1,1 0 0,0 0 1,0 0-1,0 0 1,0-1-1,0 1 0,0 0 1,0 0-1,0 0 1,0 0-1,0 0 1,0 0-1,0 0 0,0 0 1,0 0-1,0-1 1,0 1-1,0 0 0,0 0 1,0 0-1,0 0 1,0 0-1,0 0 1,0 0-1,0 0 0,0-1 1,0 1-1,0 0 1,0 0-1,0 0 0,0 0 1,0 0-1,1 0 1,-1 0-1,0 0 1,0 0-1,0 0 0,0 0 1,0-1-1,0 1 1,0 0-1,0 0 0,0 0 1,0 0-1,1 0 1,-1 0-1,-37 0-5619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3.308"/>
    </inkml:context>
    <inkml:brush xml:id="br0">
      <inkml:brushProperty name="width" value="0.05" units="cm"/>
      <inkml:brushProperty name="height" value="0.05" units="cm"/>
    </inkml:brush>
  </inkml:definitions>
  <inkml:trace contextRef="#ctx0" brushRef="#br0">244 1 1040,'0'0'2292,"0"0"-787,-2 37-291,-2 121-14,2-126-789,-2 1 0,0 0 0,-3-1 0,0 0-1,-2 0 1,-1-1 0,-2 0 0,-22 42 0,-24 66 437,38-51-362,18-74-360,0 0 1,-1-1-1,0 1 0,-1-1 1,0 0-1,-1 0 1,-1-1-1,0 0 0,-1 0 1,-14 21-1,15-29-87,4-3-4077,2-4-1666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3.961"/>
    </inkml:context>
    <inkml:brush xml:id="br0">
      <inkml:brushProperty name="width" value="0.05" units="cm"/>
      <inkml:brushProperty name="height" value="0.05" units="cm"/>
    </inkml:brush>
  </inkml:definitions>
  <inkml:trace contextRef="#ctx0" brushRef="#br0">30 461 752,'0'0'4840,"0"0"-2925,0 0-919,0 0 116,0 0-109,-5-9-355,2 4-687,-1-2 220,1 1 0,0-1 0,0 1 0,1-1 0,-4-13 0,6 17-116,0 0 0,0 1 0,-1-1 0,2 0-1,-1 0 1,0 1 0,0-1 0,1 0 0,0 1 0,-1-1 0,1 1 0,0-1 0,0 1 0,1-1 0,-1 1 0,0-1 0,1 1 0,-1 0 0,1 0 0,0 0-1,0 0 1,4-3 0,61-51 385,3 4 0,1 2 0,3 4 0,141-65-1,-208 108-443,-1 0-1,0 0 0,1 1 1,-1 0-1,1 1 0,0-1 1,-1 1-1,1 0 0,0 1 1,0 0-1,9 0 0,-15 1-8,1 0-1,-1 1 0,0-1 0,0 0 0,0 0 0,0 1 1,0-1-1,0 1 0,0-1 0,0 1 0,-1-1 1,1 1-1,-1-1 0,1 1 0,-1 0 0,1-1 0,-1 1 1,0 0-1,0-1 0,0 1 0,0 3 0,1 3 27,4 20 25,-2 1-1,-1-1 1,-1 0-1,-1 1 1,-7 49-1,5-71-49,0 0-1,-1 0 0,0 0 0,0 0 0,0 0 0,-1-1 0,0 0 0,0 0 0,-1 0 0,1 0 0,-7 5 0,-10 9 14,-37 26-1,19-15 34,-1 1-8,-96 88 91,127-96-6362,9-24 2161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1.727"/>
    </inkml:context>
    <inkml:brush xml:id="br0">
      <inkml:brushProperty name="width" value="0.05" units="cm"/>
      <inkml:brushProperty name="height" value="0.05" units="cm"/>
    </inkml:brush>
  </inkml:definitions>
  <inkml:trace contextRef="#ctx0" brushRef="#br0">0 1 9188,'0'0'3207,"0"0"-1363,0 0-286,0 0-235,0 0-547,9 23-266,29 77-102,-34-90-304,0-1-1,1-1 1,0 1-1,0-1 1,1 0-1,0 0 1,1-1 0,0 1-1,0-1 1,0-1-1,1 0 1,0 0-1,0 0 1,0-1 0,1 0-1,10 4 1,-5-4-37,1-1 1,0 0-1,0-1 1,0-1 0,0 0-1,1-1 1,-1-1-1,30-3 1,-5 2-23,287 8-981,-325-7 808,0 0 1,0 0-1,0 0 0,0-1 0,0 1 1,1 0-1,-1-1 0,-1 1 0,1-1 1,0 0-1,0 0 0,0 1 1,0-1-1,0-1 0,2-1 0,-3 2-145,0 0-1,0-1 0,0 1 1,0 0-1,-1 0 0,1-1 1,0 1-1,-1 0 0,1-1 0,-1 1 1,0-1-1,1 1 0,-1-1 1,0 1-1,0-1 0,0-1 1,0-8-4151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4.457"/>
    </inkml:context>
    <inkml:brush xml:id="br0">
      <inkml:brushProperty name="width" value="0.05" units="cm"/>
      <inkml:brushProperty name="height" value="0.05" units="cm"/>
    </inkml:brush>
  </inkml:definitions>
  <inkml:trace contextRef="#ctx0" brushRef="#br0">473 44 4146,'0'0'1806,"0"0"-400,0 0 40,0 0-267,0 0-176,2-7-354,8-22-246,-7 22 18,-3 7-189,-3 23 675,0-16-822,-1-1 0,0-1 0,-1 1 0,1-1 0,-1 1 0,0-1 0,0 0 0,-12 8 0,-10 10 153,-10 17 103,1 1 0,2 2 0,-32 54 0,-74 148 558,85-144-486,49-90-390,1 0 0,0 0 1,1 1-1,0-1 0,-3 17 0,1-14-5305,6-14 832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5.312"/>
    </inkml:context>
    <inkml:brush xml:id="br0">
      <inkml:brushProperty name="width" value="0.05" units="cm"/>
      <inkml:brushProperty name="height" value="0.05" units="cm"/>
    </inkml:brush>
  </inkml:definitions>
  <inkml:trace contextRef="#ctx0" brushRef="#br0">321 1 5651,'0'0'2017,"0"0"-273,0 0-402,0 0-280,0 0-296,0 0-209,-13 0-359,3 0-179,0 0 1,0 1-1,0 0 1,0 1-1,0 0 0,1 1 1,-1 0-1,1 0 1,-1 1-1,1 0 1,0 1-1,0 0 0,-8 7 1,-4 4 127,0 2 0,2 0 0,-30 36 0,42-46-114,2 0 0,-1 1 0,1-1 0,0 1 0,1 0 0,0 1 0,0-1 1,1 1-1,1-1 0,-1 1 0,1 0 0,1 0 0,-1 11 0,2-10 12,-1-11-45,1 1 1,0 0 0,0 0 0,-1 0 0,1 0 0,0 0 0,0 0 0,0-1-1,0 1 1,0 0 0,0 0 0,0 0 0,0 0 0,0 0 0,0 0-1,1 0 1,-1 0 0,0-1 0,1 1 0,-1 0 0,1 0 0,-1 0 0,1-1-1,-1 1 1,1 0 0,-1 0 0,1-1 0,0 1 0,-1-1 0,1 1 0,0 0-1,-1-1 1,1 1 0,0-1 0,0 0 0,0 1 0,0-1 0,-1 0-1,1 1 1,0-1 0,0 0 0,0 0 0,0 0 0,0 0 0,0 0 0,1 0-1,4 1-20,96-1-292,-92-1 306,0-1 0,0 1 1,0-1-1,-1-1 0,1 0 0,0-1 1,-1 1-1,13-9 0,13-9-52,-1-2 1,38-34-1,-59 45 5,0 0 1,-1-1-1,-1-1 0,0 0 0,0-1 1,-2 0-1,13-26 0,-16 31 651,-8 19-180,-10 20-76,-1-12-257,9-13-39,0 1 0,1-1 1,0 1-1,-1-1 0,1 1 0,1 0 1,-1 0-1,1 1 0,0-1 0,0 0 0,1 1 1,-1-1-1,1 1 0,0-1 0,0 11 1,1 2 33,-1-12-74,1-1 1,0 1-1,0-1 1,0 1-1,0-1 0,1 1 1,0-1-1,0 1 1,0-1-1,1 0 1,0 1-1,0-1 0,0 0 1,1 0-1,-1 0 1,6 6-1,17 15-458,48 38 0,-69-61-2259,-4-3-2689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5.942"/>
    </inkml:context>
    <inkml:brush xml:id="br0">
      <inkml:brushProperty name="width" value="0.05" units="cm"/>
      <inkml:brushProperty name="height" value="0.05" units="cm"/>
    </inkml:brush>
  </inkml:definitions>
  <inkml:trace contextRef="#ctx0" brushRef="#br0">384 1 3810,'0'0'2974,"0"0"-858,0 0-326,0 0-274,0 0-375,-17 0-482,12 0-618,-6-1 41,1 1-1,-1 1 0,1-1 1,-1 2-1,1-1 1,0 2-1,-1-1 1,1 1-1,1 1 0,-1 0 1,0 0-1,-14 10 1,0 3 127,2 0-1,0 2 1,1 1 0,1 0 0,-22 30 0,34-38-146,0 0-1,1 0 0,1 0 1,0 1-1,0 0 1,1 1-1,1-1 0,0 1 1,1 0-1,1 0 1,0 0-1,0 23 1,2-36-67,0-1 0,0 0 1,0 1-1,0-1 1,0 0-1,0 1 1,0-1-1,0 0 1,1 1-1,-1-1 1,0 1-1,0-1 1,0 0-1,0 0 1,1 1-1,-1-1 0,0 0 1,0 1-1,1-1 1,-1 0-1,0 0 1,1 0-1,-1 1 1,0-1-1,1 0 1,-1 0-1,0 0 1,1 0-1,-1 1 1,0-1-1,1 0 0,-1 0 1,0 0-1,1 0 1,-1 0-1,0 0 1,1 0-1,-1 0 1,1 0-1,-1 0 1,0 0-1,1 0 1,-1 0-1,0-1 1,1 1-1,-1 0 0,0 0 1,1 0-1,7-1-28,14 2-99,1-2 0,-1 0 0,0-2-1,0 0 1,0-2 0,0 0 0,-1-1 0,0-2 0,0 0-1,0-1 1,36-22 0,-36 11-2411,-12 7-2127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6.425"/>
    </inkml:context>
    <inkml:brush xml:id="br0">
      <inkml:brushProperty name="width" value="0.05" units="cm"/>
      <inkml:brushProperty name="height" value="0.05" units="cm"/>
    </inkml:brush>
  </inkml:definitions>
  <inkml:trace contextRef="#ctx0" brushRef="#br0">1 199 3762,'0'0'1286,"0"0"-40,0 0 122,0 0-415,0 0-132,39-3 102,126-10-202,-154 12-661,0-1 1,0 0 0,0 0-1,-1-1 1,1-1 0,-1 0-1,13-6 1,-16 6 54,0-1 0,0-1 1,0 1-1,-1-1 0,10-12 0,-8 10 72,-5 4-110,0 0 1,-1-1-1,1 1 0,-1 0 1,0-1-1,0 0 0,0 1 1,-1-1-1,0 0 0,1 0 1,-2 0-1,1 0 0,-1 0 1,1 0-1,-2 0 0,0-9 1,1 2 32,-12 10-390,3 3 291,0 1 0,0-1 1,0 2-1,0-1 1,0 1-1,1 1 0,-1-1 1,1 2-1,0-1 1,0 1-1,1 0 0,-1 1 1,1-1-1,-12 14 1,0 1 77,0 0 0,2 1 0,-28 45 1,42-61 58,0 1 0,1 0 0,0 0 0,0 0 0,0 0 0,1 1 0,0-1 0,0 0 0,0 0 0,1 1 0,1 10 0,-1-9 234,0-7-372,0-1 0,0 0 0,0 1 0,1-1 0,-1 0 0,0 1 0,0-1 0,1 0 0,-1 1 0,0-1 0,1 0 0,-1 1 0,0-1 0,1 0 0,-1 0 0,0 1 1,1-1-1,-1 0 0,1 0 0,-1 0 0,0 0 0,1 0 0,-1 1 0,1-1 0,-1 0 0,1 0 0,-1 0 0,1 0 0,-1 0 0,0 0 0,1 0 0,-1-1 0,1 1 0,-1 0 0,1 0 0,-1 0 0,1-1 0,7 1 47,33 0 70,1-1 0,-1-2 0,0-2 0,0-2 0,79-24 1,408-160-190,-484 176-695,-35 9-1298,-9 3-1565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29.856"/>
    </inkml:context>
    <inkml:brush xml:id="br0">
      <inkml:brushProperty name="width" value="0.05" units="cm"/>
      <inkml:brushProperty name="height" value="0.05" units="cm"/>
    </inkml:brush>
  </inkml:definitions>
  <inkml:trace contextRef="#ctx0" brushRef="#br0">0 303 7459,'0'0'2217,"0"0"-816,0 0-291,0 0-246,0 0-552,0 0-250,5 0 55,18 0 254,-1-1-1,1-1 1,0-1 0,-1-1-1,26-8 1,23-4 535,155-38 436,-96 20-1004,50-11-21,380-82 588,-510 123-306,-29 4-3502,-9 0-1604,-12 0-813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0.574"/>
    </inkml:context>
    <inkml:brush xml:id="br0">
      <inkml:brushProperty name="width" value="0.05" units="cm"/>
      <inkml:brushProperty name="height" value="0.05" units="cm"/>
    </inkml:brush>
  </inkml:definitions>
  <inkml:trace contextRef="#ctx0" brushRef="#br0">31 0 496,'0'0'3639,"0"0"-1846,0 0-488,0 0 26,0 0-72,-5 1-136,4-1-874,0 0-161,0 0 1,0 0-1,0 0 0,0 0 0,0 0 0,0 1 0,0-1 0,0 0 0,-1 0 0,1 1 1,1-1-1,-1 1 0,0-1 0,0 1 0,0-1 0,0 1 0,0 0 0,0-1 1,1 1-1,-1 0 0,0 0 0,0-1 0,0 3 0,1-3 406,0 0-137,0 0-66,0 0-86,-2 2 24,10 0-153,7-2-39,184 6 821,-166-3-653,0 2-1,0 2 1,0 1-1,36 14 1,305 142 560,-361-157-772,0 1-1,0 0 0,-1 0 1,12 11-1,-21-16 21,0 0-1,0 0 1,0 1 0,0 0-1,0-1 1,0 1 0,-1 0-1,0 0 1,0 0 0,0 0-1,0 1 1,-1-1 0,0 0-1,0 1 1,0-1 0,0 1-1,0 5 1,-1-3 37,0 0 0,0 0-1,-1 0 1,1 0 0,-2 0 0,-2 10 0,2-13-23,0-1 1,0 0 0,0 1 0,0-1-1,-1 0 1,1 0 0,-1 0-1,0-1 1,0 1 0,0-1-1,0 1 1,-1-1 0,-4 3-1,-30 15 127,-1-1 0,-67 22-1,-90 17 44,156-47-159,-5 2-408,1-3 0,-2-1 0,1-2-1,-74 1 1,118-9 129,0 0 0,0 0 0,0-1 0,0 1 0,1 0 0,-1 0 0,0-1 0,1 1 0,-1-1 0,1 1 0,-1 0 0,1-1 0,0 1 0,-1-1-1,1 1 1,0-1 0,0 1 0,0-1 0,0 1 0,1-1 0,-1 1 0,0-1 0,1-1 0,-1-4-1607,0-7-2076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1.485"/>
    </inkml:context>
    <inkml:brush xml:id="br0">
      <inkml:brushProperty name="width" value="0.05" units="cm"/>
      <inkml:brushProperty name="height" value="0.05" units="cm"/>
    </inkml:brush>
  </inkml:definitions>
  <inkml:trace contextRef="#ctx0" brushRef="#br0">14 140 2161,'0'0'1462,"0"0"-400,0 0 61,0 0 296,0 0 155,-11-3 986,9 5 5301,17 15-7642,1 0-1,31 26 1,5 5-77,73 96 7,-76-84-121,81 76 0,-126-132-32,42 31 25,-44-34-28,0 0 0,0 0 0,0-1 0,0 1 0,-1 0 0,1 0 0,0-1 0,0 0 0,0 1 0,0-1 0,0 0 0,1 0-1,-1 0 1,0 0 0,0 0 0,0 0 0,0-1 0,0 1 0,0-1 0,0 1 0,-1-1 0,1 0 0,0 0 0,0 0 0,0 0 0,1-1 0,21-22 197,-2 0 0,0-2 0,-2 0 0,-1-1 0,23-44-1,13-16-10,-40 64-154,0 0 1,-2-1-1,-1-1 1,-1 0 0,-2-1-1,0 0 1,-1-1-1,-2 1 1,-1-1-1,-1-1 1,1-47 0,-5 75-624,0 0-725,0 0-2578,0 8 585,0 4-2724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2.291"/>
    </inkml:context>
    <inkml:brush xml:id="br0">
      <inkml:brushProperty name="width" value="0.05" units="cm"/>
      <inkml:brushProperty name="height" value="0.05" units="cm"/>
    </inkml:brush>
  </inkml:definitions>
  <inkml:trace contextRef="#ctx0" brushRef="#br0">1 7 7780,'0'0'2681,"0"0"-878,0 0-559,0 0-345,0 0-350,1 3-229,2 14-149,0 0-1,0 0 0,-2 1 1,0-1-1,-1 0 0,-3 23 1,1 13 88,2 231 1734,0-282-1969,0-2-14,0 0-23,0 0-30,0-20-26,0-192 976,0 206-891,0 1 0,0-1 0,0 1 0,1 0 0,0-1 0,0 1 0,0 0 0,1-1 0,0 1 0,0 0 0,0 0 0,0 0 0,1 0 0,0 1 0,0-1 0,0 1 0,8-8 0,1 25 26,0 3 63,-4-12-80,-1 1 0,1-1 0,0 0-1,1-1 1,-1 1 0,0-2 0,1 1 0,0-1 0,-1-1 0,11 2 0,10-1-257,53-4 0,-76 2 230,0-2 0,1 1 0,-1-1-1,0 0 1,0 0 0,0-1-1,-1 0 1,1 0 0,0 0 0,-1 0-1,0-1 1,0 0 0,0 0 0,0-1-1,5-6 1,9-12 101,-1 0 1,17-29-1,-6 8-6,-27 43-88,-1 0 0,0-1 0,0 1 0,-1-1 0,1 1 0,0-1-1,0 1 1,-1-1 0,1 1 0,-1-1 0,1 0 0,-1 1 0,0-1 0,0 0 0,0 1-1,1-1 1,-2-2 0,1 3-31,0 1 31,0 0-45,4 5-27,50 60 203,2-3-1,4-1 0,74 57 1,-130-115-326,-2-2-230,-1 0 1,1 0-1,-1 0 0,1 1 1,-1-1-1,1 0 1,-1 0-1,0 1 1,1-1-1,-1 1 0,0-1 1,0 1-1,1 3 1,-2-5-5960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4.660"/>
    </inkml:context>
    <inkml:brush xml:id="br0">
      <inkml:brushProperty name="width" value="0.05" units="cm"/>
      <inkml:brushProperty name="height" value="0.05" units="cm"/>
    </inkml:brush>
  </inkml:definitions>
  <inkml:trace contextRef="#ctx0" brushRef="#br0">149 1 1393,'0'0'3665,"0"0"-1536,0 0-699,0 0-435,0 0-386,0 0-182,-37 4 3564,31-1-3966,1 0-1,0 0 1,1 1 0,-1-1 0,0 1 0,1 0 0,0 0-1,0 1 1,0-1 0,1 1 0,-1 0 0,-2 6 0,0 0 76,0 1-1,1 0 1,0 1 0,-4 18 0,0 22 163,2 2 1,2-1-1,4 95 0,2-78-334,-1-70 3,0-1-77,16-1-352,-7-1 523,0-1-1,-1 0 1,1-1 0,-1 0-1,0 0 1,0-1 0,0 0 0,13-12-1,21-11 137,-33 23-180,-1 2 0,1-1 0,0 1 0,0 0 0,0 1 0,0 0 0,0 1 0,1 0 0,-1 0 1,13 1-1,6 3 2,0 0 0,29 8-1,-31-5 62,0-1 0,45 2 0,-58-7-78,2 0 4,-1 0 0,0-1 1,1 0-1,18-5 0,-28 4 56,1 0-1,0 0 1,-1-1 0,1 0-1,-1 0 1,0 0 0,0-1-1,0 1 1,-1-1 0,1-1-1,-1 1 1,0 0 0,4-7-1,-4 6 51,0-1 0,-1 1 1,0-1-1,0 0 0,0 0 0,-1-1 0,0 1 0,0 0 0,0-1 0,0-10 0,-1-70 322,-2 42-1408,-3-13-2065,0-3-5099,4 51 3823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5.058"/>
    </inkml:context>
    <inkml:brush xml:id="br0">
      <inkml:brushProperty name="width" value="0.05" units="cm"/>
      <inkml:brushProperty name="height" value="0.05" units="cm"/>
    </inkml:brush>
  </inkml:definitions>
  <inkml:trace contextRef="#ctx0" brushRef="#br0">1 1 4354,'0'0'4541,"0"0"-2343,0 0-899,0 0-194,0 0-289,0 25-162,-1 10-417,3 142 836,-1-168-964,0-1 1,1 0-1,0 1 1,0-1-1,0 0 1,1 0-1,5 9 1,-7-14-218,1-1 1,0 1-1,0 0 0,0-1 1,0 1-1,1-1 0,-1 1 1,5 2-1,-5-3-416,0-1 0,1 0 1,-1 0-1,1 0 0,-1 0 0,1 0 0,-1 0 0,1-1 0,0 1 1,-1-1-1,6 0 0,-7 0-4236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2.078"/>
    </inkml:context>
    <inkml:brush xml:id="br0">
      <inkml:brushProperty name="width" value="0.05" units="cm"/>
      <inkml:brushProperty name="height" value="0.05" units="cm"/>
    </inkml:brush>
  </inkml:definitions>
  <inkml:trace contextRef="#ctx0" brushRef="#br0">1 243 5378,'0'0'5283,"0"0"-3538,0 0-977,0 0 337,0 0-321,0 0-464,191-156-224,-109 136 16,-1 0-32,-15 0-64,-7 7-16,-22 3-192,-22 7-1185,-15 3-1216,0 0-2753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5.510"/>
    </inkml:context>
    <inkml:brush xml:id="br0">
      <inkml:brushProperty name="width" value="0.05" units="cm"/>
      <inkml:brushProperty name="height" value="0.05" units="cm"/>
    </inkml:brush>
  </inkml:definitions>
  <inkml:trace contextRef="#ctx0" brushRef="#br0">116 3 7283,'0'0'1700,"0"0"-633,0 0 64,0 0-26,0 0-289,0 0-798,0 0-1,0 0 1,0-1-1,0 1 1,0 0-1,0 0 1,-1 0-1,1 0 1,0-1-1,0 1 1,0 0-1,0 0 1,0 0-1,-1 0 1,1 0-1,0 0 1,0 0-1,0 0 1,0-1-1,-1 1 1,1 0-1,0 0 1,0 0-1,0 0 1,-1 0-1,1 0 1,0 0-1,0 0 1,0 0-1,-1 0 1,1 0-1,0 0 1,0 0-1,0 0 1,-1 0-1,1 1 1,0-1-1,0 0 1,0 0-1,0 0 1,-1 0-1,1 0 1,0 0-1,0 0 1,0 0-1,0 1 1,0-1-1,-1 0 1,1 0-1,0 0 1,0 0-1,0 1 1,0-1-1,0 0 1,0 0-1,0 0 1,0 0-1,0 1 1,0-1-1,0 0 1,0 0 0,0 0-1,0 1 1,-16 19 645,1 1 0,1 1 0,-18 36 1,24-42-506,3-3-37,1 0-1,0 1 1,1-1-1,1 1 0,0 0 1,0 0-1,2 0 1,0 0-1,3 25 1,-1 7 11,-2-44-133,0-1-1,0 0 1,1 0-1,-1 0 1,1 0-1,-1 0 1,1 0-1,0 0 1,-1 0-1,1 0 1,0 0 0,0-1-1,-1 1 1,1 0-1,0 0 1,0-1-1,0 1 1,0 0-1,0-1 1,0 1-1,0-1 1,0 1-1,0-1 1,0 0-1,1 1 1,-1-1 0,0 0-1,0 0 1,0 0-1,0 0 1,2 0-1,46 1-173,-38-2 93,63 1-266,76 0-101,-49 0-6566,-94 0 906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5.892"/>
    </inkml:context>
    <inkml:brush xml:id="br0">
      <inkml:brushProperty name="width" value="0.05" units="cm"/>
      <inkml:brushProperty name="height" value="0.05" units="cm"/>
    </inkml:brush>
  </inkml:definitions>
  <inkml:trace contextRef="#ctx0" brushRef="#br0">172 0 4786,'0'0'3607,"0"0"-1392,0 0-479,0 0-458,0 0-192,0 0-125,-23 12-172,-73 39-108,92-49-626,1 0 1,-1 0 0,1 0 0,0 0 0,0 1 0,0 0 0,0-1 0,0 1 0,0 0 0,1 1-1,0-1 1,-1 0 0,1 1 0,0-1 0,1 1 0,-1 0 0,1-1 0,-1 1 0,1 0-1,0 0 1,1 0 0,-1 0 0,1 0 0,-1 0 0,1 0 0,0 0 0,1 0 0,0 5 0,0 9 142,-1-17-196,0 0 0,0 1 0,1-1 0,-1 0 0,0 0 0,1 0 0,-1 0 0,1 0 0,-1 0 0,1 0 0,0 0 0,-1-1 0,1 1 0,0 0 0,0 0 0,-1 0 0,1-1 0,0 1 0,0 0 0,0-1 0,0 1 0,0-1 0,0 1 0,0-1 0,0 0 0,0 1 0,0-1 0,0 0 0,0 0 0,1 0 0,1 1 0,42 0-36,-34-1 23,85 2-332,52 0-1486,-55-12-5059,-70 6 204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6.473"/>
    </inkml:context>
    <inkml:brush xml:id="br0">
      <inkml:brushProperty name="width" value="0.05" units="cm"/>
      <inkml:brushProperty name="height" value="0.05" units="cm"/>
    </inkml:brush>
  </inkml:definitions>
  <inkml:trace contextRef="#ctx0" brushRef="#br0">255 1 6659,'0'0'3202,"0"0"-1668,0 0-457,0 0-122,0 0-98,-27 25-278,-86 86-224,104-101-286,0 0-1,0 1 1,1 0 0,0 1 0,1 0 0,0 0 0,-6 16 0,3-5 97,4-8-5,0 0 0,1 1 0,0 0-1,1 0 1,1 0 0,1 1-1,0-1 1,1 1 0,1 0 0,0-1-1,5 28 1,-4-42-162,-1-1-1,1 1 0,0-1 1,0 0-1,0 1 0,0-1 1,0 0-1,0 0 0,1 0 1,-1 0-1,0 0 1,1 0-1,-1 0 0,0 0 1,1-1-1,-1 1 0,1 0 1,0-1-1,-1 1 0,1-1 1,-1 0-1,1 0 1,-1 1-1,1-1 0,2 0 1,53 0-191,-40-1 101,5 1-286,-1-1 0,1 0 0,-1-2-1,0-1 1,0 0 0,0-2 0,0 0 0,-1-2 0,0 0 0,-1-1 0,24-15 0,-28 9-2459,-8 5-1227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6.939"/>
    </inkml:context>
    <inkml:brush xml:id="br0">
      <inkml:brushProperty name="width" value="0.05" units="cm"/>
      <inkml:brushProperty name="height" value="0.05" units="cm"/>
    </inkml:brush>
  </inkml:definitions>
  <inkml:trace contextRef="#ctx0" brushRef="#br0">364 27 3714,'0'0'4052,"0"0"-1552,0 0-550,0 0-253,0 0-72,-25-5-401,-81-12-474,96 15-710,-1 1 0,0 0-1,0 1 1,1 0 0,-1 0 0,0 2-1,0-1 1,1 1 0,-1 1 0,-19 7 0,23-7-26,0 1 0,1 0 0,0 0 0,-1 0 0,2 1 0,-1 0 0,0 0 0,1 1 0,0 0 1,0-1-1,1 2 0,0-1 0,-6 10 0,8-10-5,0 1 0,0-1 1,0 0-1,0 1 0,1 0 0,0-1 1,1 1-1,0-1 0,0 1 0,1 8 0,-1 4 15,1-16-20,-1 0-1,0-1 0,1 1 0,0-1 0,0 1 0,0-1 1,0 1-1,0-1 0,0 1 0,1-1 0,-1 0 0,1 0 0,-1 0 1,1 0-1,0 0 0,0 0 0,0 0 0,0 0 0,0-1 1,0 1-1,1-1 0,-1 0 0,0 1 0,1-1 0,-1 0 1,1-1-1,-1 1 0,1 0 0,0-1 0,-1 1 0,5-1 1,12 3-12,1-1 1,0-1 0,24-1 0,-24-1-36,-12 1 69,0 0 1,0 0-1,0-1 1,-1 0-1,1-1 1,0 0-1,-1 0 1,1 0-1,-1-1 1,0 0 0,0-1-1,14-8 1,-17 9-31,-1-1 1,1 0-1,0 1 1,-1-2 0,0 1-1,0 0 1,0-1 0,0 1-1,-1-1 1,1 0 0,-1 0-1,-1 0 1,1 0-1,-1 0 1,0 0 0,0 0-1,0 0 1,-1-1 0,0-8-1,0-14-814,0-18-4753,0 44 1246,0 2-2083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7.327"/>
    </inkml:context>
    <inkml:brush xml:id="br0">
      <inkml:brushProperty name="width" value="0.05" units="cm"/>
      <inkml:brushProperty name="height" value="0.05" units="cm"/>
    </inkml:brush>
  </inkml:definitions>
  <inkml:trace contextRef="#ctx0" brushRef="#br0">1 84 4370</inkml:trace>
  <inkml:trace contextRef="#ctx0" brushRef="#br0" timeOffset="1">1 84 4370,'276'-69'3225,"-221"55"-759,-55 14-324,0 0-285,-24 6 160,8 1-1848,1 0 1,0 1 0,0 1-1,1 0 1,-18 15-1,27-20-141,0 0 0,0 1-1,0-1 1,1 1 0,0 0-1,0 0 1,0 0 0,1 1-1,0-1 1,0 1-1,0 0 1,0 0 0,1 0-1,0 0 1,0 0 0,1 1-1,-1 8 1,2-12-42,-1 1-10,1 1 0,0 0 0,0-1 0,1 1 0,-1-1 0,1 1 0,0-1 0,3 8 0,-3-10 19,1 0 0,0 0 1,0 0-1,-1 0 0,1-1 0,1 1 1,-1-1-1,0 1 0,0-1 1,1 0-1,-1 1 0,0-1 1,1 0-1,-1-1 0,1 1 1,-1 0-1,4 0 0,23 4 0,0 0 0,1-2 1,0-1-1,-1-1 0,39-5 0,-64 4 24,-1 0 0,1-1 0,0 1 1,-1-1-1,1 0 0,0 0 0,-1 0 0,1-1 1,-1 1-1,0-1 0,1 0 0,-1 0 0,0 0 0,0 0 1,0-1-1,0 1 0,-1-1 0,1 0 0,-1 1 1,1-1-1,-1 0 0,3-6 0,-2 1 67,0 0 0,0 0 0,-1-1 0,0 1-1,-1 0 1,0-1 0,0 1 0,-1-14 0,-1 21-187,1 1 0,0-1 0,-1 0 0,1 1 0,-1-1 0,1 0 0,-1 1 0,1-1 0,-1 1 0,1-1 1,-1 1-1,0-1 0,1 1 0,-1 0 0,0-1 0,1 1 0,-1 0 0,0-1 0,1 1 0,-1 0 0,0 0 0,0 0 0,1 0 0,-1 0 0,0 0 0,-1 0 1,-2-1-1868,-4-2-3413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7.724"/>
    </inkml:context>
    <inkml:brush xml:id="br0">
      <inkml:brushProperty name="width" value="0.05" units="cm"/>
      <inkml:brushProperty name="height" value="0.05" units="cm"/>
    </inkml:brush>
  </inkml:definitions>
  <inkml:trace contextRef="#ctx0" brushRef="#br0">28 197 1729,'0'0'3844,"0"0"-2006,0 0-621,0 0-22,0 0 30,-5 23-150,-15 74-472,20-96-573,-1 0-1,1 0 1,0 1 0,-1-1 0,1 0 0,0 0-1,0 1 1,-1-1 0,1 0 0,0 1-1,1-1 1,-1 0 0,0 1 0,0-1 0,0 0-1,1 1 1,-1-1 0,1 0 0,-1 0-1,1 1 1,-1-1 0,1 0 0,0 0 0,0 0-1,-1 0 1,1 0 0,1 1 0,0-1-15,0-1 1,0 1 0,-1-1-1,1 1 1,0-1-1,0 0 1,0 0 0,-1 0-1,1 0 1,0 0 0,0-1-1,2 1 1,5-2 73,2 2 96,0-1-1,0 0 1,0-1 0,-1-1 0,1 0 0,-1 0 0,1-1-1,-1 0 1,0 0 0,13-10 0,9-7 553,50-44 1,-3 2-69,14 0-134,47-35-2942,-137 96-1841,-3 2-3058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8.074"/>
    </inkml:context>
    <inkml:brush xml:id="br0">
      <inkml:brushProperty name="width" value="0.05" units="cm"/>
      <inkml:brushProperty name="height" value="0.05" units="cm"/>
    </inkml:brush>
  </inkml:definitions>
  <inkml:trace contextRef="#ctx0" brushRef="#br0">0 0 9220,'0'0'2177,"0"0"-592,0 0 16,0 0-225,0 0-63,0 0-433,37 166-528,22-129-239,7-1 79,1 1-96,-8-7-32,0-4-64,-8-6-497,1-10-2080,-52-10-1521,0 0-3905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8.594"/>
    </inkml:context>
    <inkml:brush xml:id="br0">
      <inkml:brushProperty name="width" value="0.05" units="cm"/>
      <inkml:brushProperty name="height" value="0.05" units="cm"/>
    </inkml:brush>
  </inkml:definitions>
  <inkml:trace contextRef="#ctx0" brushRef="#br0">1 1186 7619,'0'0'2618,"0"0"-1674,70-19-234,842-200 2051,1555-263 834,7 68-2697,-2234 373-805,-218 35-243,-22 6 129,0 0 0,0 0 0,0 0 0,0 0 0,0 0 0,0 0 0,0 0 0,-1 0 0,1 0 0,0 0 0,0 0 0,0 0 0,0-1 0,0 1 0,0 0 0,0 0 0,0 0 0,0 0 0,0 0 0,0 0 0,0 0 0,0 0 0,0 0 0,0 0 0,0 0 0,0 0 0,0 0 0,0-1 0,0 1 0,0 0 0,0 0 0,0 0 0,0 0 0,0 0 0,0 0 1,0 0-1,0 0 0,0 0 0,0 0 0,0 0 0,0 0 0,0-1 0,0 1 0,0 0 0,0 0 0,0 0 0,0 0 0,0 0 0,0 0 0,1 0 0,-1 0 0,0 0 0,0 0 0,-32-1-2495,25 1 2332,-120 1-6211,74 4 2305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2:39.090"/>
    </inkml:context>
    <inkml:brush xml:id="br0">
      <inkml:brushProperty name="width" value="0.05" units="cm"/>
      <inkml:brushProperty name="height" value="0.05" units="cm"/>
    </inkml:brush>
  </inkml:definitions>
  <inkml:trace contextRef="#ctx0" brushRef="#br0">0 976 2529,'0'0'1572,"0"0"-161,0 0 534,0 0 149,0 0-285,20 4-427,-2-1-1169,0 0 1,1-2-1,-1 0 1,0-1-1,1-1 0,-1-1 1,0 0-1,1-1 1,17-6-1,1201-272 3465,-846 202-3277,2302-449 1200,-2483 489-1532,-64 13-45,-139 25 0,-7 1 27,0 0-5,0 0 60,0 0 134,0 0-48,0 0-152,0-13-4116,0 9-854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06:23.550"/>
    </inkml:context>
    <inkml:brush xml:id="br0">
      <inkml:brushProperty name="width" value="0.05" units="cm"/>
      <inkml:brushProperty name="height" value="0.05" units="cm"/>
      <inkml:brushProperty name="color" value="#E71224"/>
    </inkml:brush>
  </inkml:definitions>
  <inkml:trace contextRef="#ctx0" brushRef="#br0">4709 239 224,'0'0'993,"0"0"-121,0 0-122,0 0 335,0 0-257,-58 0 2778,57 0-3451,-43 0 715,-44-1 5855,44 0-6412,0-3 0,-68-13 1,-238-54 230,-665-45 0,-730 88-416,1660 30-112,0 4 0,0 4 0,1 3 0,0 4 0,1 4 0,1 4 0,2 3 0,-94 45 0,144-57 4,-1 2 0,2 0 0,0 2 0,2 1-1,0 1 1,1 2 0,2 0 0,0 2 0,1 0-1,2 2 1,-21 35 0,37-52-21,0 0 0,0 0 0,1 0 0,1 1-1,0 0 1,0 0 0,1 0 0,0 14 0,3 105-121,1-59 270,-1-61-136,0 1 0,1-1 0,0 0 0,1 0 1,0 0-1,1 0 0,0-1 0,0 1 0,2-1 0,-1 0 0,1-1 0,0 1 1,1-1-1,0 0 0,15 14 0,11 7 10,2 0 1,60 39-1,-89-65-22,512 290 437,-376-221-132,-1-4-80,265 90 0,165-4 51,328 3 93,14-50 104,-889-105-464,1598 86 535,-1578-88-535,1777 14 542,-1549-29-453,397-71-1,-502 51 128,243-85 1,-363 103-195,0-2 1,-1-3-1,-1-1 1,-1-2-1,-1-3 1,-2-1-1,0-1 1,-2-3-1,57-59 1,-53 41 21,-2-1 0,-3-2 0,50-92 1,-73 115-44,-1 0 0,-1-1 0,-2-1 0,-1 0 0,-2 0 0,-1-1 1,-1 0-1,1-65 0,-6 52-8,1 18-8,-5-47 0,2 67 4,-1 0 1,1 0-1,-1 0 0,-1 0 0,1 0 0,-1 1 1,-1-1-1,1 1 0,-1 0 0,-6-8 0,-7-4-5,0 0 0,0 2 0,-2 0 0,0 1-1,-1 1 1,-1 1 0,-29-16 0,-168-71-59,178 85 61,-127-47-12,-2 7 0,-3 7 0,-2 8 1,-205-21-1,-724-18-403,1013 76 369,-1331-16-584,1228 20 337,-384 5-535,-80 24-114,-84 24-307,-814 111-3761,1178-104 1989,114 1-869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2.424"/>
    </inkml:context>
    <inkml:brush xml:id="br0">
      <inkml:brushProperty name="width" value="0.05" units="cm"/>
      <inkml:brushProperty name="height" value="0.05" units="cm"/>
    </inkml:brush>
  </inkml:definitions>
  <inkml:trace contextRef="#ctx0" brushRef="#br0">1 40 10005,'0'0'2401,"0"0"-1537,0 0 32,0 0-111,0 0-241,0 0-272,435-16-256,-384 6-16,-6 3-864,-45 4-593,0 0-2945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12.563"/>
    </inkml:context>
    <inkml:brush xml:id="br0">
      <inkml:brushProperty name="width" value="0.05" units="cm"/>
      <inkml:brushProperty name="height" value="0.05" units="cm"/>
      <inkml:brushProperty name="color" value="#E71224"/>
    </inkml:brush>
  </inkml:definitions>
  <inkml:trace contextRef="#ctx0" brushRef="#br0">1 39 1985,'0'0'2233,"0"0"-1019,0 0-272,0 0 319,0 0 95,0 0-257,20 0 4866,-8 0-6231,714-13 1511,-182-1-617,-94 5-148,37 7-72,-248 4-309,498 17 58,592-19-56,-1001 11-82,665 7 85,-657-20 235,-335 2-259,29 0 189,-24 0-269,-5 0-18,-2-7-5462,-5 4-3810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13.795"/>
    </inkml:context>
    <inkml:brush xml:id="br0">
      <inkml:brushProperty name="width" value="0.05" units="cm"/>
      <inkml:brushProperty name="height" value="0.05" units="cm"/>
      <inkml:brushProperty name="color" value="#E71224"/>
    </inkml:brush>
  </inkml:definitions>
  <inkml:trace contextRef="#ctx0" brushRef="#br0">1 220 1313,'0'0'4228,"0"0"-2363,0 0-848,0 0 7,0 0 230,0 0-147,0 0-283,3 0-183,79-4 1083,91-17 0,-27 3-1202,243-9-39,42-3-91,698-65 424,-1005 93-683,-65 2 18,81-9 0,-137 8-485,8-3 1038,-9-1-3699,-2 2-847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0.352"/>
    </inkml:context>
    <inkml:brush xml:id="br0">
      <inkml:brushProperty name="width" value="0.05" units="cm"/>
      <inkml:brushProperty name="height" value="0.05" units="cm"/>
      <inkml:brushProperty name="color" value="#E71224"/>
    </inkml:brush>
  </inkml:definitions>
  <inkml:trace contextRef="#ctx0" brushRef="#br0">554 1 1457,'0'0'2371,"0"0"-1405,0 0-608,0 0 23,0 0 203,0 0 89,0 0-121,0 0-104,0 0 30,0 0 26,0 0-61,0 0-43,0 0-40,0 0-72,0 0-61,0 0-3,0 0-40,0 0-2,0 0 74,-23 0 643,-352 0-69,368 0-826,0 1 0,1-1 1,-1 1-1,1 0 0,-1 1 1,1-1-1,0 1 0,-1 1 1,1-1-1,0 1 0,0 0 1,1 0-1,-1 1 0,1 0 1,-1 0-1,1 0 1,1 0-1,-1 1 0,0 0 1,1 0-1,0 0 0,0 1 1,1-1-1,-1 1 0,1 0 1,1 0-1,-1 0 0,1 0 1,0 0-1,0 1 0,1-1 1,0 1-1,0-1 0,0 8 1,1 1 14,4 38 36,-4-50-55,1-1 0,0 1 0,0-1 0,1 0 0,-1 0 0,0 1 0,1-1 0,-1 0 0,1 0 0,0 0 0,0 0 0,0-1 0,0 1 0,0 0 0,0-1 0,0 0 0,5 3 0,9 2-115,0 0 0,0-1 0,1-1 0,0 0-1,0-1 1,0-1 0,0-1 0,1 0 0,24-3-1,-14 2 71,-26 0 59,0 0 1,-1 0 0,1 0-1,0-1 1,0 1 0,0-1 0,-1 1-1,1-1 1,0 1 0,0-1 0,-1 0-1,1 0 1,-1 0 0,1 0-1,-1 0 1,1-1 0,-1 1 0,0 0-1,1 0 1,-1-1 0,0 1 0,0-1-1,0 1 1,0-1 0,0 0-1,0 1 1,-1-1 0,1 0 0,-1 0-1,1 1 1,-1-1 0,1-3 0,1-7 75,-1 0 0,-1-1 1,1 1-1,-3-13 1,1-1-192,2 24-45,-1 1-1,1 0 1,-1 0-1,1-1 0,0 1 1,0 0-1,0 0 1,0 0-1,0 0 1,0 0-1,0 0 1,0 0-1,0 0 0,0 0 1,0 0-1,1 0 1,-1 1-1,0-1 1,0 1-1,1-1 1,-1 1-1,1-1 1,-1 1-1,0 0 0,1-1 1,-1 1-1,1 0 1,1 0-1,0 0-720,12-4-3025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0.845"/>
    </inkml:context>
    <inkml:brush xml:id="br0">
      <inkml:brushProperty name="width" value="0.05" units="cm"/>
      <inkml:brushProperty name="height" value="0.05" units="cm"/>
      <inkml:brushProperty name="color" value="#E71224"/>
    </inkml:brush>
  </inkml:definitions>
  <inkml:trace contextRef="#ctx0" brushRef="#br0">1 27 4258,'0'0'1630,"0"0"-1000,0 0 29,0 0 576,0 0-173,9 17-499,1 6-449,-2-5-16,0-1 0,16 23 0,-24-39-60,0 0 0,1 0 0,-1 0 0,0-1 0,1 1 0,-1 0 0,0 0 0,1 0 0,-1-1 0,1 1 0,-1 0 0,1-1 0,0 1 0,-1-1 0,1 1 0,0 0 0,-1-1 0,1 1 0,0-1 0,0 0 0,-1 1 0,1-1 0,0 0 0,0 1 0,0-1 0,0 0 0,-1 0 0,1 0 0,0 0 0,0 0 0,0 0 0,0 0 0,0 0 0,0 0 0,-1 0 0,1 0 0,0 0 0,0-1 0,0 1 0,0 0 0,0-1 0,3-2 236,-1-1 0,0 0 0,0 1 0,-1-1 0,1 0 0,3-8 1,10-14-631,-6 15 415,0 0 0,1 1 0,1 0 0,-1 0 0,2 1 0,-1 1-1,1 0 1,16-7 0,-22 14-53,-1 0 0,1 0 0,-1 1 0,1-1 0,-1 2 0,1-1 0,-1 1 0,1 0 0,-1 0 0,1 1 0,-1-1 0,6 4 0,4 4 67,0 2-1,-1 0 1,0 0 0,-1 1 0,-1 1 0,15 17-1,-27-24-679,-1-5-3719,0-1-596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1.358"/>
    </inkml:context>
    <inkml:brush xml:id="br0">
      <inkml:brushProperty name="width" value="0.05" units="cm"/>
      <inkml:brushProperty name="height" value="0.05" units="cm"/>
      <inkml:brushProperty name="color" value="#E71224"/>
    </inkml:brush>
  </inkml:definitions>
  <inkml:trace contextRef="#ctx0" brushRef="#br0">1 168 9092,'0'0'1387,"0"0"-605,0 0-246,0 0-282,22-1-155,149-5-46,-157 6-46,0-1 0,-1 0-1,1-2 1,0 1 0,-1-1 0,1-1 0,-1-1 0,15-6 0,-23 9 3,0-1 1,-1 1 0,1-1-1,-1 0 1,1 0 0,-1 0-1,0-1 1,0 1 0,-1-1-1,1 0 1,-1 0 0,0 0-1,0-1 1,0 1-1,0-1 1,-1 0 0,0 1-1,0-1 1,0 0 0,-1 0-1,0 0 1,1-1 0,-2 1-1,1-8 1,-1-6-171,-18 18 536,8 0-335,-1 1 0,1 0 1,0 0-1,0 1 0,-1 1 0,1 0 0,0 0 0,0 1 1,1 0-1,-1 1 0,0 0 0,1 0 0,-12 8 0,20-12-39,-9 8 94,-1 0-1,1 0 0,-15 17 1,22-22-67,0 1 0,1-1 1,-1 1-1,1 0 0,0 0 0,1 0 0,-1 0 1,1 0-1,-1 0 0,1 0 0,0 0 1,1 1-1,-1-1 0,1 8 0,0-11-8,0 1-1,1-1 1,-1 1-1,1-1 1,-1 0 0,1 1-1,-1-1 1,1 0-1,0 1 1,0-1 0,0 0-1,0 0 1,0 0-1,0 1 1,0-1-1,0 0 1,0-1 0,0 1-1,0 0 1,1 0-1,-1 0 1,0-1-1,4 2 1,40 13 48,-31-11-21,27 6-2,1-1-1,0-3 1,52 3 0,-3-7-2313,-86-2-176,-5 0-1687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1.978"/>
    </inkml:context>
    <inkml:brush xml:id="br0">
      <inkml:brushProperty name="width" value="0.05" units="cm"/>
      <inkml:brushProperty name="height" value="0.05" units="cm"/>
      <inkml:brushProperty name="color" value="#E71224"/>
    </inkml:brush>
  </inkml:definitions>
  <inkml:trace contextRef="#ctx0" brushRef="#br0">1 1 3201,'0'0'3311,"0"0"-952,0 0-692,0 0-328,0 0-287,-1 4 1852,6 33-2535,4-15-207,0-1 0,2 0 0,1-1 0,17 24 1,15 24 93,-25-34-29,19 49-1,-32-69-542,-2 1 0,0-1 1,-1 1-1,0 0 0,-1 0 0,0 23 0,-2-37-1498,0-1-1422,0 0-1927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2.529"/>
    </inkml:context>
    <inkml:brush xml:id="br0">
      <inkml:brushProperty name="width" value="0.05" units="cm"/>
      <inkml:brushProperty name="height" value="0.05" units="cm"/>
      <inkml:brushProperty name="color" value="#E71224"/>
    </inkml:brush>
  </inkml:definitions>
  <inkml:trace contextRef="#ctx0" brushRef="#br0">1 117 5555,'0'0'5434,"0"0"-3740,0 0-1400,0 0-121,0 0 110,4 15 72,0-3-288,-4-7-48,1 0 1,0-1-1,1 1 1,0 0 0,-1-1-1,1 1 1,1 0-1,-1-1 1,1 0 0,-1 0-1,1 0 1,1 0-1,-1 0 1,0-1 0,1 1-1,0-1 1,0 0-1,0 0 1,7 4 0,6 1-11,1-2 0,-1 0 1,1-1-1,0 0 0,31 2 1,-47-7-77,-2-1 91,0-1 1,0 0 0,0 1-1,0-1 1,0 0-1,0 1 1,1-1 0,-1 1-1,0-1 1,1 0-1,-1 1 1,1-1 0,0 1-1,0-1 1,0 1-1,-1 0 1,3-3 0,-2 3-21,0 1 1,0-1-1,0 1 1,0-1-1,0 1 1,0 0-1,0-1 1,0 1-1,0 0 1,0 0-1,0 0 1,0 0-1,0 0 1,0 0-1,0 0 1,0 0-1,0 0 1,0 1-1,0-1 1,0 0-1,1 1 1,7 3-40,-1 0 1,0 1-1,0 0 1,14 12-1,-12-10 34,12 8 12,1-2-1,0-1 0,1-1 1,0 0-1,0-2 1,1-1-1,0-1 1,1-1-1,0-1 1,0-2-1,0 0 1,0-2-1,0 0 1,46-7-1,-70 6-3,-1 0 1,1-1-1,-1 1 0,1-1 0,0 0 0,-1 1 0,0-1 0,1 0 0,-1 0 0,1 0 0,-1 0 0,0 0 0,0 0 0,0-1 0,1 1 0,-1 0 0,0 0 0,-1-1 0,1 1 1,0-1-1,0 1 0,0-1 0,-1 1 0,1-1 0,-1 1 0,0-1 0,1 0 0,-1 1 0,0-1 0,0-2 0,1-59 279,-2 43-164,1 10-100,0 6 22,1 0-1,-1-1 0,0 1 0,0 0 0,0 0 1,-1 0-1,0 0 0,1 0 0,-1 0 1,-1 0-1,1 0 0,-1 1 0,1-1 0,-1 0 1,0 1-1,0-1 0,-1 1 0,-2-4 0,-2 0-141,0-1 0,1 0 0,0 0-1,1 0 1,-1-1 0,2 0 0,-1 0 0,1 0-1,1 0 1,0-1 0,0 1 0,0-1-1,2 0 1,-1 0 0,1 0 0,0-12-1,1 21-1659,0 1-1241,0 0-1635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2.908"/>
    </inkml:context>
    <inkml:brush xml:id="br0">
      <inkml:brushProperty name="width" value="0.05" units="cm"/>
      <inkml:brushProperty name="height" value="0.05" units="cm"/>
      <inkml:brushProperty name="color" value="#E71224"/>
    </inkml:brush>
  </inkml:definitions>
  <inkml:trace contextRef="#ctx0" brushRef="#br0">502 1 9668,'0'0'1772,"0"0"-996,0 0-282,0 0 29,0 0-91,-23 26-141,-70 86-169,90-109-117,1 0-1,0 0 1,0 0-1,0 1 0,0-1 1,0 1-1,1-1 1,0 1-1,0 0 1,-2 7-1,3-9-3,0-1 0,0 1 0,0-1 0,0 1 0,1-1 0,-1 0 0,0 1 0,1-1 0,-1 1 0,1-1 0,-1 0 0,1 1 0,0-1 0,0 0 0,-1 0 0,1 1 0,0-1 0,2 2 0,1 0 0,1 0 0,-1-1-1,0 0 1,1 0 0,-1 0-1,1 0 1,0 0-1,0-1 1,8 1 0,-6 0 2,25 3-11,1 0 1,-1-3-1,60-2 0,-40 0 33,-50 0-10,0 0-1,0 0 1,0 0-1,0 0 0,0 0 1,0 0-1,0 0 0,0-1 1,0 1-1,0-1 0,0 1 1,-1-1-1,1 0 0,0 0 1,0 0-1,-1 0 1,1 0-1,0 0 0,-1 0 1,1-1-1,-1 1 0,0 0 1,1-1-1,-1 1 0,2-3 1,-2-1 56,1-1 0,-1 1 0,0-1 0,0 1 0,-1-1 0,1 0 0,-2-9 0,1 9-31,0 3-14,0-1-1,0 0 1,0 0-1,0 1 1,-1-1-1,0 0 1,0 1-1,0-1 0,0 1 1,0-1-1,-1 1 1,0 0-1,1-1 1,-1 1-1,-5-6 1,3 5-19,-1 1 0,0-1-1,0 1 1,0-1 0,0 2 0,-1-1 0,1 0 0,-11-2 0,-17-5-172,0 1 1,0 2-1,-1 1 0,-55-2 1,-139 9-2266,195 0 1969,2 0-257,-29 2-803,11 9-2363,18-2-809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3.294"/>
    </inkml:context>
    <inkml:brush xml:id="br0">
      <inkml:brushProperty name="width" value="0.05" units="cm"/>
      <inkml:brushProperty name="height" value="0.05" units="cm"/>
      <inkml:brushProperty name="color" value="#E71224"/>
    </inkml:brush>
  </inkml:definitions>
  <inkml:trace contextRef="#ctx0" brushRef="#br0">8 217 3426,'0'0'432,"0"0"80,0 0 352,0 0 97,0 0-49,0 0 129,-8 0 63,8 0-111,15-4-289,51-16-528,38-6 560,21-7-559,37-4-177,8 1-81,-1 3-831,-102 16-2241,-16 7-3314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5.862"/>
    </inkml:context>
    <inkml:brush xml:id="br0">
      <inkml:brushProperty name="width" value="0.05" units="cm"/>
      <inkml:brushProperty name="height" value="0.05" units="cm"/>
      <inkml:brushProperty name="color" value="#E71224"/>
    </inkml:brush>
  </inkml:definitions>
  <inkml:trace contextRef="#ctx0" brushRef="#br0">1173 109 4770,'0'0'1019,"0"0"-61,0 0 237,0 0-224,0 0-109,0 0-134,11-6-186,33-19 32,-43 24-483,0 0-1,0 1 1,0-1 0,0 0 0,0 1 0,-1-1 0,1 0 0,0 0 0,0 0 0,-1 0 0,1 0 0,-1 0-1,1 0 1,-1 0 0,1 0 0,-1 0 0,0 0 0,1 0 0,-1-1 0,0 1 0,0 0 0,0 0 0,0 0-1,0 0 1,0-1 0,0 1 0,0 0 0,0 0 0,-1 0 0,1 0 0,0 0 0,-1 0 0,1 0 0,-1 0-1,1 0 1,-1 0 0,0 0 0,1 0 0,-1 0 0,0 0 0,1 0 0,-1 0 0,0 1 0,0-1 0,0 0-1,0 0 1,0 1 0,0-1 0,0 1 0,0-1 0,0 1 0,-2-1 0,-29-7-7,0 1-1,0 1 1,0 2 0,0 1 0,-1 2-1,-36 3 1,22-1-57,-27-2-31,1 0-14,-144 15 1,193-10 27,0 1 0,0 1 1,1 1-1,0 1 1,0 1-1,1 1 1,0 1-1,0 1 0,1 1 1,-19 16-1,11-5 29,1 1 0,2 2 1,0 0-1,2 2 0,-32 48 0,43-57 19,2 0-1,0 2 1,1-1-1,1 1 1,1 1 0,0-1-1,2 1 1,1 1 0,-4 43-1,8 99 151,1-156-198,1 1 0,-1-1 0,2 1 0,0-1 0,0 0-1,0 0 1,2 0 0,-1 0 0,1 0 0,1-1 0,8 15 0,-1-8 18,0 0 0,2-1 0,0 0 0,29 23 0,-3-6 18,1-1 1,1-3-1,1-1 0,2-3 1,80 33-1,-61-35-31,1-2 0,0-3 1,120 14-1,25-14 40,274-14-1,-440-6-43,0-2 1,0-2-1,0-2 0,-1-1 0,0-3 0,-1-1 0,0-3 0,75-41 0,-77 35 66,-1-2-1,-2-1 0,0-2 1,-2-2-1,-1-1 0,-2-2 1,-1 0-1,43-62 0,-58 68 15,-1-1-1,-1 0 0,-1-1 1,-2-1-1,-1 0 0,-2 0 1,0-1-1,-2 0 0,-2 0 1,0-1-1,-2 1 0,-2-1 1,-7-61-1,6 85-78,0 1 1,-1 0-1,0 0 1,0-1-1,-1 2 1,0-1-1,0 0 1,0 0-1,-1 1 1,0 0-1,0 0 1,-1 0-1,0 0 1,0 1-1,0 0 1,-1 0-1,-12-9 1,-6-2 16,-2 2 0,1 0 0,-37-13 0,59 26-29,-59-22-13,-1 2-1,-1 3 1,-111-16-1,-200 0-361,-40 26-636,374 8 677,0 2 1,0 1-1,-55 13 1,67-8-9,1 0 1,0 2-1,1 2 1,0 0-1,-33 21 1,20-9-1099,2 1 0,-62 54 1,98-78 1213,1 0 1,0 1 0,0-1-1,0 0 1,-1 1 0,1-1-1,1 1 1,-1-1 0,0 1 0,0-1-1,0 1 1,1 0 0,-1-1-1,1 1 1,0 0 0,-1-1-1,1 1 1,0 0 0,0 2-1,0 19-6056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6T14:05:52.840"/>
    </inkml:context>
    <inkml:brush xml:id="br0">
      <inkml:brushProperty name="width" value="0.05" units="cm"/>
      <inkml:brushProperty name="height" value="0.05" units="cm"/>
    </inkml:brush>
  </inkml:definitions>
  <inkml:trace contextRef="#ctx0" brushRef="#br0">1 64 7571,'0'0'3738,"0"0"-1932,0 0-613,0 0 21,0 0-227,0 0-248,33 1-131,208 4 537,191-25 275,-157 3-1344,202-15 903,-498 32-4678,7 0-744,-1 0-3881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6.731"/>
    </inkml:context>
    <inkml:brush xml:id="br0">
      <inkml:brushProperty name="width" value="0.05" units="cm"/>
      <inkml:brushProperty name="height" value="0.05" units="cm"/>
      <inkml:brushProperty name="color" value="#E71224"/>
    </inkml:brush>
  </inkml:definitions>
  <inkml:trace contextRef="#ctx0" brushRef="#br0">1839 123 512,'0'0'2788,"0"0"-1032,0 0-9,0 0 243,0 0-466,0 0-361,-34-9-152,-229-61 710,166 52-872,0 5 0,-1 3 0,-192 8 0,235 6-804,1 2 0,0 2 0,0 3 0,1 2 0,0 3 0,1 2 0,1 2 1,-93 51-1,116-55 2,1 1 1,1 0 0,1 2 0,1 1-1,0 1 1,1 1 0,2 1 0,0 1-1,2 1 1,0 1 0,2 0 0,1 1-1,1 1 1,1 1 0,2 0 0,0 0-1,2 1 1,2 1 0,-7 44 0,6 3 17,4 1 1,11 157 0,-4-222-70,1-1 0,0 1-1,1-1 1,1 0 0,0 0 0,0-1-1,1 0 1,1 0 0,0 0 0,1 0 0,0-1-1,0-1 1,1 1 0,1-2 0,0 1-1,0-1 1,14 9 0,15 9-36,2-1 1,1-3-1,70 30 0,-35-22-9,2-4 0,1-3 0,0-3 0,163 19 0,-86-28-318,270-14 0,-335-5 227,-1-4 0,155-39 0,-177 31 92,-1-3 0,-2-3-1,0-3 1,65-39 0,-115 58 57,0-1 0,-1-1 0,0 0 0,0-1 0,-1 0 0,-1-1 0,0-1 0,18-24 0,-24 25 8,0 0 0,0 0 1,-1-1-1,-1 0 0,0 0 0,-1 0 1,-1 0-1,0-1 0,-1 0 0,0 1 0,-1-16 1,0 11 25,0 0 0,-1 0 0,-1 0 0,-1 0 0,0 0 0,-1 1 0,-2-1 0,0 1 1,0 0-1,-2 0 0,0 1 0,-16-27 0,3 17-14,-1 1-1,-1 1 1,-1 1-1,-2 2 1,0 0 0,-56-36-1,2 8-37,-112-49-1,115 63-205,-2 4 0,-1 3 0,-2 4 0,0 3 0,-1 4 0,-1 4 0,-109-6 0,29 17-1669,85 6-1123,31 8-2075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7.873"/>
    </inkml:context>
    <inkml:brush xml:id="br0">
      <inkml:brushProperty name="width" value="0.05" units="cm"/>
      <inkml:brushProperty name="height" value="0.05" units="cm"/>
      <inkml:brushProperty name="color" value="#E71224"/>
    </inkml:brush>
  </inkml:definitions>
  <inkml:trace contextRef="#ctx0" brushRef="#br0">701 34 432,'0'0'5285,"0"0"-3129,0 0-790,0 0-13,-65-6-121,-208-16-250,148 17-398,116 6-509,0 0-1,0 0 0,1 1 0,-1 1 0,-14 5 1,14-4-21,-1 0 1,1 0-1,0 1 1,0 1-1,1-1 0,-1 1 1,1 1-1,1-1 1,-1 1-1,1 1 1,0-1-1,1 1 1,0 0-1,0 1 1,1 0-1,0 0 0,0 0 1,1 0-1,-6 19 1,3 4 47,1-1 0,1 1 1,1 0-1,2 63 0,2-93-97,0 1-1,1 0 1,-1-1-1,1 1 1,-1 0-1,1-1 1,0 1-1,0 0 1,0-1-1,0 1 1,0-1 0,1 0-1,-1 1 1,1-1-1,-1 0 1,1 0-1,0 0 1,0 0-1,4 3 1,-1-1 3,1-1 1,0 0-1,0 0 1,0 0 0,0-1-1,0 0 1,1 0 0,7 1-1,8 0-7,-1 0-1,1-2 1,-1-1 0,36-3-1,-49 2 40,1-1 0,-1 0 0,-1 0 0,1-1 0,0 0 0,-1 0 0,1-1 0,-1 0 0,0 0 0,0-1-1,0 1 1,-1-2 0,0 1 0,0-1 0,0 0 0,-1 0 0,9-12 0,-8 8 23,1-1 0,-2 1 0,1-1 0,-2-1 0,1 1 0,-2-1 0,1 1 0,-2-1 0,1 0 0,-2 0 0,1-21 0,-2-6-18,0-59-2573,-6 96 508,2 2 1631,1-1 43,0 1 1,-1 0-1,1 1 1,0-1-1,0 0 0,0 1 1,0 0-1,-1 0 0,1 0 1,0 0-1,0 0 1,0 0-1,1 1 0,-5 2 1,-21 23-5428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8.463"/>
    </inkml:context>
    <inkml:brush xml:id="br0">
      <inkml:brushProperty name="width" value="0.05" units="cm"/>
      <inkml:brushProperty name="height" value="0.05" units="cm"/>
      <inkml:brushProperty name="color" value="#E71224"/>
    </inkml:brush>
  </inkml:definitions>
  <inkml:trace contextRef="#ctx0" brushRef="#br0">0 236 4882,'0'0'1081,"0"0"13,0 0 344,0 0-150,0 0-31,49-8-142,157-31-123,-181 35-653,0-2 0,1 0 0,44-20-1,-17 5 116,-8 6-262,56-21-369,172-37-1,-257 72-420,-13 1-5895,-3 0 984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8.831"/>
    </inkml:context>
    <inkml:brush xml:id="br0">
      <inkml:brushProperty name="width" value="0.05" units="cm"/>
      <inkml:brushProperty name="height" value="0.05" units="cm"/>
      <inkml:brushProperty name="color" value="#E71224"/>
    </inkml:brush>
  </inkml:definitions>
  <inkml:trace contextRef="#ctx0" brushRef="#br0">1 237 1377,'0'0'3292,"0"0"-1449,0 0-237,0 0-130,0 0-38,0 0-72,9-5-248,279-124 142,-84 53-3278,-177 68-427,48-9 0,-66 16-909,-9 1-760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9.324"/>
    </inkml:context>
    <inkml:brush xml:id="br0">
      <inkml:brushProperty name="width" value="0.05" units="cm"/>
      <inkml:brushProperty name="height" value="0.05" units="cm"/>
      <inkml:brushProperty name="color" value="#E71224"/>
    </inkml:brush>
  </inkml:definitions>
  <inkml:trace contextRef="#ctx0" brushRef="#br0">1 246 2193,'0'0'1587,"0"0"-295,0 0-273,0 0-88,0 0-16,59 1-16,199-2-211,-181-2-14,97-16-1,-95 8-144,371-48 1571,744-86 938,-1108 137-4769,-118 8-1033,0 1 0,-45 8 0,39-2-2230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29.725"/>
    </inkml:context>
    <inkml:brush xml:id="br0">
      <inkml:brushProperty name="width" value="0.05" units="cm"/>
      <inkml:brushProperty name="height" value="0.05" units="cm"/>
      <inkml:brushProperty name="color" value="#E71224"/>
    </inkml:brush>
  </inkml:definitions>
  <inkml:trace contextRef="#ctx0" brushRef="#br0">0 0 720,'0'0'1905,"0"0"-747,0 0-37,0 0 426,0 0 465,7 3-361,5 2-1354,0-1 1,1-1-1,0 0 1,-1-1-1,1 0 1,0-1-1,0-1 1,0 0-1,18-2 1,12 1 142,390-1 2274,812 21-1258,-1198-17-1451,-12 0-66,1 0 1,53 13 0,-58-1-441,-31-13 368,1-1 0,0 0 0,-1 1 0,1-1 0,-1 0 0,1 1 0,-1-1-1,1 1 1,-1-1 0,0 1 0,1-1 0,-1 1 0,0-1 0,1 1 0,-1-1 0,0 1 0,1-1 0,-1 1 0,0-1 0,0 1 0,0 0 0,0-1 0,1 1 0,-1-1 0,0 1-1,0 0 1,0-1 0,0 1 0,0 0 0,-1-1 0,1 1 0,0-1 0,0 1 0,0 0 0,0-1 0,-1 1 0,1-1 0,0 1 0,-1-1 0,1 1 0,0-1 0,-1 1 0,1-1-1,-1 1 1,-12 6-4834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30.138"/>
    </inkml:context>
    <inkml:brush xml:id="br0">
      <inkml:brushProperty name="width" value="0.05" units="cm"/>
      <inkml:brushProperty name="height" value="0.05" units="cm"/>
      <inkml:brushProperty name="color" value="#E71224"/>
    </inkml:brush>
  </inkml:definitions>
  <inkml:trace contextRef="#ctx0" brushRef="#br0">1 1 3810,'0'0'1648,"0"0"-943,0 0 543,501 162 177,-272-102-384,22 6-513,14 1-272,1 2-208,7-2-48,-200-51-224,1-2-4610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48.506"/>
    </inkml:context>
    <inkml:brush xml:id="br0">
      <inkml:brushProperty name="width" value="0.05" units="cm"/>
      <inkml:brushProperty name="height" value="0.05" units="cm"/>
      <inkml:brushProperty name="color" value="#E71224"/>
    </inkml:brush>
  </inkml:definitions>
  <inkml:trace contextRef="#ctx0" brushRef="#br0">1 57 944,'0'0'1449,"0"0"-697,0 0-245,0 0 35,0 0-67,0 0-78,0 0 86,0 0 99,0 0 141,0 0 56,0 0 8,0 0-211,0 0-184,0 0-58,0 0 15,0 0 17,0 0-17,0 0-61,0 0 30,0 0-25,0 0-47,0 0 66,0 0 3,0 0-32,0 0-22,0 0-101,5 0-40,67 0 332,0-3 0,96-17-1,-50 3 11,1 6 0,173 6 0,-238 5-282,-54 1-161,1-1 0,0 1 0,0 0 0,0 0 0,-1 0 0,1 1 0,-1-1 0,1 0 0,-1 0 0,1 0 0,-1 0 0,0 0-1,1 1 1,-1-1 0,0 0 0,0 0 0,0 1 0,0-1 0,0 0 0,0 0 0,0 2 0,-1 42 503,1-33-369,0 519 807,1-520-952,1 0-1,0-1 1,0 1 0,1 0 0,0-1-1,1 0 1,0 0 0,8 13-1,13 35 57,-24-57-59,0 1 0,0-1 0,0 0 0,0 1 0,0-1-1,0 0 1,0 0 0,1 0 0,-1 0 0,1 0 0,-1 0-1,0 0 1,1 0 0,-1-1 0,1 1 0,0-1-1,-1 1 1,1-1 0,0 1 0,-1-1 0,1 0 0,0 0-1,2 0 1,55-1 148,-34 0-123,516 12 8,-535-11-35,24 4-16,-29-3 11,0-1 1,0 1-1,0-1 0,-1 1 0,1-1 0,0 1 0,-1 0 1,1-1-1,0 1 0,-1 0 0,1-1 0,-1 1 0,1 0 1,-1 0-1,0 0 0,1-1 0,-1 1 0,0 0 1,1 0-1,-1 0 0,0 0 0,0 0 0,0 0 0,0 0 1,0 0-1,0 1 0,-1-1 22,0 1 0,0-1 0,-1 0 0,1 0 0,0 0 0,-1-1-1,1 1 1,-1 0 0,1 0 0,-1-1 0,1 1 0,-1-1 0,1 1 0,-1-1 0,0 0 0,1 0 0,-1 1 0,1-1 0,-4-1 0,-2 3 42,-159 21 352,115-19-387,1 3-1,0 1 1,0 3 0,1 2-1,-48 20 1,84-26-11,0 0-1,0 1 1,1 0 0,0 1-1,1 0 1,0 1 0,0 0-1,1 1 1,1 0 0,-1 1-1,2 0 1,0 0 0,0 1-1,1 0 1,1 0 0,0 1 0,1 0-1,0 0 1,1 0 0,1 1-1,0-1 1,1 1 0,-1 25-1,3-36-14,0-1 0,0 1 0,0-1-1,1 1 1,-1-1 0,1 1 0,0-1 0,0 0-1,0 1 1,0-1 0,1 0 0,-1 0 0,1 0-1,0 0 1,0 0 0,2 2 0,3 1-4,0 0-1,0 0 1,1-1 0,0 0 0,9 4 0,-15-8 3,27 14-23,-1 1-1,-1 1 1,-1 2 0,34 30 0,-53-43 20,-1 1 1,0 0 0,-1 0 0,1 0-1,-2 0 1,1 1 0,-1 0 0,0 0 0,0 0-1,-1 0 1,0 1 0,-1-1 0,0 1-1,0 0 1,-1-1 0,0 1 0,0 0-1,-1 0 1,0 0 0,-1 0 0,-2 9-1,2-13 4,0 0 0,-1 0 0,0 0-1,0 0 1,-1 0 0,1 0-1,-1-1 1,0 0 0,0 1-1,-1-1 1,1 0 0,-1 0-1,0-1 1,0 1 0,-5 2-1,-10 8 22,-1-2 0,-25 12 1,18-10 12,6-2-24,-113 55 77,120-61-80,0-1-1,0-1 1,0 0 0,0-1-1,-1-1 1,1 0-1,-1 0 1,-16-2 0,30 0-19,0 0 1,-1-1 0,1 1 0,-1-1 0,1 1-1,0-1 1,-1 1 0,1-1 0,0 0-1,0 0 1,0 1 0,-1-1 0,1 0 0,0 0-1,0 0 1,0 0 0,0 0 0,1-1-1,-1 1 1,0 0 0,0 0 0,1-1 0,-1 1-1,0 0 1,1-1 0,0 1 0,-1 0-1,1-1 1,0 1 0,-1-3 0,-1-51-917,3 39 359,-1 10 304,-1 1-124,1 0 0,0-1 0,1 1 1,-1 0-1,1 0 0,0-1 0,3-8 0,-2 12-18,-1-1-1,0 1 0,1 0 0,0 0 0,-1-1 0,1 1 0,0 0 1,0 1-1,0-1 0,0 0 0,5-2 0,35-17-8795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49.443"/>
    </inkml:context>
    <inkml:brush xml:id="br0">
      <inkml:brushProperty name="width" value="0.05" units="cm"/>
      <inkml:brushProperty name="height" value="0.05" units="cm"/>
      <inkml:brushProperty name="color" value="#E71224"/>
    </inkml:brush>
  </inkml:definitions>
  <inkml:trace contextRef="#ctx0" brushRef="#br0">0 688 4130,'0'0'2534,"0"0"-509,0 0-227,0 0-210,0 0-420,0 0-471,8 0-190,910-63 3203,-562 29-3333,678-52 241,488-44 2,-1212 100-545,2697-267 293,-2975 293-290,-17 2 140,0 0 1,0 1 0,0 1-1,18 1 1,-33-24-2020,0 16-1585,0-2-4345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10:17:50.458"/>
    </inkml:context>
    <inkml:brush xml:id="br0">
      <inkml:brushProperty name="width" value="0.05" units="cm"/>
      <inkml:brushProperty name="height" value="0.05" units="cm"/>
      <inkml:brushProperty name="color" value="#E71224"/>
    </inkml:brush>
  </inkml:definitions>
  <inkml:trace contextRef="#ctx0" brushRef="#br0">95 13 4226,'0'0'1686,"0"0"-48,0 0-261,0 0-27,0 0-40,0 0-243,8-12 2641,-7 152-2375,-5 190 7,-4-270-1180,-2-1 0,-28 86-1,-5 31 192,43-158-1627,12-14-5577,-3-4 1216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1B0B9-B6A4-4CF8-814A-BEDA4D7BCBEF}" type="datetimeFigureOut">
              <a:rPr lang="en-GB" smtClean="0"/>
              <a:t>17/09/2020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299A2-839E-40FF-AFC7-349717BF8079}" type="slidenum">
              <a:rPr lang="en-GB" smtClean="0"/>
              <a:t>‹#›</a:t>
            </a:fld>
            <a:endParaRPr lang="en-GB"/>
          </a:p>
        </p:txBody>
      </p:sp>
    </p:spTree>
    <p:extLst>
      <p:ext uri="{BB962C8B-B14F-4D97-AF65-F5344CB8AC3E}">
        <p14:creationId xmlns:p14="http://schemas.microsoft.com/office/powerpoint/2010/main" val="177896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exam – no expectation to do the exam</a:t>
            </a:r>
          </a:p>
          <a:p>
            <a:endParaRPr lang="en-GB" dirty="0"/>
          </a:p>
        </p:txBody>
      </p:sp>
      <p:sp>
        <p:nvSpPr>
          <p:cNvPr id="4" name="Slide Number Placeholder 3"/>
          <p:cNvSpPr>
            <a:spLocks noGrp="1"/>
          </p:cNvSpPr>
          <p:nvPr>
            <p:ph type="sldNum" sz="quarter" idx="5"/>
          </p:nvPr>
        </p:nvSpPr>
        <p:spPr/>
        <p:txBody>
          <a:bodyPr/>
          <a:lstStyle/>
          <a:p>
            <a:fld id="{52B299A2-839E-40FF-AFC7-349717BF8079}" type="slidenum">
              <a:rPr lang="en-GB" smtClean="0"/>
              <a:t>1</a:t>
            </a:fld>
            <a:endParaRPr lang="en-GB"/>
          </a:p>
        </p:txBody>
      </p:sp>
    </p:spTree>
    <p:extLst>
      <p:ext uri="{BB962C8B-B14F-4D97-AF65-F5344CB8AC3E}">
        <p14:creationId xmlns:p14="http://schemas.microsoft.com/office/powerpoint/2010/main" val="394454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B299A2-839E-40FF-AFC7-349717BF8079}" type="slidenum">
              <a:rPr lang="en-GB" smtClean="0"/>
              <a:t>2</a:t>
            </a:fld>
            <a:endParaRPr lang="en-GB"/>
          </a:p>
        </p:txBody>
      </p:sp>
    </p:spTree>
    <p:extLst>
      <p:ext uri="{BB962C8B-B14F-4D97-AF65-F5344CB8AC3E}">
        <p14:creationId xmlns:p14="http://schemas.microsoft.com/office/powerpoint/2010/main" val="189477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B299A2-839E-40FF-AFC7-349717BF8079}" type="slidenum">
              <a:rPr lang="en-GB" smtClean="0"/>
              <a:t>16</a:t>
            </a:fld>
            <a:endParaRPr lang="en-GB"/>
          </a:p>
        </p:txBody>
      </p:sp>
    </p:spTree>
    <p:extLst>
      <p:ext uri="{BB962C8B-B14F-4D97-AF65-F5344CB8AC3E}">
        <p14:creationId xmlns:p14="http://schemas.microsoft.com/office/powerpoint/2010/main" val="3825750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8F6096-2712-40E0-A1A4-FEB6FF14BD11}"/>
              </a:ext>
            </a:extLst>
          </p:cNvPr>
          <p:cNvGrpSpPr/>
          <p:nvPr/>
        </p:nvGrpSpPr>
        <p:grpSpPr>
          <a:xfrm>
            <a:off x="799613" y="5359400"/>
            <a:ext cx="3606800" cy="901700"/>
            <a:chOff x="799613" y="5359400"/>
            <a:chExt cx="3606800" cy="901700"/>
          </a:xfrm>
        </p:grpSpPr>
        <p:sp>
          <p:nvSpPr>
            <p:cNvPr id="10" name="Rectangle 9">
              <a:extLst>
                <a:ext uri="{FF2B5EF4-FFF2-40B4-BE49-F238E27FC236}">
                  <a16:creationId xmlns:a16="http://schemas.microsoft.com/office/drawing/2014/main" id="{3AF1A65D-3A60-47A6-A918-E7815CB78E72}"/>
                </a:ext>
              </a:extLst>
            </p:cNvPr>
            <p:cNvSpPr/>
            <p:nvPr userDrawn="1"/>
          </p:nvSpPr>
          <p:spPr>
            <a:xfrm>
              <a:off x="799613" y="5359400"/>
              <a:ext cx="901700" cy="901700"/>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6C70A5E-C115-41FF-930B-08531BE36147}"/>
                </a:ext>
              </a:extLst>
            </p:cNvPr>
            <p:cNvSpPr/>
            <p:nvPr userDrawn="1"/>
          </p:nvSpPr>
          <p:spPr>
            <a:xfrm>
              <a:off x="1701313" y="5359400"/>
              <a:ext cx="901700" cy="9017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E857C84-80CF-4781-BE7D-7B4810C56324}"/>
                </a:ext>
              </a:extLst>
            </p:cNvPr>
            <p:cNvSpPr/>
            <p:nvPr userDrawn="1"/>
          </p:nvSpPr>
          <p:spPr>
            <a:xfrm>
              <a:off x="2603013" y="5359400"/>
              <a:ext cx="901700" cy="901700"/>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E3AA1FB-C806-4A70-97B6-5C7FE1F19A36}"/>
                </a:ext>
              </a:extLst>
            </p:cNvPr>
            <p:cNvSpPr/>
            <p:nvPr userDrawn="1"/>
          </p:nvSpPr>
          <p:spPr>
            <a:xfrm>
              <a:off x="3504713" y="5359400"/>
              <a:ext cx="901700" cy="9017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403001F1-CBAB-4D77-9807-5DAE3EFC95D1}"/>
              </a:ext>
            </a:extLst>
          </p:cNvPr>
          <p:cNvSpPr/>
          <p:nvPr/>
        </p:nvSpPr>
        <p:spPr>
          <a:xfrm>
            <a:off x="-105196" y="-95251"/>
            <a:ext cx="12432970" cy="709612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6" name="Picture 15" descr="A close up of a card&#10;&#10;Description automatically generated">
            <a:extLst>
              <a:ext uri="{FF2B5EF4-FFF2-40B4-BE49-F238E27FC236}">
                <a16:creationId xmlns:a16="http://schemas.microsoft.com/office/drawing/2014/main" id="{459D295B-94BE-4291-A3E9-68AB979C2D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0" y="4335534"/>
            <a:ext cx="3886076" cy="2244928"/>
          </a:xfrm>
          <a:prstGeom prst="rect">
            <a:avLst/>
          </a:prstGeom>
        </p:spPr>
      </p:pic>
      <p:sp>
        <p:nvSpPr>
          <p:cNvPr id="7" name="Rectangle 6">
            <a:extLst>
              <a:ext uri="{FF2B5EF4-FFF2-40B4-BE49-F238E27FC236}">
                <a16:creationId xmlns:a16="http://schemas.microsoft.com/office/drawing/2014/main" id="{4A6ADAED-70A1-4B33-9DB9-D9532460AD29}"/>
              </a:ext>
            </a:extLst>
          </p:cNvPr>
          <p:cNvSpPr/>
          <p:nvPr/>
        </p:nvSpPr>
        <p:spPr>
          <a:xfrm>
            <a:off x="0" y="1663700"/>
            <a:ext cx="12192000" cy="3695700"/>
          </a:xfrm>
          <a:prstGeom prst="rect">
            <a:avLst/>
          </a:prstGeom>
          <a:solidFill>
            <a:srgbClr val="313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p>
        </p:txBody>
      </p:sp>
      <p:sp>
        <p:nvSpPr>
          <p:cNvPr id="2" name="Title 1">
            <a:extLst>
              <a:ext uri="{FF2B5EF4-FFF2-40B4-BE49-F238E27FC236}">
                <a16:creationId xmlns:a16="http://schemas.microsoft.com/office/drawing/2014/main" id="{ECDF7DB5-9D2A-4135-941E-32A021AB8484}"/>
              </a:ext>
            </a:extLst>
          </p:cNvPr>
          <p:cNvSpPr>
            <a:spLocks noGrp="1"/>
          </p:cNvSpPr>
          <p:nvPr>
            <p:ph type="ctrTitle" hasCustomPrompt="1"/>
          </p:nvPr>
        </p:nvSpPr>
        <p:spPr>
          <a:xfrm>
            <a:off x="799613" y="2709416"/>
            <a:ext cx="8782879" cy="496053"/>
          </a:xfrm>
          <a:prstGeom prst="rect">
            <a:avLst/>
          </a:prstGeom>
        </p:spPr>
        <p:txBody>
          <a:bodyPr anchor="t" anchorCtr="0">
            <a:normAutofit/>
          </a:bodyPr>
          <a:lstStyle>
            <a:lvl1pPr algn="l">
              <a:defRPr sz="3200">
                <a:solidFill>
                  <a:schemeClr val="bg1"/>
                </a:solidFill>
              </a:defRPr>
            </a:lvl1pPr>
          </a:lstStyle>
          <a:p>
            <a:r>
              <a:rPr lang="en-US" dirty="0"/>
              <a:t>Module/Unit Title</a:t>
            </a:r>
            <a:endParaRPr lang="en-GB" dirty="0"/>
          </a:p>
        </p:txBody>
      </p:sp>
      <p:sp>
        <p:nvSpPr>
          <p:cNvPr id="3" name="Subtitle 2">
            <a:extLst>
              <a:ext uri="{FF2B5EF4-FFF2-40B4-BE49-F238E27FC236}">
                <a16:creationId xmlns:a16="http://schemas.microsoft.com/office/drawing/2014/main" id="{9BB6E406-1B36-4021-98CE-F35C9B22BC31}"/>
              </a:ext>
            </a:extLst>
          </p:cNvPr>
          <p:cNvSpPr>
            <a:spLocks noGrp="1"/>
          </p:cNvSpPr>
          <p:nvPr>
            <p:ph type="subTitle" idx="1" hasCustomPrompt="1"/>
          </p:nvPr>
        </p:nvSpPr>
        <p:spPr>
          <a:xfrm>
            <a:off x="799613" y="3383368"/>
            <a:ext cx="11044517" cy="1220059"/>
          </a:xfrm>
          <a:prstGeom prst="rect">
            <a:avLst/>
          </a:prstGeom>
        </p:spPr>
        <p:txBody>
          <a:bodyPr/>
          <a:lstStyle>
            <a:lvl1pPr marL="0" indent="0" algn="l">
              <a:buNone/>
              <a:defRPr sz="20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Learning Outcome/Objective</a:t>
            </a:r>
          </a:p>
          <a:p>
            <a:r>
              <a:rPr lang="en-US" dirty="0"/>
              <a:t>(Use every time there is a new learning objective)</a:t>
            </a:r>
          </a:p>
        </p:txBody>
      </p:sp>
      <p:sp>
        <p:nvSpPr>
          <p:cNvPr id="15" name="TextBox 14">
            <a:extLst>
              <a:ext uri="{FF2B5EF4-FFF2-40B4-BE49-F238E27FC236}">
                <a16:creationId xmlns:a16="http://schemas.microsoft.com/office/drawing/2014/main" id="{476708E3-951D-4B44-9418-8A113B3A87A6}"/>
              </a:ext>
            </a:extLst>
          </p:cNvPr>
          <p:cNvSpPr txBox="1"/>
          <p:nvPr/>
        </p:nvSpPr>
        <p:spPr>
          <a:xfrm>
            <a:off x="7230768" y="5610629"/>
            <a:ext cx="4463708" cy="400110"/>
          </a:xfrm>
          <a:prstGeom prst="rect">
            <a:avLst/>
          </a:prstGeom>
          <a:noFill/>
        </p:spPr>
        <p:txBody>
          <a:bodyPr wrap="square" rtlCol="0">
            <a:spAutoFit/>
          </a:bodyPr>
          <a:lstStyle/>
          <a:p>
            <a:pPr algn="r"/>
            <a:r>
              <a:rPr lang="en-US" sz="2000" dirty="0">
                <a:solidFill>
                  <a:srgbClr val="3299CC"/>
                </a:solidFill>
                <a:latin typeface="+mj-lt"/>
              </a:rPr>
              <a:t>B</a:t>
            </a:r>
            <a:r>
              <a:rPr lang="en-US" sz="2000" dirty="0">
                <a:solidFill>
                  <a:srgbClr val="002856"/>
                </a:solidFill>
                <a:latin typeface="+mj-lt"/>
              </a:rPr>
              <a:t>uilding </a:t>
            </a:r>
            <a:r>
              <a:rPr lang="en-US" sz="2000" dirty="0">
                <a:solidFill>
                  <a:srgbClr val="339933"/>
                </a:solidFill>
                <a:latin typeface="+mj-lt"/>
              </a:rPr>
              <a:t>S</a:t>
            </a:r>
            <a:r>
              <a:rPr lang="en-US" sz="2000" dirty="0">
                <a:solidFill>
                  <a:srgbClr val="002856"/>
                </a:solidFill>
                <a:latin typeface="+mj-lt"/>
              </a:rPr>
              <a:t>kills for </a:t>
            </a:r>
            <a:r>
              <a:rPr lang="en-US" sz="2000" dirty="0">
                <a:solidFill>
                  <a:srgbClr val="990066"/>
                </a:solidFill>
                <a:latin typeface="+mj-lt"/>
              </a:rPr>
              <a:t>B</a:t>
            </a:r>
            <a:r>
              <a:rPr lang="en-US" sz="2000" dirty="0">
                <a:solidFill>
                  <a:srgbClr val="002856"/>
                </a:solidFill>
                <a:latin typeface="+mj-lt"/>
              </a:rPr>
              <a:t>etter </a:t>
            </a:r>
            <a:r>
              <a:rPr lang="en-US" sz="2000" dirty="0">
                <a:solidFill>
                  <a:srgbClr val="FF6600"/>
                </a:solidFill>
                <a:latin typeface="+mj-lt"/>
              </a:rPr>
              <a:t>F</a:t>
            </a:r>
            <a:r>
              <a:rPr lang="en-US" sz="2000" dirty="0">
                <a:solidFill>
                  <a:srgbClr val="002856"/>
                </a:solidFill>
                <a:latin typeface="+mj-lt"/>
              </a:rPr>
              <a:t>utures</a:t>
            </a:r>
            <a:endParaRPr lang="en-GB" sz="2000" dirty="0">
              <a:solidFill>
                <a:srgbClr val="002856"/>
              </a:solidFill>
              <a:latin typeface="+mj-lt"/>
            </a:endParaRPr>
          </a:p>
        </p:txBody>
      </p:sp>
      <p:pic>
        <p:nvPicPr>
          <p:cNvPr id="17" name="Picture 16" descr="A picture containing clock&#10;&#10;Description automatically generated">
            <a:extLst>
              <a:ext uri="{FF2B5EF4-FFF2-40B4-BE49-F238E27FC236}">
                <a16:creationId xmlns:a16="http://schemas.microsoft.com/office/drawing/2014/main" id="{E986E854-9F4C-4F2E-88D0-99C690C08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8063" y="401865"/>
            <a:ext cx="2426413" cy="610664"/>
          </a:xfrm>
          <a:prstGeom prst="rect">
            <a:avLst/>
          </a:prstGeom>
        </p:spPr>
      </p:pic>
    </p:spTree>
    <p:extLst>
      <p:ext uri="{BB962C8B-B14F-4D97-AF65-F5344CB8AC3E}">
        <p14:creationId xmlns:p14="http://schemas.microsoft.com/office/powerpoint/2010/main" val="107046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82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53" b="9253"/>
          <a:stretch/>
        </p:blipFill>
        <p:spPr>
          <a:xfrm>
            <a:off x="0" y="279779"/>
            <a:ext cx="12204700" cy="6585073"/>
          </a:xfrm>
          <a:prstGeom prst="rect">
            <a:avLst/>
          </a:prstGeom>
        </p:spPr>
      </p:pic>
      <p:pic>
        <p:nvPicPr>
          <p:cNvPr id="4" name="Picture 3"/>
          <p:cNvPicPr>
            <a:picLocks noChangeAspect="1"/>
          </p:cNvPicPr>
          <p:nvPr userDrawn="1"/>
        </p:nvPicPr>
        <p:blipFill>
          <a:blip r:embed="rId3"/>
          <a:stretch>
            <a:fillRect/>
          </a:stretch>
        </p:blipFill>
        <p:spPr>
          <a:xfrm>
            <a:off x="4775200" y="5458173"/>
            <a:ext cx="5676899" cy="79272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4804" y="1893632"/>
            <a:ext cx="5084505" cy="5090601"/>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01360" y="5458173"/>
            <a:ext cx="1241379" cy="1238204"/>
          </a:xfrm>
          <a:prstGeom prst="rect">
            <a:avLst/>
          </a:prstGeom>
        </p:spPr>
      </p:pic>
    </p:spTree>
    <p:extLst>
      <p:ext uri="{BB962C8B-B14F-4D97-AF65-F5344CB8AC3E}">
        <p14:creationId xmlns:p14="http://schemas.microsoft.com/office/powerpoint/2010/main" val="250386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F8F6096-2712-40E0-A1A4-FEB6FF14BD11}"/>
              </a:ext>
            </a:extLst>
          </p:cNvPr>
          <p:cNvGrpSpPr/>
          <p:nvPr/>
        </p:nvGrpSpPr>
        <p:grpSpPr>
          <a:xfrm>
            <a:off x="784324" y="5335589"/>
            <a:ext cx="3606800" cy="901700"/>
            <a:chOff x="799613" y="5359400"/>
            <a:chExt cx="3606800" cy="901700"/>
          </a:xfrm>
        </p:grpSpPr>
        <p:sp>
          <p:nvSpPr>
            <p:cNvPr id="37" name="Rectangle 36">
              <a:extLst>
                <a:ext uri="{FF2B5EF4-FFF2-40B4-BE49-F238E27FC236}">
                  <a16:creationId xmlns:a16="http://schemas.microsoft.com/office/drawing/2014/main" id="{3AF1A65D-3A60-47A6-A918-E7815CB78E72}"/>
                </a:ext>
              </a:extLst>
            </p:cNvPr>
            <p:cNvSpPr/>
            <p:nvPr userDrawn="1"/>
          </p:nvSpPr>
          <p:spPr>
            <a:xfrm>
              <a:off x="799613" y="5359400"/>
              <a:ext cx="901700" cy="901700"/>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8" name="Rectangle 37">
              <a:extLst>
                <a:ext uri="{FF2B5EF4-FFF2-40B4-BE49-F238E27FC236}">
                  <a16:creationId xmlns:a16="http://schemas.microsoft.com/office/drawing/2014/main" id="{76C70A5E-C115-41FF-930B-08531BE36147}"/>
                </a:ext>
              </a:extLst>
            </p:cNvPr>
            <p:cNvSpPr/>
            <p:nvPr userDrawn="1"/>
          </p:nvSpPr>
          <p:spPr>
            <a:xfrm>
              <a:off x="1701313" y="5359400"/>
              <a:ext cx="901700" cy="9017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39" name="Rectangle 38">
              <a:extLst>
                <a:ext uri="{FF2B5EF4-FFF2-40B4-BE49-F238E27FC236}">
                  <a16:creationId xmlns:a16="http://schemas.microsoft.com/office/drawing/2014/main" id="{5E857C84-80CF-4781-BE7D-7B4810C56324}"/>
                </a:ext>
              </a:extLst>
            </p:cNvPr>
            <p:cNvSpPr/>
            <p:nvPr userDrawn="1"/>
          </p:nvSpPr>
          <p:spPr>
            <a:xfrm>
              <a:off x="2603013" y="5359400"/>
              <a:ext cx="901700" cy="901700"/>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40" name="Rectangle 39">
              <a:extLst>
                <a:ext uri="{FF2B5EF4-FFF2-40B4-BE49-F238E27FC236}">
                  <a16:creationId xmlns:a16="http://schemas.microsoft.com/office/drawing/2014/main" id="{FE3AA1FB-C806-4A70-97B6-5C7FE1F19A36}"/>
                </a:ext>
              </a:extLst>
            </p:cNvPr>
            <p:cNvSpPr/>
            <p:nvPr userDrawn="1"/>
          </p:nvSpPr>
          <p:spPr>
            <a:xfrm>
              <a:off x="3504713" y="5359400"/>
              <a:ext cx="901700" cy="9017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sp>
        <p:nvSpPr>
          <p:cNvPr id="30" name="Rectangle 29">
            <a:extLst>
              <a:ext uri="{FF2B5EF4-FFF2-40B4-BE49-F238E27FC236}">
                <a16:creationId xmlns:a16="http://schemas.microsoft.com/office/drawing/2014/main" id="{403001F1-CBAB-4D77-9807-5DAE3EFC95D1}"/>
              </a:ext>
            </a:extLst>
          </p:cNvPr>
          <p:cNvSpPr/>
          <p:nvPr/>
        </p:nvSpPr>
        <p:spPr>
          <a:xfrm>
            <a:off x="-120485" y="-119062"/>
            <a:ext cx="12432970" cy="709612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31" name="Picture 30" descr="A close up of a card&#10;&#10;Description automatically generated">
            <a:extLst>
              <a:ext uri="{FF2B5EF4-FFF2-40B4-BE49-F238E27FC236}">
                <a16:creationId xmlns:a16="http://schemas.microsoft.com/office/drawing/2014/main" id="{459D295B-94BE-4291-A3E9-68AB979C2D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15289" y="4311723"/>
            <a:ext cx="3886076" cy="2244928"/>
          </a:xfrm>
          <a:prstGeom prst="rect">
            <a:avLst/>
          </a:prstGeom>
        </p:spPr>
      </p:pic>
      <p:sp>
        <p:nvSpPr>
          <p:cNvPr id="32" name="Rectangle 31">
            <a:extLst>
              <a:ext uri="{FF2B5EF4-FFF2-40B4-BE49-F238E27FC236}">
                <a16:creationId xmlns:a16="http://schemas.microsoft.com/office/drawing/2014/main" id="{4A6ADAED-70A1-4B33-9DB9-D9532460AD29}"/>
              </a:ext>
            </a:extLst>
          </p:cNvPr>
          <p:cNvSpPr/>
          <p:nvPr/>
        </p:nvSpPr>
        <p:spPr>
          <a:xfrm>
            <a:off x="-15289" y="1639889"/>
            <a:ext cx="12192000" cy="3695700"/>
          </a:xfrm>
          <a:prstGeom prst="rect">
            <a:avLst/>
          </a:prstGeom>
          <a:solidFill>
            <a:srgbClr val="313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5" name="TextBox 14">
            <a:extLst>
              <a:ext uri="{FF2B5EF4-FFF2-40B4-BE49-F238E27FC236}">
                <a16:creationId xmlns:a16="http://schemas.microsoft.com/office/drawing/2014/main" id="{476708E3-951D-4B44-9418-8A113B3A87A6}"/>
              </a:ext>
            </a:extLst>
          </p:cNvPr>
          <p:cNvSpPr txBox="1"/>
          <p:nvPr/>
        </p:nvSpPr>
        <p:spPr>
          <a:xfrm>
            <a:off x="7215479" y="5586818"/>
            <a:ext cx="446370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dirty="0">
                <a:solidFill>
                  <a:srgbClr val="3299CC"/>
                </a:solidFill>
                <a:latin typeface="+mj-lt"/>
              </a:rPr>
              <a:t>B</a:t>
            </a:r>
            <a:r>
              <a:rPr lang="en-US" sz="2000" dirty="0">
                <a:solidFill>
                  <a:srgbClr val="002856"/>
                </a:solidFill>
                <a:latin typeface="+mj-lt"/>
              </a:rPr>
              <a:t>uilding </a:t>
            </a:r>
            <a:r>
              <a:rPr lang="en-US" sz="2000" dirty="0">
                <a:solidFill>
                  <a:srgbClr val="339933"/>
                </a:solidFill>
                <a:latin typeface="+mj-lt"/>
              </a:rPr>
              <a:t>S</a:t>
            </a:r>
            <a:r>
              <a:rPr lang="en-US" sz="2000" dirty="0">
                <a:solidFill>
                  <a:srgbClr val="002856"/>
                </a:solidFill>
                <a:latin typeface="+mj-lt"/>
              </a:rPr>
              <a:t>kills for </a:t>
            </a:r>
            <a:r>
              <a:rPr lang="en-US" sz="2000" dirty="0">
                <a:solidFill>
                  <a:srgbClr val="990066"/>
                </a:solidFill>
                <a:latin typeface="+mj-lt"/>
              </a:rPr>
              <a:t>B</a:t>
            </a:r>
            <a:r>
              <a:rPr lang="en-US" sz="2000" dirty="0">
                <a:solidFill>
                  <a:srgbClr val="002856"/>
                </a:solidFill>
                <a:latin typeface="+mj-lt"/>
              </a:rPr>
              <a:t>etter </a:t>
            </a:r>
            <a:r>
              <a:rPr lang="en-US" sz="2000" dirty="0">
                <a:solidFill>
                  <a:srgbClr val="FF6600"/>
                </a:solidFill>
                <a:latin typeface="+mj-lt"/>
              </a:rPr>
              <a:t>F</a:t>
            </a:r>
            <a:r>
              <a:rPr lang="en-US" sz="2000" dirty="0">
                <a:solidFill>
                  <a:srgbClr val="002856"/>
                </a:solidFill>
                <a:latin typeface="+mj-lt"/>
              </a:rPr>
              <a:t>utures</a:t>
            </a:r>
            <a:endParaRPr lang="en-GB" sz="2000" dirty="0">
              <a:solidFill>
                <a:srgbClr val="002856"/>
              </a:solidFill>
              <a:latin typeface="+mj-lt"/>
            </a:endParaRPr>
          </a:p>
        </p:txBody>
      </p:sp>
      <p:pic>
        <p:nvPicPr>
          <p:cNvPr id="36" name="Picture 35" descr="A picture containing clock&#10;&#10;Description automatically generated">
            <a:extLst>
              <a:ext uri="{FF2B5EF4-FFF2-40B4-BE49-F238E27FC236}">
                <a16:creationId xmlns:a16="http://schemas.microsoft.com/office/drawing/2014/main" id="{E986E854-9F4C-4F2E-88D0-99C690C08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774" y="378054"/>
            <a:ext cx="2426413" cy="610664"/>
          </a:xfrm>
          <a:prstGeom prst="rect">
            <a:avLst/>
          </a:prstGeom>
        </p:spPr>
      </p:pic>
      <p:sp>
        <p:nvSpPr>
          <p:cNvPr id="41" name="Title 1">
            <a:extLst>
              <a:ext uri="{FF2B5EF4-FFF2-40B4-BE49-F238E27FC236}">
                <a16:creationId xmlns:a16="http://schemas.microsoft.com/office/drawing/2014/main" id="{26820B91-8372-40F6-924E-A1F7D3F1626A}"/>
              </a:ext>
            </a:extLst>
          </p:cNvPr>
          <p:cNvSpPr>
            <a:spLocks noGrp="1"/>
          </p:cNvSpPr>
          <p:nvPr>
            <p:ph type="ctrTitle" hasCustomPrompt="1"/>
          </p:nvPr>
        </p:nvSpPr>
        <p:spPr>
          <a:xfrm>
            <a:off x="784324" y="2701804"/>
            <a:ext cx="8782879" cy="496053"/>
          </a:xfrm>
          <a:prstGeom prst="rect">
            <a:avLst/>
          </a:prstGeom>
        </p:spPr>
        <p:txBody>
          <a:bodyPr anchor="t" anchorCtr="0">
            <a:normAutofit/>
          </a:bodyPr>
          <a:lstStyle>
            <a:lvl1pPr algn="l">
              <a:defRPr sz="3200">
                <a:solidFill>
                  <a:schemeClr val="bg1"/>
                </a:solidFill>
                <a:latin typeface="+mj-lt"/>
              </a:defRPr>
            </a:lvl1pPr>
          </a:lstStyle>
          <a:p>
            <a:r>
              <a:rPr lang="en-US" dirty="0"/>
              <a:t>Session Summary</a:t>
            </a:r>
            <a:endParaRPr lang="en-GB" dirty="0"/>
          </a:p>
        </p:txBody>
      </p:sp>
      <p:sp>
        <p:nvSpPr>
          <p:cNvPr id="42" name="Subtitle 2">
            <a:extLst>
              <a:ext uri="{FF2B5EF4-FFF2-40B4-BE49-F238E27FC236}">
                <a16:creationId xmlns:a16="http://schemas.microsoft.com/office/drawing/2014/main" id="{03D9E9AB-513A-4300-AF61-78CCD93A44E9}"/>
              </a:ext>
            </a:extLst>
          </p:cNvPr>
          <p:cNvSpPr>
            <a:spLocks noGrp="1"/>
          </p:cNvSpPr>
          <p:nvPr>
            <p:ph type="subTitle" idx="1" hasCustomPrompt="1"/>
          </p:nvPr>
        </p:nvSpPr>
        <p:spPr>
          <a:xfrm>
            <a:off x="784324" y="3375756"/>
            <a:ext cx="11044517" cy="1220059"/>
          </a:xfrm>
          <a:prstGeom prst="rect">
            <a:avLst/>
          </a:prstGeom>
        </p:spPr>
        <p:txBody>
          <a:bodyPr/>
          <a:lstStyle>
            <a:lvl1pPr marL="0" indent="0" algn="l">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Objective Recap</a:t>
            </a:r>
          </a:p>
          <a:p>
            <a:r>
              <a:rPr lang="en-US" dirty="0"/>
              <a:t>Q&amp;A</a:t>
            </a:r>
          </a:p>
          <a:p>
            <a:endParaRPr lang="en-US" dirty="0"/>
          </a:p>
        </p:txBody>
      </p:sp>
    </p:spTree>
    <p:extLst>
      <p:ext uri="{BB962C8B-B14F-4D97-AF65-F5344CB8AC3E}">
        <p14:creationId xmlns:p14="http://schemas.microsoft.com/office/powerpoint/2010/main" val="236345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AD4B97C-259D-4AC2-8185-8933B18FF9EB}"/>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p:nvPr>
        </p:nvSpPr>
        <p:spPr>
          <a:xfrm>
            <a:off x="708990" y="813091"/>
            <a:ext cx="11330765" cy="5444834"/>
          </a:xfrm>
          <a:prstGeom prst="rect">
            <a:avLst/>
          </a:prstGeom>
        </p:spPr>
        <p:txBody>
          <a:bodyPr/>
          <a:lstStyle>
            <a:lvl1pPr>
              <a:defRPr sz="20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US"/>
              <a:t>Click to edit Master text styles</a:t>
            </a:r>
          </a:p>
          <a:p>
            <a:pPr lvl="1"/>
            <a:r>
              <a:rPr lang="en-US"/>
              <a:t>Second level</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33366"/>
                </a:solidFill>
              </a:defRPr>
            </a:lvl1pPr>
          </a:lstStyle>
          <a:p>
            <a:r>
              <a:rPr lang="en-US" dirty="0"/>
              <a:t>Title</a:t>
            </a:r>
            <a:endParaRPr lang="en-GB" dirty="0"/>
          </a:p>
        </p:txBody>
      </p:sp>
    </p:spTree>
    <p:extLst>
      <p:ext uri="{BB962C8B-B14F-4D97-AF65-F5344CB8AC3E}">
        <p14:creationId xmlns:p14="http://schemas.microsoft.com/office/powerpoint/2010/main" val="226079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18161E28-989F-44D3-B616-5E592E3B64CF}"/>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460729" cy="575539"/>
          </a:xfrm>
          <a:prstGeom prst="rect">
            <a:avLst/>
          </a:prstGeom>
        </p:spPr>
        <p:txBody>
          <a:bodyPr anchor="t" anchorCtr="0">
            <a:normAutofit/>
          </a:bodyPr>
          <a:lstStyle>
            <a:lvl1pPr algn="l">
              <a:defRPr sz="3200">
                <a:solidFill>
                  <a:srgbClr val="313267"/>
                </a:solidFill>
              </a:defRPr>
            </a:lvl1pPr>
          </a:lstStyle>
          <a:p>
            <a:r>
              <a:rPr lang="en-US" dirty="0"/>
              <a:t>Title</a:t>
            </a:r>
            <a:endParaRPr lang="en-GB" dirty="0"/>
          </a:p>
        </p:txBody>
      </p:sp>
    </p:spTree>
    <p:extLst>
      <p:ext uri="{BB962C8B-B14F-4D97-AF65-F5344CB8AC3E}">
        <p14:creationId xmlns:p14="http://schemas.microsoft.com/office/powerpoint/2010/main" val="305937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6458DF5-C948-4F93-B13D-8611D31AFE28}"/>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p:nvPr>
        </p:nvSpPr>
        <p:spPr>
          <a:xfrm>
            <a:off x="708991" y="811034"/>
            <a:ext cx="5387010" cy="5619782"/>
          </a:xfrm>
          <a:prstGeom prst="rect">
            <a:avLst/>
          </a:prstGeom>
        </p:spPr>
        <p:txBody>
          <a:bodyPr/>
          <a:lstStyle>
            <a:lvl1pPr>
              <a:defRPr sz="20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333366"/>
                </a:solidFill>
                <a:latin typeface="Roboto light" panose="02000000000000000000" pitchFamily="2" charset="0"/>
                <a:ea typeface="Roboto light" panose="02000000000000000000" pitchFamily="2" charset="0"/>
                <a:cs typeface="Roboto light" panose="02000000000000000000" pitchFamily="2" charset="0"/>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US"/>
              <a:t>Click to edit Master text styles</a:t>
            </a:r>
          </a:p>
          <a:p>
            <a:pPr lvl="1"/>
            <a:r>
              <a:rPr lang="en-US"/>
              <a:t>Second level</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1" y="119662"/>
            <a:ext cx="9285794" cy="575539"/>
          </a:xfrm>
          <a:prstGeom prst="rect">
            <a:avLst/>
          </a:prstGeom>
        </p:spPr>
        <p:txBody>
          <a:bodyPr anchor="t" anchorCtr="0">
            <a:normAutofit/>
          </a:bodyPr>
          <a:lstStyle>
            <a:lvl1pPr algn="l">
              <a:defRPr sz="3200">
                <a:solidFill>
                  <a:srgbClr val="333366"/>
                </a:solidFill>
              </a:defRPr>
            </a:lvl1pPr>
          </a:lstStyle>
          <a:p>
            <a:r>
              <a:rPr lang="en-US" dirty="0"/>
              <a:t>Title</a:t>
            </a:r>
            <a:endParaRPr lang="en-GB" dirty="0"/>
          </a:p>
        </p:txBody>
      </p:sp>
      <p:cxnSp>
        <p:nvCxnSpPr>
          <p:cNvPr id="15" name="Straight Connector 14">
            <a:extLst>
              <a:ext uri="{FF2B5EF4-FFF2-40B4-BE49-F238E27FC236}">
                <a16:creationId xmlns:a16="http://schemas.microsoft.com/office/drawing/2014/main" id="{E1788378-4BE8-403F-A9A3-44F105B49F21}"/>
              </a:ext>
            </a:extLst>
          </p:cNvPr>
          <p:cNvCxnSpPr>
            <a:cxnSpLocks/>
          </p:cNvCxnSpPr>
          <p:nvPr/>
        </p:nvCxnSpPr>
        <p:spPr>
          <a:xfrm>
            <a:off x="6259611" y="834887"/>
            <a:ext cx="0" cy="536713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81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and Left Imag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F530122-18BF-4992-99DB-6700ED8E1B30}"/>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p:nvPr>
        </p:nvSpPr>
        <p:spPr>
          <a:xfrm>
            <a:off x="6440587" y="834886"/>
            <a:ext cx="5531969" cy="5629357"/>
          </a:xfrm>
          <a:prstGeom prst="rect">
            <a:avLst/>
          </a:prstGeom>
        </p:spPr>
        <p:txBody>
          <a:bodyPr/>
          <a:lstStyle>
            <a:lvl1pPr>
              <a:defRPr sz="20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US"/>
              <a:t>Click to edit Master text styles</a:t>
            </a:r>
          </a:p>
          <a:p>
            <a:pPr lvl="1"/>
            <a:r>
              <a:rPr lang="en-US"/>
              <a:t>Second level</a:t>
            </a: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21804"/>
            <a:ext cx="9293746" cy="575539"/>
          </a:xfrm>
          <a:prstGeom prst="rect">
            <a:avLst/>
          </a:prstGeom>
        </p:spPr>
        <p:txBody>
          <a:bodyPr anchor="t" anchorCtr="0">
            <a:normAutofit/>
          </a:bodyPr>
          <a:lstStyle>
            <a:lvl1pPr algn="l">
              <a:defRPr sz="3200">
                <a:solidFill>
                  <a:srgbClr val="313267"/>
                </a:solidFill>
              </a:defRPr>
            </a:lvl1pPr>
          </a:lstStyle>
          <a:p>
            <a:r>
              <a:rPr lang="en-US" dirty="0"/>
              <a:t>Title</a:t>
            </a:r>
            <a:endParaRPr lang="en-GB" dirty="0"/>
          </a:p>
        </p:txBody>
      </p:sp>
      <p:cxnSp>
        <p:nvCxnSpPr>
          <p:cNvPr id="15" name="Straight Connector 14">
            <a:extLst>
              <a:ext uri="{FF2B5EF4-FFF2-40B4-BE49-F238E27FC236}">
                <a16:creationId xmlns:a16="http://schemas.microsoft.com/office/drawing/2014/main" id="{E1788378-4BE8-403F-A9A3-44F105B49F21}"/>
              </a:ext>
            </a:extLst>
          </p:cNvPr>
          <p:cNvCxnSpPr>
            <a:cxnSpLocks/>
          </p:cNvCxnSpPr>
          <p:nvPr/>
        </p:nvCxnSpPr>
        <p:spPr>
          <a:xfrm>
            <a:off x="6259611" y="1292087"/>
            <a:ext cx="0" cy="490993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61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A792A1D-9DA2-4AB2-8BBD-AC5E059E94C8}"/>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4" name="Text Placeholder 2">
            <a:extLst>
              <a:ext uri="{FF2B5EF4-FFF2-40B4-BE49-F238E27FC236}">
                <a16:creationId xmlns:a16="http://schemas.microsoft.com/office/drawing/2014/main" id="{BC0E5A8A-F0A8-44F2-A983-7B5E52B167BE}"/>
              </a:ext>
            </a:extLst>
          </p:cNvPr>
          <p:cNvSpPr>
            <a:spLocks noGrp="1"/>
          </p:cNvSpPr>
          <p:nvPr>
            <p:ph type="body" idx="1"/>
          </p:nvPr>
        </p:nvSpPr>
        <p:spPr>
          <a:xfrm>
            <a:off x="708990" y="819282"/>
            <a:ext cx="5572540" cy="823912"/>
          </a:xfrm>
          <a:prstGeom prst="rect">
            <a:avLst/>
          </a:prstGeom>
        </p:spPr>
        <p:txBody>
          <a:bodyPr/>
          <a:lstStyle>
            <a:lvl1pPr>
              <a:defRPr b="1">
                <a:solidFill>
                  <a:srgbClr val="333366"/>
                </a:solidFill>
                <a:latin typeface="+mj-lt"/>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0F420F20-78EF-4516-8B56-8E42134B5BE1}"/>
              </a:ext>
            </a:extLst>
          </p:cNvPr>
          <p:cNvSpPr>
            <a:spLocks noGrp="1"/>
          </p:cNvSpPr>
          <p:nvPr>
            <p:ph sz="half" idx="2"/>
          </p:nvPr>
        </p:nvSpPr>
        <p:spPr>
          <a:xfrm>
            <a:off x="708990" y="1754380"/>
            <a:ext cx="5572540" cy="4688587"/>
          </a:xfrm>
          <a:prstGeom prst="rect">
            <a:avLst/>
          </a:prstGeom>
        </p:spPr>
        <p:txBody>
          <a:bodyPr/>
          <a:lstStyle>
            <a:lvl1pPr>
              <a:defRPr>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a:t>Click to edit Master text styles</a:t>
            </a:r>
          </a:p>
        </p:txBody>
      </p:sp>
      <p:sp>
        <p:nvSpPr>
          <p:cNvPr id="6" name="Text Placeholder 4">
            <a:extLst>
              <a:ext uri="{FF2B5EF4-FFF2-40B4-BE49-F238E27FC236}">
                <a16:creationId xmlns:a16="http://schemas.microsoft.com/office/drawing/2014/main" id="{BCFB289A-449B-4672-8B70-4B3A4C3D00CE}"/>
              </a:ext>
            </a:extLst>
          </p:cNvPr>
          <p:cNvSpPr>
            <a:spLocks noGrp="1"/>
          </p:cNvSpPr>
          <p:nvPr>
            <p:ph type="body" sz="quarter" idx="3"/>
          </p:nvPr>
        </p:nvSpPr>
        <p:spPr>
          <a:xfrm>
            <a:off x="6412063" y="819282"/>
            <a:ext cx="5572540" cy="823912"/>
          </a:xfrm>
          <a:prstGeom prst="rect">
            <a:avLst/>
          </a:prstGeom>
        </p:spPr>
        <p:txBody>
          <a:bodyPr/>
          <a:lstStyle>
            <a:lvl1pPr>
              <a:defRPr b="1">
                <a:solidFill>
                  <a:srgbClr val="333366"/>
                </a:solidFill>
                <a:latin typeface="+mj-lt"/>
              </a:defRPr>
            </a:lvl1pPr>
          </a:lstStyle>
          <a:p>
            <a:pPr lvl="0"/>
            <a:r>
              <a:rPr lang="en-US"/>
              <a:t>Click to edit Master text styles</a:t>
            </a:r>
          </a:p>
        </p:txBody>
      </p:sp>
      <p:sp>
        <p:nvSpPr>
          <p:cNvPr id="7" name="Content Placeholder 5">
            <a:extLst>
              <a:ext uri="{FF2B5EF4-FFF2-40B4-BE49-F238E27FC236}">
                <a16:creationId xmlns:a16="http://schemas.microsoft.com/office/drawing/2014/main" id="{F6131804-2DAD-4610-ADF0-C12B84CAB529}"/>
              </a:ext>
            </a:extLst>
          </p:cNvPr>
          <p:cNvSpPr>
            <a:spLocks noGrp="1"/>
          </p:cNvSpPr>
          <p:nvPr>
            <p:ph sz="quarter" idx="4"/>
          </p:nvPr>
        </p:nvSpPr>
        <p:spPr>
          <a:xfrm>
            <a:off x="6412063" y="1754380"/>
            <a:ext cx="5572540" cy="4688587"/>
          </a:xfrm>
          <a:prstGeom prst="rect">
            <a:avLst/>
          </a:prstGeom>
        </p:spPr>
        <p:txBody>
          <a:bodyPr/>
          <a:lstStyle>
            <a:lvl1pPr>
              <a:defRPr>
                <a:solidFill>
                  <a:srgbClr val="333366"/>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a:t>Click to edit Master text styles</a:t>
            </a:r>
          </a:p>
        </p:txBody>
      </p:sp>
      <p:sp>
        <p:nvSpPr>
          <p:cNvPr id="13" name="Title 1">
            <a:extLst>
              <a:ext uri="{FF2B5EF4-FFF2-40B4-BE49-F238E27FC236}">
                <a16:creationId xmlns:a16="http://schemas.microsoft.com/office/drawing/2014/main" id="{3534FA77-526C-417A-8852-0C21735D088D}"/>
              </a:ext>
            </a:extLst>
          </p:cNvPr>
          <p:cNvSpPr>
            <a:spLocks noGrp="1"/>
          </p:cNvSpPr>
          <p:nvPr>
            <p:ph type="ctrTitle" hasCustomPrompt="1"/>
          </p:nvPr>
        </p:nvSpPr>
        <p:spPr>
          <a:xfrm>
            <a:off x="708990" y="119678"/>
            <a:ext cx="8782879" cy="575539"/>
          </a:xfrm>
          <a:prstGeom prst="rect">
            <a:avLst/>
          </a:prstGeom>
        </p:spPr>
        <p:txBody>
          <a:bodyPr anchor="t" anchorCtr="0">
            <a:normAutofit/>
          </a:bodyPr>
          <a:lstStyle>
            <a:lvl1pPr algn="l">
              <a:defRPr sz="3200">
                <a:solidFill>
                  <a:srgbClr val="333366"/>
                </a:solidFill>
              </a:defRPr>
            </a:lvl1pPr>
          </a:lstStyle>
          <a:p>
            <a:r>
              <a:rPr lang="en-US" dirty="0"/>
              <a:t>Title</a:t>
            </a:r>
            <a:endParaRPr lang="en-GB" dirty="0"/>
          </a:p>
        </p:txBody>
      </p:sp>
    </p:spTree>
    <p:extLst>
      <p:ext uri="{BB962C8B-B14F-4D97-AF65-F5344CB8AC3E}">
        <p14:creationId xmlns:p14="http://schemas.microsoft.com/office/powerpoint/2010/main" val="94195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D437BB5-C834-44D9-B8D8-E12E96B81410}"/>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3" name="Content Placeholder 2">
            <a:extLst>
              <a:ext uri="{FF2B5EF4-FFF2-40B4-BE49-F238E27FC236}">
                <a16:creationId xmlns:a16="http://schemas.microsoft.com/office/drawing/2014/main" id="{60D6ED83-E5C1-45A2-BF4E-FE7559924995}"/>
              </a:ext>
            </a:extLst>
          </p:cNvPr>
          <p:cNvSpPr>
            <a:spLocks noGrp="1"/>
          </p:cNvSpPr>
          <p:nvPr>
            <p:ph idx="1" hasCustomPrompt="1"/>
          </p:nvPr>
        </p:nvSpPr>
        <p:spPr>
          <a:xfrm>
            <a:off x="708990" y="813091"/>
            <a:ext cx="11330765" cy="5641578"/>
          </a:xfrm>
          <a:prstGeom prst="rect">
            <a:avLst/>
          </a:prstGeom>
        </p:spPr>
        <p:txBody>
          <a:bodyPr/>
          <a:lstStyle>
            <a:lvl1pPr>
              <a:defRPr sz="2000">
                <a:solidFill>
                  <a:srgbClr val="313267"/>
                </a:solidFill>
                <a:latin typeface="Roboto light" panose="02000000000000000000" pitchFamily="2" charset="0"/>
                <a:ea typeface="Roboto light" panose="02000000000000000000" pitchFamily="2" charset="0"/>
                <a:cs typeface="Roboto light" panose="02000000000000000000" pitchFamily="2" charset="0"/>
              </a:defRPr>
            </a:lvl1pPr>
            <a:lvl2pPr>
              <a:defRPr sz="1800">
                <a:solidFill>
                  <a:srgbClr val="002856"/>
                </a:solidFill>
              </a:defRPr>
            </a:lvl2pPr>
            <a:lvl3pPr>
              <a:defRPr>
                <a:solidFill>
                  <a:srgbClr val="002856"/>
                </a:solidFill>
              </a:defRPr>
            </a:lvl3pPr>
            <a:lvl4pPr>
              <a:defRPr>
                <a:solidFill>
                  <a:srgbClr val="002856"/>
                </a:solidFill>
              </a:defRPr>
            </a:lvl4pPr>
            <a:lvl5pPr>
              <a:defRPr>
                <a:solidFill>
                  <a:srgbClr val="002856"/>
                </a:solidFill>
              </a:defRPr>
            </a:lvl5pPr>
          </a:lstStyle>
          <a:p>
            <a:pPr lvl="0"/>
            <a:r>
              <a:rPr lang="en-GB" dirty="0"/>
              <a:t>Relist objectives and discuss the achievement of these</a:t>
            </a:r>
          </a:p>
          <a:p>
            <a:pPr lvl="0"/>
            <a:endParaRPr lang="en-GB" dirty="0"/>
          </a:p>
          <a:p>
            <a:pPr lvl="0"/>
            <a:endParaRPr lang="en-GB" dirty="0"/>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1" y="118776"/>
            <a:ext cx="9139860" cy="575539"/>
          </a:xfrm>
          <a:prstGeom prst="rect">
            <a:avLst/>
          </a:prstGeom>
        </p:spPr>
        <p:txBody>
          <a:bodyPr anchor="t" anchorCtr="0">
            <a:normAutofit/>
          </a:bodyPr>
          <a:lstStyle>
            <a:lvl1pPr algn="l">
              <a:defRPr sz="3200">
                <a:solidFill>
                  <a:srgbClr val="313267"/>
                </a:solidFill>
              </a:defRPr>
            </a:lvl1pPr>
          </a:lstStyle>
          <a:p>
            <a:r>
              <a:rPr lang="en-US" dirty="0"/>
              <a:t>Objective Recap</a:t>
            </a:r>
            <a:endParaRPr lang="en-GB" dirty="0"/>
          </a:p>
        </p:txBody>
      </p:sp>
    </p:spTree>
    <p:extLst>
      <p:ext uri="{BB962C8B-B14F-4D97-AF65-F5344CB8AC3E}">
        <p14:creationId xmlns:p14="http://schemas.microsoft.com/office/powerpoint/2010/main" val="182432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F54C4FE-CB7B-4653-98B8-CAEB6E5782BD}"/>
              </a:ext>
            </a:extLst>
          </p:cNvPr>
          <p:cNvGrpSpPr/>
          <p:nvPr/>
        </p:nvGrpSpPr>
        <p:grpSpPr>
          <a:xfrm>
            <a:off x="546652" y="6454669"/>
            <a:ext cx="2216425" cy="403331"/>
            <a:chOff x="546652" y="6314471"/>
            <a:chExt cx="2216425" cy="556591"/>
          </a:xfrm>
        </p:grpSpPr>
        <p:sp>
          <p:nvSpPr>
            <p:cNvPr id="15" name="Rectangle 14">
              <a:extLst>
                <a:ext uri="{FF2B5EF4-FFF2-40B4-BE49-F238E27FC236}">
                  <a16:creationId xmlns:a16="http://schemas.microsoft.com/office/drawing/2014/main" id="{E7273BE1-766A-4E99-A632-AC2EEE8F4DB5}"/>
                </a:ext>
              </a:extLst>
            </p:cNvPr>
            <p:cNvSpPr/>
            <p:nvPr userDrawn="1"/>
          </p:nvSpPr>
          <p:spPr>
            <a:xfrm>
              <a:off x="546652" y="6314471"/>
              <a:ext cx="556591" cy="556591"/>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AEE9E19C-496E-4F4B-B384-2120A43BCF73}"/>
                </a:ext>
              </a:extLst>
            </p:cNvPr>
            <p:cNvSpPr/>
            <p:nvPr userDrawn="1"/>
          </p:nvSpPr>
          <p:spPr>
            <a:xfrm>
              <a:off x="1093304" y="6314471"/>
              <a:ext cx="556591" cy="556591"/>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E3235148-179E-40D3-9B20-CFA8F50BA052}"/>
                </a:ext>
              </a:extLst>
            </p:cNvPr>
            <p:cNvSpPr/>
            <p:nvPr userDrawn="1"/>
          </p:nvSpPr>
          <p:spPr>
            <a:xfrm>
              <a:off x="1649895" y="6314471"/>
              <a:ext cx="556591" cy="556591"/>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3AD90D02-176B-406A-A4A4-F74C994405F4}"/>
                </a:ext>
              </a:extLst>
            </p:cNvPr>
            <p:cNvSpPr/>
            <p:nvPr userDrawn="1"/>
          </p:nvSpPr>
          <p:spPr>
            <a:xfrm>
              <a:off x="2206486" y="6314471"/>
              <a:ext cx="556591" cy="55659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TextBox 20">
            <a:extLst>
              <a:ext uri="{FF2B5EF4-FFF2-40B4-BE49-F238E27FC236}">
                <a16:creationId xmlns:a16="http://schemas.microsoft.com/office/drawing/2014/main" id="{2EDF7696-6249-4B6D-80BD-B887AC1572FD}"/>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002856"/>
                </a:solidFill>
                <a:latin typeface="+mj-lt"/>
              </a:rPr>
              <a:t>uilding </a:t>
            </a:r>
            <a:r>
              <a:rPr lang="en-US" sz="1600" dirty="0">
                <a:solidFill>
                  <a:srgbClr val="339933"/>
                </a:solidFill>
                <a:latin typeface="+mj-lt"/>
              </a:rPr>
              <a:t>S</a:t>
            </a:r>
            <a:r>
              <a:rPr lang="en-US" sz="1600" dirty="0">
                <a:solidFill>
                  <a:srgbClr val="002856"/>
                </a:solidFill>
                <a:latin typeface="+mj-lt"/>
              </a:rPr>
              <a:t>kills for </a:t>
            </a:r>
            <a:r>
              <a:rPr lang="en-US" sz="1600" dirty="0">
                <a:solidFill>
                  <a:srgbClr val="990066"/>
                </a:solidFill>
                <a:latin typeface="+mj-lt"/>
              </a:rPr>
              <a:t>B</a:t>
            </a:r>
            <a:r>
              <a:rPr lang="en-US" sz="1600" dirty="0">
                <a:solidFill>
                  <a:srgbClr val="002856"/>
                </a:solidFill>
                <a:latin typeface="+mj-lt"/>
              </a:rPr>
              <a:t>etter </a:t>
            </a:r>
            <a:r>
              <a:rPr lang="en-US" sz="1600" dirty="0">
                <a:solidFill>
                  <a:srgbClr val="FF6600"/>
                </a:solidFill>
                <a:latin typeface="+mj-lt"/>
              </a:rPr>
              <a:t>F</a:t>
            </a:r>
            <a:r>
              <a:rPr lang="en-US" sz="1600" dirty="0">
                <a:solidFill>
                  <a:srgbClr val="002856"/>
                </a:solidFill>
                <a:latin typeface="+mj-lt"/>
              </a:rPr>
              <a:t>utures</a:t>
            </a:r>
            <a:endParaRPr lang="en-GB" sz="1600" dirty="0">
              <a:solidFill>
                <a:srgbClr val="002856"/>
              </a:solidFill>
              <a:latin typeface="+mj-lt"/>
            </a:endParaRPr>
          </a:p>
        </p:txBody>
      </p:sp>
      <p:sp>
        <p:nvSpPr>
          <p:cNvPr id="8" name="Title 1">
            <a:extLst>
              <a:ext uri="{FF2B5EF4-FFF2-40B4-BE49-F238E27FC236}">
                <a16:creationId xmlns:a16="http://schemas.microsoft.com/office/drawing/2014/main" id="{96326364-D7A5-4ADB-9D8A-D561E2D3C89A}"/>
              </a:ext>
            </a:extLst>
          </p:cNvPr>
          <p:cNvSpPr>
            <a:spLocks noGrp="1"/>
          </p:cNvSpPr>
          <p:nvPr>
            <p:ph type="ctrTitle" hasCustomPrompt="1"/>
          </p:nvPr>
        </p:nvSpPr>
        <p:spPr>
          <a:xfrm>
            <a:off x="708990" y="118776"/>
            <a:ext cx="9187485" cy="575539"/>
          </a:xfrm>
          <a:prstGeom prst="rect">
            <a:avLst/>
          </a:prstGeom>
        </p:spPr>
        <p:txBody>
          <a:bodyPr anchor="t" anchorCtr="0">
            <a:normAutofit/>
          </a:bodyPr>
          <a:lstStyle>
            <a:lvl1pPr algn="l">
              <a:defRPr sz="3200">
                <a:solidFill>
                  <a:srgbClr val="002856"/>
                </a:solidFill>
              </a:defRPr>
            </a:lvl1pPr>
          </a:lstStyle>
          <a:p>
            <a:r>
              <a:rPr lang="en-US" dirty="0"/>
              <a:t>Questions &amp; Answers</a:t>
            </a:r>
            <a:endParaRPr lang="en-GB" dirty="0"/>
          </a:p>
        </p:txBody>
      </p:sp>
      <p:pic>
        <p:nvPicPr>
          <p:cNvPr id="5" name="Picture 4" descr="A picture containing indoor, keyboard, computer, toy&#10;&#10;Description automatically generated">
            <a:extLst>
              <a:ext uri="{FF2B5EF4-FFF2-40B4-BE49-F238E27FC236}">
                <a16:creationId xmlns:a16="http://schemas.microsoft.com/office/drawing/2014/main" id="{B5F222B1-CEA8-3146-B58C-46E447D81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0" y="798490"/>
            <a:ext cx="11296233" cy="5486401"/>
          </a:xfrm>
          <a:prstGeom prst="rect">
            <a:avLst/>
          </a:prstGeom>
        </p:spPr>
      </p:pic>
    </p:spTree>
    <p:extLst>
      <p:ext uri="{BB962C8B-B14F-4D97-AF65-F5344CB8AC3E}">
        <p14:creationId xmlns:p14="http://schemas.microsoft.com/office/powerpoint/2010/main" val="129465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9CDD01-2B9A-4472-9249-9870094B0F61}"/>
              </a:ext>
            </a:extLst>
          </p:cNvPr>
          <p:cNvSpPr/>
          <p:nvPr/>
        </p:nvSpPr>
        <p:spPr>
          <a:xfrm>
            <a:off x="-79513" y="-55659"/>
            <a:ext cx="626165" cy="6981245"/>
          </a:xfrm>
          <a:prstGeom prst="rect">
            <a:avLst/>
          </a:prstGeom>
          <a:solidFill>
            <a:srgbClr val="33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0E5E37F-8EE6-49EF-A894-6F5662F15AE2}"/>
              </a:ext>
            </a:extLst>
          </p:cNvPr>
          <p:cNvGrpSpPr/>
          <p:nvPr/>
        </p:nvGrpSpPr>
        <p:grpSpPr>
          <a:xfrm>
            <a:off x="546652" y="6462620"/>
            <a:ext cx="2216425" cy="403331"/>
            <a:chOff x="546652" y="6314471"/>
            <a:chExt cx="2216425" cy="556591"/>
          </a:xfrm>
        </p:grpSpPr>
        <p:sp>
          <p:nvSpPr>
            <p:cNvPr id="4" name="Rectangle 3">
              <a:extLst>
                <a:ext uri="{FF2B5EF4-FFF2-40B4-BE49-F238E27FC236}">
                  <a16:creationId xmlns:a16="http://schemas.microsoft.com/office/drawing/2014/main" id="{37948182-06AC-4769-942A-E77DC61C11C4}"/>
                </a:ext>
              </a:extLst>
            </p:cNvPr>
            <p:cNvSpPr/>
            <p:nvPr userDrawn="1"/>
          </p:nvSpPr>
          <p:spPr>
            <a:xfrm>
              <a:off x="546652" y="6314471"/>
              <a:ext cx="556591" cy="556591"/>
            </a:xfrm>
            <a:prstGeom prst="rect">
              <a:avLst/>
            </a:prstGeom>
            <a:solidFill>
              <a:srgbClr val="32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0AEBCB2E-70CC-4C19-9AF7-4D87D2E06AEB}"/>
                </a:ext>
              </a:extLst>
            </p:cNvPr>
            <p:cNvSpPr/>
            <p:nvPr userDrawn="1"/>
          </p:nvSpPr>
          <p:spPr>
            <a:xfrm>
              <a:off x="1093304" y="6314471"/>
              <a:ext cx="556591" cy="556591"/>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C0E46B9-7576-4671-BA3D-5C28B303D6C3}"/>
                </a:ext>
              </a:extLst>
            </p:cNvPr>
            <p:cNvSpPr/>
            <p:nvPr userDrawn="1"/>
          </p:nvSpPr>
          <p:spPr>
            <a:xfrm>
              <a:off x="1649895" y="6314471"/>
              <a:ext cx="556591" cy="556591"/>
            </a:xfrm>
            <a:prstGeom prst="rect">
              <a:avLst/>
            </a:prstGeom>
            <a:solidFill>
              <a:srgbClr val="99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4EA7352-46A5-4A6A-BFE2-552DFF9AFC8C}"/>
                </a:ext>
              </a:extLst>
            </p:cNvPr>
            <p:cNvSpPr/>
            <p:nvPr userDrawn="1"/>
          </p:nvSpPr>
          <p:spPr>
            <a:xfrm>
              <a:off x="2206486" y="6314471"/>
              <a:ext cx="556591" cy="55659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AADDF9A9-368D-4253-8AE6-EDF1F8B5520B}"/>
              </a:ext>
            </a:extLst>
          </p:cNvPr>
          <p:cNvSpPr txBox="1"/>
          <p:nvPr/>
        </p:nvSpPr>
        <p:spPr>
          <a:xfrm>
            <a:off x="7644836" y="6482734"/>
            <a:ext cx="4402871" cy="338554"/>
          </a:xfrm>
          <a:prstGeom prst="rect">
            <a:avLst/>
          </a:prstGeom>
          <a:noFill/>
        </p:spPr>
        <p:txBody>
          <a:bodyPr wrap="square" rtlCol="0">
            <a:spAutoFit/>
          </a:bodyPr>
          <a:lstStyle/>
          <a:p>
            <a:pPr algn="r"/>
            <a:r>
              <a:rPr lang="en-US" sz="1600" dirty="0">
                <a:solidFill>
                  <a:srgbClr val="3299CC"/>
                </a:solidFill>
                <a:latin typeface="+mj-lt"/>
              </a:rPr>
              <a:t>B</a:t>
            </a:r>
            <a:r>
              <a:rPr lang="en-US" sz="1600" dirty="0">
                <a:solidFill>
                  <a:srgbClr val="333366"/>
                </a:solidFill>
                <a:latin typeface="+mj-lt"/>
              </a:rPr>
              <a:t>uilding</a:t>
            </a:r>
            <a:r>
              <a:rPr lang="en-US" sz="1600" dirty="0">
                <a:solidFill>
                  <a:srgbClr val="002856"/>
                </a:solidFill>
                <a:latin typeface="+mj-lt"/>
              </a:rPr>
              <a:t> </a:t>
            </a:r>
            <a:r>
              <a:rPr lang="en-US" sz="1600" dirty="0">
                <a:solidFill>
                  <a:srgbClr val="339933"/>
                </a:solidFill>
                <a:latin typeface="+mj-lt"/>
              </a:rPr>
              <a:t>S</a:t>
            </a:r>
            <a:r>
              <a:rPr lang="en-US" sz="1600" dirty="0">
                <a:solidFill>
                  <a:srgbClr val="333366"/>
                </a:solidFill>
                <a:latin typeface="+mj-lt"/>
              </a:rPr>
              <a:t>kills</a:t>
            </a:r>
            <a:r>
              <a:rPr lang="en-US" sz="1600" dirty="0">
                <a:solidFill>
                  <a:srgbClr val="002856"/>
                </a:solidFill>
                <a:latin typeface="+mj-lt"/>
              </a:rPr>
              <a:t> </a:t>
            </a:r>
            <a:r>
              <a:rPr lang="en-US" sz="1600" dirty="0">
                <a:solidFill>
                  <a:srgbClr val="333366"/>
                </a:solidFill>
                <a:latin typeface="+mj-lt"/>
              </a:rPr>
              <a:t>for</a:t>
            </a:r>
            <a:r>
              <a:rPr lang="en-US" sz="1600" dirty="0">
                <a:solidFill>
                  <a:srgbClr val="002856"/>
                </a:solidFill>
                <a:latin typeface="+mj-lt"/>
              </a:rPr>
              <a:t> </a:t>
            </a:r>
            <a:r>
              <a:rPr lang="en-US" sz="1600" dirty="0">
                <a:solidFill>
                  <a:srgbClr val="990066"/>
                </a:solidFill>
                <a:latin typeface="+mj-lt"/>
              </a:rPr>
              <a:t>B</a:t>
            </a:r>
            <a:r>
              <a:rPr lang="en-US" sz="1600" dirty="0">
                <a:solidFill>
                  <a:srgbClr val="333366"/>
                </a:solidFill>
                <a:latin typeface="+mj-lt"/>
              </a:rPr>
              <a:t>etter</a:t>
            </a:r>
            <a:r>
              <a:rPr lang="en-US" sz="1600" dirty="0">
                <a:solidFill>
                  <a:srgbClr val="002856"/>
                </a:solidFill>
                <a:latin typeface="+mj-lt"/>
              </a:rPr>
              <a:t> </a:t>
            </a:r>
            <a:r>
              <a:rPr lang="en-US" sz="1600" dirty="0">
                <a:solidFill>
                  <a:srgbClr val="FF6600"/>
                </a:solidFill>
                <a:latin typeface="+mj-lt"/>
              </a:rPr>
              <a:t>F</a:t>
            </a:r>
            <a:r>
              <a:rPr lang="en-US" sz="1600" dirty="0">
                <a:solidFill>
                  <a:srgbClr val="333366"/>
                </a:solidFill>
                <a:latin typeface="+mj-lt"/>
              </a:rPr>
              <a:t>utures</a:t>
            </a:r>
            <a:endParaRPr lang="en-GB" sz="1600" dirty="0">
              <a:solidFill>
                <a:srgbClr val="333366"/>
              </a:solidFill>
              <a:latin typeface="+mj-lt"/>
            </a:endParaRPr>
          </a:p>
        </p:txBody>
      </p:sp>
      <p:pic>
        <p:nvPicPr>
          <p:cNvPr id="15" name="Picture 14" descr="Estio Official Logo 2020&#10;&#10;estio.co.uk">
            <a:extLst>
              <a:ext uri="{FF2B5EF4-FFF2-40B4-BE49-F238E27FC236}">
                <a16:creationId xmlns:a16="http://schemas.microsoft.com/office/drawing/2014/main" id="{A535CB2B-74D3-48C2-92C4-EF4E2A4CE4D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95025" y="145354"/>
            <a:ext cx="1938818" cy="487949"/>
          </a:xfrm>
          <a:prstGeom prst="rect">
            <a:avLst/>
          </a:prstGeom>
        </p:spPr>
      </p:pic>
    </p:spTree>
    <p:extLst>
      <p:ext uri="{BB962C8B-B14F-4D97-AF65-F5344CB8AC3E}">
        <p14:creationId xmlns:p14="http://schemas.microsoft.com/office/powerpoint/2010/main" val="426486680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49" r:id="rId11"/>
  </p:sldLayoutIdLst>
  <p:txStyles>
    <p:titleStyle>
      <a:lvl1pPr algn="l" defTabSz="914400" rtl="0" eaLnBrk="1" latinLnBrk="0" hangingPunct="1">
        <a:lnSpc>
          <a:spcPct val="90000"/>
        </a:lnSpc>
        <a:spcBef>
          <a:spcPct val="0"/>
        </a:spcBef>
        <a:buNone/>
        <a:defRPr sz="3600" kern="1200">
          <a:solidFill>
            <a:srgbClr val="002856"/>
          </a:solidFill>
          <a:latin typeface="+mj-lt"/>
          <a:ea typeface="+mj-ea"/>
          <a:cs typeface="+mj-cs"/>
        </a:defRPr>
      </a:lvl1pPr>
    </p:titleStyle>
    <p:bodyStyle>
      <a:lvl1pPr marL="0" indent="0" algn="l" defTabSz="914400" rtl="0" eaLnBrk="1" latinLnBrk="0" hangingPunct="1">
        <a:lnSpc>
          <a:spcPct val="114000"/>
        </a:lnSpc>
        <a:spcBef>
          <a:spcPts val="0"/>
        </a:spcBef>
        <a:spcAft>
          <a:spcPts val="600"/>
        </a:spcAft>
        <a:buFont typeface="Arial" panose="020B0604020202020204" pitchFamily="34" charset="0"/>
        <a:buNone/>
        <a:defRPr sz="1600" kern="1200">
          <a:solidFill>
            <a:srgbClr val="00285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7.png"/><Relationship Id="rId26" Type="http://schemas.openxmlformats.org/officeDocument/2006/relationships/image" Target="../media/image21.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5.png"/><Relationship Id="rId42" Type="http://schemas.openxmlformats.org/officeDocument/2006/relationships/image" Target="../media/image29.png"/><Relationship Id="rId47" Type="http://schemas.openxmlformats.org/officeDocument/2006/relationships/customXml" Target="../ink/ink23.xml"/><Relationship Id="rId50" Type="http://schemas.openxmlformats.org/officeDocument/2006/relationships/image" Target="../media/image33.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image" Target="../media/image9.png"/><Relationship Id="rId16" Type="http://schemas.openxmlformats.org/officeDocument/2006/relationships/image" Target="../media/image16.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customXml" Target="../ink/ink18.xml"/><Relationship Id="rId40" Type="http://schemas.openxmlformats.org/officeDocument/2006/relationships/image" Target="../media/image28.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37.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15.png"/><Relationship Id="rId22" Type="http://schemas.openxmlformats.org/officeDocument/2006/relationships/image" Target="../media/image19.png"/><Relationship Id="rId27" Type="http://schemas.openxmlformats.org/officeDocument/2006/relationships/customXml" Target="../ink/ink13.xml"/><Relationship Id="rId30" Type="http://schemas.openxmlformats.org/officeDocument/2006/relationships/image" Target="../media/image23.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2.png"/><Relationship Id="rId56" Type="http://schemas.openxmlformats.org/officeDocument/2006/relationships/image" Target="../media/image36.png"/><Relationship Id="rId8" Type="http://schemas.openxmlformats.org/officeDocument/2006/relationships/image" Target="../media/image12.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14.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7.png"/><Relationship Id="rId46" Type="http://schemas.openxmlformats.org/officeDocument/2006/relationships/image" Target="../media/image31.png"/><Relationship Id="rId59" Type="http://schemas.openxmlformats.org/officeDocument/2006/relationships/customXml" Target="../ink/ink29.xml"/><Relationship Id="rId20" Type="http://schemas.openxmlformats.org/officeDocument/2006/relationships/image" Target="../media/image18.png"/><Relationship Id="rId41" Type="http://schemas.openxmlformats.org/officeDocument/2006/relationships/customXml" Target="../ink/ink20.xml"/><Relationship Id="rId54" Type="http://schemas.openxmlformats.org/officeDocument/2006/relationships/image" Target="../media/image35.png"/><Relationship Id="rId6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11.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2.png"/><Relationship Id="rId36" Type="http://schemas.openxmlformats.org/officeDocument/2006/relationships/image" Target="../media/image26.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13.png"/><Relationship Id="rId31" Type="http://schemas.openxmlformats.org/officeDocument/2006/relationships/customXml" Target="../ink/ink15.xml"/><Relationship Id="rId44" Type="http://schemas.openxmlformats.org/officeDocument/2006/relationships/image" Target="../media/image30.png"/><Relationship Id="rId52" Type="http://schemas.openxmlformats.org/officeDocument/2006/relationships/image" Target="../media/image34.png"/><Relationship Id="rId60" Type="http://schemas.openxmlformats.org/officeDocument/2006/relationships/image" Target="../media/image38.png"/><Relationship Id="rId4" Type="http://schemas.openxmlformats.org/officeDocument/2006/relationships/image" Target="../media/image10.png"/><Relationship Id="rId9" Type="http://schemas.openxmlformats.org/officeDocument/2006/relationships/customXml" Target="../ink/ink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6" Type="http://schemas.openxmlformats.org/officeDocument/2006/relationships/customXml" Target="../ink/ink43.xml"/><Relationship Id="rId21" Type="http://schemas.openxmlformats.org/officeDocument/2006/relationships/image" Target="../media/image50.png"/><Relationship Id="rId42" Type="http://schemas.openxmlformats.org/officeDocument/2006/relationships/customXml" Target="../ink/ink51.xml"/><Relationship Id="rId47" Type="http://schemas.openxmlformats.org/officeDocument/2006/relationships/customXml" Target="../ink/ink54.xml"/><Relationship Id="rId63" Type="http://schemas.openxmlformats.org/officeDocument/2006/relationships/customXml" Target="../ink/ink62.xml"/><Relationship Id="rId68" Type="http://schemas.openxmlformats.org/officeDocument/2006/relationships/image" Target="../media/image73.png"/><Relationship Id="rId84" Type="http://schemas.openxmlformats.org/officeDocument/2006/relationships/image" Target="../media/image81.png"/><Relationship Id="rId89" Type="http://schemas.openxmlformats.org/officeDocument/2006/relationships/customXml" Target="../ink/ink75.xml"/><Relationship Id="rId16" Type="http://schemas.openxmlformats.org/officeDocument/2006/relationships/customXml" Target="../ink/ink38.xml"/><Relationship Id="rId11" Type="http://schemas.openxmlformats.org/officeDocument/2006/relationships/image" Target="../media/image45.png"/><Relationship Id="rId32" Type="http://schemas.openxmlformats.org/officeDocument/2006/relationships/customXml" Target="../ink/ink46.xml"/><Relationship Id="rId37" Type="http://schemas.openxmlformats.org/officeDocument/2006/relationships/image" Target="../media/image58.png"/><Relationship Id="rId53" Type="http://schemas.openxmlformats.org/officeDocument/2006/relationships/customXml" Target="../ink/ink57.xml"/><Relationship Id="rId58" Type="http://schemas.openxmlformats.org/officeDocument/2006/relationships/image" Target="../media/image68.png"/><Relationship Id="rId74" Type="http://schemas.openxmlformats.org/officeDocument/2006/relationships/image" Target="../media/image76.png"/><Relationship Id="rId79" Type="http://schemas.openxmlformats.org/officeDocument/2006/relationships/customXml" Target="../ink/ink70.xml"/><Relationship Id="rId5" Type="http://schemas.openxmlformats.org/officeDocument/2006/relationships/image" Target="../media/image42.png"/><Relationship Id="rId90" Type="http://schemas.openxmlformats.org/officeDocument/2006/relationships/image" Target="../media/image84.png"/><Relationship Id="rId95" Type="http://schemas.openxmlformats.org/officeDocument/2006/relationships/customXml" Target="../ink/ink78.xml"/><Relationship Id="rId22" Type="http://schemas.openxmlformats.org/officeDocument/2006/relationships/customXml" Target="../ink/ink41.xml"/><Relationship Id="rId27" Type="http://schemas.openxmlformats.org/officeDocument/2006/relationships/image" Target="../media/image53.png"/><Relationship Id="rId43" Type="http://schemas.openxmlformats.org/officeDocument/2006/relationships/image" Target="../media/image61.png"/><Relationship Id="rId48" Type="http://schemas.openxmlformats.org/officeDocument/2006/relationships/image" Target="../media/image63.png"/><Relationship Id="rId64" Type="http://schemas.openxmlformats.org/officeDocument/2006/relationships/image" Target="../media/image71.png"/><Relationship Id="rId69" Type="http://schemas.openxmlformats.org/officeDocument/2006/relationships/customXml" Target="../ink/ink65.xml"/><Relationship Id="rId8" Type="http://schemas.openxmlformats.org/officeDocument/2006/relationships/customXml" Target="../ink/ink34.xml"/><Relationship Id="rId51" Type="http://schemas.openxmlformats.org/officeDocument/2006/relationships/customXml" Target="../ink/ink56.xml"/><Relationship Id="rId72" Type="http://schemas.openxmlformats.org/officeDocument/2006/relationships/image" Target="../media/image75.png"/><Relationship Id="rId80" Type="http://schemas.openxmlformats.org/officeDocument/2006/relationships/image" Target="../media/image79.png"/><Relationship Id="rId85" Type="http://schemas.openxmlformats.org/officeDocument/2006/relationships/customXml" Target="../ink/ink73.xml"/><Relationship Id="rId93" Type="http://schemas.openxmlformats.org/officeDocument/2006/relationships/customXml" Target="../ink/ink77.xml"/><Relationship Id="rId3" Type="http://schemas.openxmlformats.org/officeDocument/2006/relationships/image" Target="../media/image41.png"/><Relationship Id="rId12" Type="http://schemas.openxmlformats.org/officeDocument/2006/relationships/customXml" Target="../ink/ink36.xml"/><Relationship Id="rId17" Type="http://schemas.openxmlformats.org/officeDocument/2006/relationships/image" Target="../media/image48.png"/><Relationship Id="rId25" Type="http://schemas.openxmlformats.org/officeDocument/2006/relationships/image" Target="../media/image52.png"/><Relationship Id="rId33" Type="http://schemas.openxmlformats.org/officeDocument/2006/relationships/image" Target="../media/image56.png"/><Relationship Id="rId38" Type="http://schemas.openxmlformats.org/officeDocument/2006/relationships/customXml" Target="../ink/ink49.xml"/><Relationship Id="rId46" Type="http://schemas.openxmlformats.org/officeDocument/2006/relationships/customXml" Target="../ink/ink53.xml"/><Relationship Id="rId59" Type="http://schemas.openxmlformats.org/officeDocument/2006/relationships/customXml" Target="../ink/ink60.xml"/><Relationship Id="rId67" Type="http://schemas.openxmlformats.org/officeDocument/2006/relationships/customXml" Target="../ink/ink64.xml"/><Relationship Id="rId20" Type="http://schemas.openxmlformats.org/officeDocument/2006/relationships/customXml" Target="../ink/ink40.xml"/><Relationship Id="rId41" Type="http://schemas.openxmlformats.org/officeDocument/2006/relationships/image" Target="../media/image60.png"/><Relationship Id="rId54" Type="http://schemas.openxmlformats.org/officeDocument/2006/relationships/image" Target="../media/image66.png"/><Relationship Id="rId62" Type="http://schemas.openxmlformats.org/officeDocument/2006/relationships/image" Target="../media/image70.png"/><Relationship Id="rId70" Type="http://schemas.openxmlformats.org/officeDocument/2006/relationships/image" Target="../media/image74.png"/><Relationship Id="rId75" Type="http://schemas.openxmlformats.org/officeDocument/2006/relationships/customXml" Target="../ink/ink68.xml"/><Relationship Id="rId83" Type="http://schemas.openxmlformats.org/officeDocument/2006/relationships/customXml" Target="../ink/ink72.xml"/><Relationship Id="rId88" Type="http://schemas.openxmlformats.org/officeDocument/2006/relationships/image" Target="../media/image83.png"/><Relationship Id="rId91" Type="http://schemas.openxmlformats.org/officeDocument/2006/relationships/customXml" Target="../ink/ink76.xml"/><Relationship Id="rId96"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customXml" Target="../ink/ink33.xml"/><Relationship Id="rId15" Type="http://schemas.openxmlformats.org/officeDocument/2006/relationships/image" Target="../media/image47.png"/><Relationship Id="rId23" Type="http://schemas.openxmlformats.org/officeDocument/2006/relationships/image" Target="../media/image51.png"/><Relationship Id="rId28" Type="http://schemas.openxmlformats.org/officeDocument/2006/relationships/customXml" Target="../ink/ink44.xml"/><Relationship Id="rId36" Type="http://schemas.openxmlformats.org/officeDocument/2006/relationships/customXml" Target="../ink/ink48.xml"/><Relationship Id="rId49" Type="http://schemas.openxmlformats.org/officeDocument/2006/relationships/customXml" Target="../ink/ink55.xml"/><Relationship Id="rId57" Type="http://schemas.openxmlformats.org/officeDocument/2006/relationships/customXml" Target="../ink/ink59.xml"/><Relationship Id="rId10" Type="http://schemas.openxmlformats.org/officeDocument/2006/relationships/customXml" Target="../ink/ink35.xml"/><Relationship Id="rId31" Type="http://schemas.openxmlformats.org/officeDocument/2006/relationships/image" Target="../media/image55.png"/><Relationship Id="rId44" Type="http://schemas.openxmlformats.org/officeDocument/2006/relationships/customXml" Target="../ink/ink52.xml"/><Relationship Id="rId52" Type="http://schemas.openxmlformats.org/officeDocument/2006/relationships/image" Target="../media/image65.png"/><Relationship Id="rId60" Type="http://schemas.openxmlformats.org/officeDocument/2006/relationships/image" Target="../media/image69.png"/><Relationship Id="rId65" Type="http://schemas.openxmlformats.org/officeDocument/2006/relationships/customXml" Target="../ink/ink63.xml"/><Relationship Id="rId73" Type="http://schemas.openxmlformats.org/officeDocument/2006/relationships/customXml" Target="../ink/ink67.xml"/><Relationship Id="rId78" Type="http://schemas.openxmlformats.org/officeDocument/2006/relationships/image" Target="../media/image78.png"/><Relationship Id="rId81" Type="http://schemas.openxmlformats.org/officeDocument/2006/relationships/customXml" Target="../ink/ink71.xml"/><Relationship Id="rId86" Type="http://schemas.openxmlformats.org/officeDocument/2006/relationships/image" Target="../media/image82.png"/><Relationship Id="rId94" Type="http://schemas.openxmlformats.org/officeDocument/2006/relationships/image" Target="../media/image86.png"/><Relationship Id="rId4" Type="http://schemas.openxmlformats.org/officeDocument/2006/relationships/customXml" Target="../ink/ink32.xml"/><Relationship Id="rId9" Type="http://schemas.openxmlformats.org/officeDocument/2006/relationships/image" Target="../media/image44.png"/><Relationship Id="rId13" Type="http://schemas.openxmlformats.org/officeDocument/2006/relationships/image" Target="../media/image46.png"/><Relationship Id="rId18" Type="http://schemas.openxmlformats.org/officeDocument/2006/relationships/customXml" Target="../ink/ink39.xml"/><Relationship Id="rId39" Type="http://schemas.openxmlformats.org/officeDocument/2006/relationships/image" Target="../media/image59.png"/><Relationship Id="rId34" Type="http://schemas.openxmlformats.org/officeDocument/2006/relationships/customXml" Target="../ink/ink47.xml"/><Relationship Id="rId50" Type="http://schemas.openxmlformats.org/officeDocument/2006/relationships/image" Target="../media/image64.png"/><Relationship Id="rId55" Type="http://schemas.openxmlformats.org/officeDocument/2006/relationships/customXml" Target="../ink/ink58.xml"/><Relationship Id="rId76" Type="http://schemas.openxmlformats.org/officeDocument/2006/relationships/image" Target="../media/image77.png"/><Relationship Id="rId7" Type="http://schemas.openxmlformats.org/officeDocument/2006/relationships/image" Target="../media/image43.png"/><Relationship Id="rId71" Type="http://schemas.openxmlformats.org/officeDocument/2006/relationships/customXml" Target="../ink/ink66.xml"/><Relationship Id="rId92" Type="http://schemas.openxmlformats.org/officeDocument/2006/relationships/image" Target="../media/image85.png"/><Relationship Id="rId2" Type="http://schemas.openxmlformats.org/officeDocument/2006/relationships/customXml" Target="../ink/ink31.xml"/><Relationship Id="rId29" Type="http://schemas.openxmlformats.org/officeDocument/2006/relationships/image" Target="../media/image54.png"/><Relationship Id="rId24" Type="http://schemas.openxmlformats.org/officeDocument/2006/relationships/customXml" Target="../ink/ink42.xml"/><Relationship Id="rId40" Type="http://schemas.openxmlformats.org/officeDocument/2006/relationships/customXml" Target="../ink/ink50.xml"/><Relationship Id="rId45" Type="http://schemas.openxmlformats.org/officeDocument/2006/relationships/image" Target="../media/image62.png"/><Relationship Id="rId66" Type="http://schemas.openxmlformats.org/officeDocument/2006/relationships/image" Target="../media/image72.png"/><Relationship Id="rId87" Type="http://schemas.openxmlformats.org/officeDocument/2006/relationships/customXml" Target="../ink/ink74.xml"/><Relationship Id="rId61" Type="http://schemas.openxmlformats.org/officeDocument/2006/relationships/customXml" Target="../ink/ink61.xml"/><Relationship Id="rId82" Type="http://schemas.openxmlformats.org/officeDocument/2006/relationships/image" Target="../media/image80.png"/><Relationship Id="rId19" Type="http://schemas.openxmlformats.org/officeDocument/2006/relationships/image" Target="../media/image49.png"/><Relationship Id="rId14" Type="http://schemas.openxmlformats.org/officeDocument/2006/relationships/customXml" Target="../ink/ink37.xml"/><Relationship Id="rId30" Type="http://schemas.openxmlformats.org/officeDocument/2006/relationships/customXml" Target="../ink/ink45.xml"/><Relationship Id="rId35" Type="http://schemas.openxmlformats.org/officeDocument/2006/relationships/image" Target="../media/image57.png"/><Relationship Id="rId56" Type="http://schemas.openxmlformats.org/officeDocument/2006/relationships/image" Target="../media/image67.png"/><Relationship Id="rId77" Type="http://schemas.openxmlformats.org/officeDocument/2006/relationships/customXml" Target="../ink/ink69.xml"/></Relationships>
</file>

<file path=ppt/slides/_rels/slide2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customXml" Target="../ink/ink7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3" Type="http://schemas.openxmlformats.org/officeDocument/2006/relationships/image" Target="../media/image94.png"/><Relationship Id="rId18" Type="http://schemas.openxmlformats.org/officeDocument/2006/relationships/customXml" Target="../ink/ink88.xml"/><Relationship Id="rId26" Type="http://schemas.openxmlformats.org/officeDocument/2006/relationships/customXml" Target="../ink/ink92.xml"/><Relationship Id="rId39" Type="http://schemas.openxmlformats.org/officeDocument/2006/relationships/image" Target="../media/image107.png"/><Relationship Id="rId21" Type="http://schemas.openxmlformats.org/officeDocument/2006/relationships/image" Target="../media/image98.png"/><Relationship Id="rId34" Type="http://schemas.openxmlformats.org/officeDocument/2006/relationships/customXml" Target="../ink/ink96.xml"/><Relationship Id="rId42" Type="http://schemas.openxmlformats.org/officeDocument/2006/relationships/customXml" Target="../ink/ink100.xml"/><Relationship Id="rId47" Type="http://schemas.openxmlformats.org/officeDocument/2006/relationships/image" Target="../media/image111.png"/><Relationship Id="rId50" Type="http://schemas.openxmlformats.org/officeDocument/2006/relationships/customXml" Target="../ink/ink104.xml"/><Relationship Id="rId7" Type="http://schemas.openxmlformats.org/officeDocument/2006/relationships/image" Target="../media/image91.png"/><Relationship Id="rId2" Type="http://schemas.openxmlformats.org/officeDocument/2006/relationships/customXml" Target="../ink/ink80.xml"/><Relationship Id="rId16" Type="http://schemas.openxmlformats.org/officeDocument/2006/relationships/customXml" Target="../ink/ink87.xml"/><Relationship Id="rId29" Type="http://schemas.openxmlformats.org/officeDocument/2006/relationships/image" Target="../media/image102.png"/><Relationship Id="rId11" Type="http://schemas.openxmlformats.org/officeDocument/2006/relationships/image" Target="../media/image93.png"/><Relationship Id="rId24" Type="http://schemas.openxmlformats.org/officeDocument/2006/relationships/customXml" Target="../ink/ink91.xml"/><Relationship Id="rId32" Type="http://schemas.openxmlformats.org/officeDocument/2006/relationships/customXml" Target="../ink/ink95.xml"/><Relationship Id="rId37" Type="http://schemas.openxmlformats.org/officeDocument/2006/relationships/image" Target="../media/image106.png"/><Relationship Id="rId40" Type="http://schemas.openxmlformats.org/officeDocument/2006/relationships/customXml" Target="../ink/ink99.xml"/><Relationship Id="rId45" Type="http://schemas.openxmlformats.org/officeDocument/2006/relationships/image" Target="../media/image110.png"/><Relationship Id="rId5" Type="http://schemas.openxmlformats.org/officeDocument/2006/relationships/image" Target="../media/image90.png"/><Relationship Id="rId15" Type="http://schemas.openxmlformats.org/officeDocument/2006/relationships/image" Target="../media/image95.png"/><Relationship Id="rId23" Type="http://schemas.openxmlformats.org/officeDocument/2006/relationships/image" Target="../media/image99.png"/><Relationship Id="rId28" Type="http://schemas.openxmlformats.org/officeDocument/2006/relationships/customXml" Target="../ink/ink93.xml"/><Relationship Id="rId36" Type="http://schemas.openxmlformats.org/officeDocument/2006/relationships/customXml" Target="../ink/ink97.xml"/><Relationship Id="rId49" Type="http://schemas.openxmlformats.org/officeDocument/2006/relationships/image" Target="../media/image112.png"/><Relationship Id="rId10" Type="http://schemas.openxmlformats.org/officeDocument/2006/relationships/customXml" Target="../ink/ink84.xml"/><Relationship Id="rId19" Type="http://schemas.openxmlformats.org/officeDocument/2006/relationships/image" Target="../media/image97.png"/><Relationship Id="rId31" Type="http://schemas.openxmlformats.org/officeDocument/2006/relationships/image" Target="../media/image103.png"/><Relationship Id="rId44" Type="http://schemas.openxmlformats.org/officeDocument/2006/relationships/customXml" Target="../ink/ink101.xml"/><Relationship Id="rId4" Type="http://schemas.openxmlformats.org/officeDocument/2006/relationships/customXml" Target="../ink/ink81.xml"/><Relationship Id="rId9" Type="http://schemas.openxmlformats.org/officeDocument/2006/relationships/image" Target="../media/image92.png"/><Relationship Id="rId14" Type="http://schemas.openxmlformats.org/officeDocument/2006/relationships/customXml" Target="../ink/ink86.xml"/><Relationship Id="rId22" Type="http://schemas.openxmlformats.org/officeDocument/2006/relationships/customXml" Target="../ink/ink90.xml"/><Relationship Id="rId27" Type="http://schemas.openxmlformats.org/officeDocument/2006/relationships/image" Target="../media/image101.png"/><Relationship Id="rId30" Type="http://schemas.openxmlformats.org/officeDocument/2006/relationships/customXml" Target="../ink/ink94.xml"/><Relationship Id="rId35" Type="http://schemas.openxmlformats.org/officeDocument/2006/relationships/image" Target="../media/image105.png"/><Relationship Id="rId43" Type="http://schemas.openxmlformats.org/officeDocument/2006/relationships/image" Target="../media/image109.png"/><Relationship Id="rId48" Type="http://schemas.openxmlformats.org/officeDocument/2006/relationships/customXml" Target="../ink/ink103.xml"/><Relationship Id="rId8" Type="http://schemas.openxmlformats.org/officeDocument/2006/relationships/customXml" Target="../ink/ink83.xml"/><Relationship Id="rId51" Type="http://schemas.openxmlformats.org/officeDocument/2006/relationships/image" Target="../media/image113.png"/><Relationship Id="rId3" Type="http://schemas.openxmlformats.org/officeDocument/2006/relationships/image" Target="../media/image89.png"/><Relationship Id="rId12" Type="http://schemas.openxmlformats.org/officeDocument/2006/relationships/customXml" Target="../ink/ink85.xml"/><Relationship Id="rId17" Type="http://schemas.openxmlformats.org/officeDocument/2006/relationships/image" Target="../media/image96.png"/><Relationship Id="rId25" Type="http://schemas.openxmlformats.org/officeDocument/2006/relationships/image" Target="../media/image100.png"/><Relationship Id="rId33" Type="http://schemas.openxmlformats.org/officeDocument/2006/relationships/image" Target="../media/image104.png"/><Relationship Id="rId38" Type="http://schemas.openxmlformats.org/officeDocument/2006/relationships/customXml" Target="../ink/ink98.xml"/><Relationship Id="rId46" Type="http://schemas.openxmlformats.org/officeDocument/2006/relationships/customXml" Target="../ink/ink102.xml"/><Relationship Id="rId20" Type="http://schemas.openxmlformats.org/officeDocument/2006/relationships/customXml" Target="../ink/ink89.xml"/><Relationship Id="rId41" Type="http://schemas.openxmlformats.org/officeDocument/2006/relationships/image" Target="../media/image108.png"/><Relationship Id="rId1" Type="http://schemas.openxmlformats.org/officeDocument/2006/relationships/slideLayout" Target="../slideLayouts/slideLayout3.xml"/><Relationship Id="rId6" Type="http://schemas.openxmlformats.org/officeDocument/2006/relationships/customXml" Target="../ink/ink82.xml"/></Relationships>
</file>

<file path=ppt/slides/_rels/slide27.xml.rels><?xml version="1.0" encoding="UTF-8" standalone="yes"?>
<Relationships xmlns="http://schemas.openxmlformats.org/package/2006/relationships"><Relationship Id="rId26" Type="http://schemas.openxmlformats.org/officeDocument/2006/relationships/customXml" Target="../ink/ink118.xml"/><Relationship Id="rId21" Type="http://schemas.openxmlformats.org/officeDocument/2006/relationships/customXml" Target="../ink/ink115.xml"/><Relationship Id="rId42" Type="http://schemas.openxmlformats.org/officeDocument/2006/relationships/customXml" Target="../ink/ink126.xml"/><Relationship Id="rId47" Type="http://schemas.openxmlformats.org/officeDocument/2006/relationships/image" Target="../media/image134.png"/><Relationship Id="rId63" Type="http://schemas.openxmlformats.org/officeDocument/2006/relationships/image" Target="../media/image142.png"/><Relationship Id="rId68" Type="http://schemas.openxmlformats.org/officeDocument/2006/relationships/customXml" Target="../ink/ink139.xml"/><Relationship Id="rId84" Type="http://schemas.openxmlformats.org/officeDocument/2006/relationships/customXml" Target="../ink/ink147.xml"/><Relationship Id="rId16" Type="http://schemas.openxmlformats.org/officeDocument/2006/relationships/image" Target="../media/image119.png"/><Relationship Id="rId11" Type="http://schemas.openxmlformats.org/officeDocument/2006/relationships/customXml" Target="../ink/ink110.xml"/><Relationship Id="rId32" Type="http://schemas.openxmlformats.org/officeDocument/2006/relationships/customXml" Target="../ink/ink121.xml"/><Relationship Id="rId37" Type="http://schemas.openxmlformats.org/officeDocument/2006/relationships/image" Target="../media/image129.png"/><Relationship Id="rId53" Type="http://schemas.openxmlformats.org/officeDocument/2006/relationships/image" Target="../media/image137.png"/><Relationship Id="rId58" Type="http://schemas.openxmlformats.org/officeDocument/2006/relationships/customXml" Target="../ink/ink134.xml"/><Relationship Id="rId74" Type="http://schemas.openxmlformats.org/officeDocument/2006/relationships/customXml" Target="../ink/ink142.xml"/><Relationship Id="rId79" Type="http://schemas.openxmlformats.org/officeDocument/2006/relationships/image" Target="../media/image150.png"/><Relationship Id="rId5" Type="http://schemas.openxmlformats.org/officeDocument/2006/relationships/customXml" Target="../ink/ink107.xml"/><Relationship Id="rId19" Type="http://schemas.openxmlformats.org/officeDocument/2006/relationships/customXml" Target="../ink/ink114.xml"/><Relationship Id="rId14" Type="http://schemas.openxmlformats.org/officeDocument/2006/relationships/image" Target="../media/image118.png"/><Relationship Id="rId22" Type="http://schemas.openxmlformats.org/officeDocument/2006/relationships/customXml" Target="../ink/ink116.xml"/><Relationship Id="rId27" Type="http://schemas.openxmlformats.org/officeDocument/2006/relationships/image" Target="../media/image124.png"/><Relationship Id="rId30" Type="http://schemas.openxmlformats.org/officeDocument/2006/relationships/customXml" Target="../ink/ink120.xml"/><Relationship Id="rId35" Type="http://schemas.openxmlformats.org/officeDocument/2006/relationships/image" Target="../media/image128.png"/><Relationship Id="rId43" Type="http://schemas.openxmlformats.org/officeDocument/2006/relationships/image" Target="../media/image132.png"/><Relationship Id="rId48" Type="http://schemas.openxmlformats.org/officeDocument/2006/relationships/customXml" Target="../ink/ink129.xml"/><Relationship Id="rId56" Type="http://schemas.openxmlformats.org/officeDocument/2006/relationships/customXml" Target="../ink/ink133.xml"/><Relationship Id="rId64" Type="http://schemas.openxmlformats.org/officeDocument/2006/relationships/customXml" Target="../ink/ink137.xml"/><Relationship Id="rId69" Type="http://schemas.openxmlformats.org/officeDocument/2006/relationships/image" Target="../media/image145.png"/><Relationship Id="rId77" Type="http://schemas.openxmlformats.org/officeDocument/2006/relationships/image" Target="../media/image149.png"/><Relationship Id="rId8" Type="http://schemas.openxmlformats.org/officeDocument/2006/relationships/image" Target="../media/image115.png"/><Relationship Id="rId51" Type="http://schemas.openxmlformats.org/officeDocument/2006/relationships/image" Target="../media/image136.png"/><Relationship Id="rId72" Type="http://schemas.openxmlformats.org/officeDocument/2006/relationships/customXml" Target="../ink/ink141.xml"/><Relationship Id="rId80" Type="http://schemas.openxmlformats.org/officeDocument/2006/relationships/customXml" Target="../ink/ink145.xml"/><Relationship Id="rId85" Type="http://schemas.openxmlformats.org/officeDocument/2006/relationships/image" Target="../media/image153.png"/><Relationship Id="rId3" Type="http://schemas.openxmlformats.org/officeDocument/2006/relationships/image" Target="../media/image41.png"/><Relationship Id="rId12" Type="http://schemas.openxmlformats.org/officeDocument/2006/relationships/image" Target="../media/image117.png"/><Relationship Id="rId17" Type="http://schemas.openxmlformats.org/officeDocument/2006/relationships/customXml" Target="../ink/ink113.xml"/><Relationship Id="rId25" Type="http://schemas.openxmlformats.org/officeDocument/2006/relationships/image" Target="../media/image123.png"/><Relationship Id="rId33" Type="http://schemas.openxmlformats.org/officeDocument/2006/relationships/image" Target="../media/image127.png"/><Relationship Id="rId38" Type="http://schemas.openxmlformats.org/officeDocument/2006/relationships/customXml" Target="../ink/ink124.xml"/><Relationship Id="rId46" Type="http://schemas.openxmlformats.org/officeDocument/2006/relationships/customXml" Target="../ink/ink128.xml"/><Relationship Id="rId59" Type="http://schemas.openxmlformats.org/officeDocument/2006/relationships/image" Target="../media/image140.png"/><Relationship Id="rId67" Type="http://schemas.openxmlformats.org/officeDocument/2006/relationships/image" Target="../media/image144.png"/><Relationship Id="rId20" Type="http://schemas.openxmlformats.org/officeDocument/2006/relationships/image" Target="../media/image121.png"/><Relationship Id="rId41" Type="http://schemas.openxmlformats.org/officeDocument/2006/relationships/image" Target="../media/image131.png"/><Relationship Id="rId54" Type="http://schemas.openxmlformats.org/officeDocument/2006/relationships/customXml" Target="../ink/ink132.xml"/><Relationship Id="rId62" Type="http://schemas.openxmlformats.org/officeDocument/2006/relationships/customXml" Target="../ink/ink136.xml"/><Relationship Id="rId70" Type="http://schemas.openxmlformats.org/officeDocument/2006/relationships/customXml" Target="../ink/ink140.xml"/><Relationship Id="rId75" Type="http://schemas.openxmlformats.org/officeDocument/2006/relationships/image" Target="../media/image148.png"/><Relationship Id="rId83" Type="http://schemas.openxmlformats.org/officeDocument/2006/relationships/image" Target="../media/image152.png"/><Relationship Id="rId1" Type="http://schemas.openxmlformats.org/officeDocument/2006/relationships/slideLayout" Target="../slideLayouts/slideLayout3.xml"/><Relationship Id="rId6" Type="http://schemas.openxmlformats.org/officeDocument/2006/relationships/image" Target="../media/image114.png"/><Relationship Id="rId15" Type="http://schemas.openxmlformats.org/officeDocument/2006/relationships/customXml" Target="../ink/ink112.xml"/><Relationship Id="rId23" Type="http://schemas.openxmlformats.org/officeDocument/2006/relationships/image" Target="../media/image122.png"/><Relationship Id="rId28" Type="http://schemas.openxmlformats.org/officeDocument/2006/relationships/customXml" Target="../ink/ink119.xml"/><Relationship Id="rId36" Type="http://schemas.openxmlformats.org/officeDocument/2006/relationships/customXml" Target="../ink/ink123.xml"/><Relationship Id="rId49" Type="http://schemas.openxmlformats.org/officeDocument/2006/relationships/image" Target="../media/image135.png"/><Relationship Id="rId57" Type="http://schemas.openxmlformats.org/officeDocument/2006/relationships/image" Target="../media/image139.png"/><Relationship Id="rId10" Type="http://schemas.openxmlformats.org/officeDocument/2006/relationships/image" Target="../media/image116.png"/><Relationship Id="rId31" Type="http://schemas.openxmlformats.org/officeDocument/2006/relationships/image" Target="../media/image126.png"/><Relationship Id="rId44" Type="http://schemas.openxmlformats.org/officeDocument/2006/relationships/customXml" Target="../ink/ink127.xml"/><Relationship Id="rId52" Type="http://schemas.openxmlformats.org/officeDocument/2006/relationships/customXml" Target="../ink/ink131.xml"/><Relationship Id="rId60" Type="http://schemas.openxmlformats.org/officeDocument/2006/relationships/customXml" Target="../ink/ink135.xml"/><Relationship Id="rId65" Type="http://schemas.openxmlformats.org/officeDocument/2006/relationships/image" Target="../media/image143.png"/><Relationship Id="rId73" Type="http://schemas.openxmlformats.org/officeDocument/2006/relationships/image" Target="../media/image147.png"/><Relationship Id="rId78" Type="http://schemas.openxmlformats.org/officeDocument/2006/relationships/customXml" Target="../ink/ink144.xml"/><Relationship Id="rId81" Type="http://schemas.openxmlformats.org/officeDocument/2006/relationships/image" Target="../media/image151.png"/><Relationship Id="rId4" Type="http://schemas.openxmlformats.org/officeDocument/2006/relationships/customXml" Target="../ink/ink106.xml"/><Relationship Id="rId9" Type="http://schemas.openxmlformats.org/officeDocument/2006/relationships/customXml" Target="../ink/ink109.xml"/><Relationship Id="rId13" Type="http://schemas.openxmlformats.org/officeDocument/2006/relationships/customXml" Target="../ink/ink111.xml"/><Relationship Id="rId18" Type="http://schemas.openxmlformats.org/officeDocument/2006/relationships/image" Target="../media/image120.png"/><Relationship Id="rId39" Type="http://schemas.openxmlformats.org/officeDocument/2006/relationships/image" Target="../media/image130.png"/><Relationship Id="rId34" Type="http://schemas.openxmlformats.org/officeDocument/2006/relationships/customXml" Target="../ink/ink122.xml"/><Relationship Id="rId50" Type="http://schemas.openxmlformats.org/officeDocument/2006/relationships/customXml" Target="../ink/ink130.xml"/><Relationship Id="rId55" Type="http://schemas.openxmlformats.org/officeDocument/2006/relationships/image" Target="../media/image138.png"/><Relationship Id="rId76" Type="http://schemas.openxmlformats.org/officeDocument/2006/relationships/customXml" Target="../ink/ink143.xml"/><Relationship Id="rId7" Type="http://schemas.openxmlformats.org/officeDocument/2006/relationships/customXml" Target="../ink/ink108.xml"/><Relationship Id="rId71" Type="http://schemas.openxmlformats.org/officeDocument/2006/relationships/image" Target="../media/image146.png"/><Relationship Id="rId2" Type="http://schemas.openxmlformats.org/officeDocument/2006/relationships/customXml" Target="../ink/ink105.xml"/><Relationship Id="rId29" Type="http://schemas.openxmlformats.org/officeDocument/2006/relationships/image" Target="../media/image125.png"/><Relationship Id="rId24" Type="http://schemas.openxmlformats.org/officeDocument/2006/relationships/customXml" Target="../ink/ink117.xml"/><Relationship Id="rId40" Type="http://schemas.openxmlformats.org/officeDocument/2006/relationships/customXml" Target="../ink/ink125.xml"/><Relationship Id="rId45" Type="http://schemas.openxmlformats.org/officeDocument/2006/relationships/image" Target="../media/image133.png"/><Relationship Id="rId66" Type="http://schemas.openxmlformats.org/officeDocument/2006/relationships/customXml" Target="../ink/ink138.xml"/><Relationship Id="rId61" Type="http://schemas.openxmlformats.org/officeDocument/2006/relationships/image" Target="../media/image141.png"/><Relationship Id="rId82" Type="http://schemas.openxmlformats.org/officeDocument/2006/relationships/customXml" Target="../ink/ink146.xml"/></Relationships>
</file>

<file path=ppt/slides/_rels/slide28.xml.rels><?xml version="1.0" encoding="UTF-8" standalone="yes"?>
<Relationships xmlns="http://schemas.openxmlformats.org/package/2006/relationships"><Relationship Id="rId13" Type="http://schemas.openxmlformats.org/officeDocument/2006/relationships/image" Target="../media/image158.png"/><Relationship Id="rId18" Type="http://schemas.openxmlformats.org/officeDocument/2006/relationships/image" Target="../media/image160.png"/><Relationship Id="rId26" Type="http://schemas.openxmlformats.org/officeDocument/2006/relationships/image" Target="../media/image164.png"/><Relationship Id="rId39" Type="http://schemas.openxmlformats.org/officeDocument/2006/relationships/customXml" Target="../ink/ink167.xml"/><Relationship Id="rId21" Type="http://schemas.openxmlformats.org/officeDocument/2006/relationships/customXml" Target="../ink/ink158.xml"/><Relationship Id="rId34" Type="http://schemas.openxmlformats.org/officeDocument/2006/relationships/image" Target="../media/image168.png"/><Relationship Id="rId7" Type="http://schemas.openxmlformats.org/officeDocument/2006/relationships/image" Target="../media/image156.png"/><Relationship Id="rId12" Type="http://schemas.openxmlformats.org/officeDocument/2006/relationships/customXml" Target="../ink/ink153.xml"/><Relationship Id="rId17" Type="http://schemas.openxmlformats.org/officeDocument/2006/relationships/customXml" Target="../ink/ink156.xml"/><Relationship Id="rId25" Type="http://schemas.openxmlformats.org/officeDocument/2006/relationships/customXml" Target="../ink/ink160.xml"/><Relationship Id="rId33" Type="http://schemas.openxmlformats.org/officeDocument/2006/relationships/customXml" Target="../ink/ink164.xml"/><Relationship Id="rId38" Type="http://schemas.openxmlformats.org/officeDocument/2006/relationships/image" Target="../media/image170.png"/><Relationship Id="rId2" Type="http://schemas.openxmlformats.org/officeDocument/2006/relationships/customXml" Target="../ink/ink148.xml"/><Relationship Id="rId16" Type="http://schemas.openxmlformats.org/officeDocument/2006/relationships/image" Target="../media/image159.png"/><Relationship Id="rId20" Type="http://schemas.openxmlformats.org/officeDocument/2006/relationships/image" Target="../media/image161.png"/><Relationship Id="rId29" Type="http://schemas.openxmlformats.org/officeDocument/2006/relationships/customXml" Target="../ink/ink162.xml"/><Relationship Id="rId1" Type="http://schemas.openxmlformats.org/officeDocument/2006/relationships/slideLayout" Target="../slideLayouts/slideLayout3.xml"/><Relationship Id="rId6" Type="http://schemas.openxmlformats.org/officeDocument/2006/relationships/customXml" Target="../ink/ink150.xml"/><Relationship Id="rId11" Type="http://schemas.openxmlformats.org/officeDocument/2006/relationships/image" Target="../media/image41.png"/><Relationship Id="rId24" Type="http://schemas.openxmlformats.org/officeDocument/2006/relationships/image" Target="../media/image163.png"/><Relationship Id="rId32" Type="http://schemas.openxmlformats.org/officeDocument/2006/relationships/image" Target="../media/image167.png"/><Relationship Id="rId37" Type="http://schemas.openxmlformats.org/officeDocument/2006/relationships/customXml" Target="../ink/ink166.xml"/><Relationship Id="rId40" Type="http://schemas.openxmlformats.org/officeDocument/2006/relationships/image" Target="../media/image171.png"/><Relationship Id="rId5" Type="http://schemas.openxmlformats.org/officeDocument/2006/relationships/image" Target="../media/image155.png"/><Relationship Id="rId15" Type="http://schemas.openxmlformats.org/officeDocument/2006/relationships/customXml" Target="../ink/ink155.xml"/><Relationship Id="rId23" Type="http://schemas.openxmlformats.org/officeDocument/2006/relationships/customXml" Target="../ink/ink159.xml"/><Relationship Id="rId28" Type="http://schemas.openxmlformats.org/officeDocument/2006/relationships/image" Target="../media/image165.png"/><Relationship Id="rId36" Type="http://schemas.openxmlformats.org/officeDocument/2006/relationships/image" Target="../media/image169.png"/><Relationship Id="rId10" Type="http://schemas.openxmlformats.org/officeDocument/2006/relationships/customXml" Target="../ink/ink152.xml"/><Relationship Id="rId19" Type="http://schemas.openxmlformats.org/officeDocument/2006/relationships/customXml" Target="../ink/ink157.xml"/><Relationship Id="rId31" Type="http://schemas.openxmlformats.org/officeDocument/2006/relationships/customXml" Target="../ink/ink163.xml"/><Relationship Id="rId4" Type="http://schemas.openxmlformats.org/officeDocument/2006/relationships/customXml" Target="../ink/ink149.xml"/><Relationship Id="rId9" Type="http://schemas.openxmlformats.org/officeDocument/2006/relationships/image" Target="../media/image157.png"/><Relationship Id="rId14" Type="http://schemas.openxmlformats.org/officeDocument/2006/relationships/customXml" Target="../ink/ink154.xml"/><Relationship Id="rId22" Type="http://schemas.openxmlformats.org/officeDocument/2006/relationships/image" Target="../media/image162.png"/><Relationship Id="rId27" Type="http://schemas.openxmlformats.org/officeDocument/2006/relationships/customXml" Target="../ink/ink161.xml"/><Relationship Id="rId30" Type="http://schemas.openxmlformats.org/officeDocument/2006/relationships/image" Target="../media/image166.png"/><Relationship Id="rId35" Type="http://schemas.openxmlformats.org/officeDocument/2006/relationships/customXml" Target="../ink/ink165.xml"/><Relationship Id="rId8" Type="http://schemas.openxmlformats.org/officeDocument/2006/relationships/customXml" Target="../ink/ink151.xml"/><Relationship Id="rId3" Type="http://schemas.openxmlformats.org/officeDocument/2006/relationships/image" Target="../media/image154.png"/></Relationships>
</file>

<file path=ppt/slides/_rels/slide29.xml.rels><?xml version="1.0" encoding="UTF-8" standalone="yes"?>
<Relationships xmlns="http://schemas.openxmlformats.org/package/2006/relationships"><Relationship Id="rId117" Type="http://schemas.openxmlformats.org/officeDocument/2006/relationships/customXml" Target="../ink/ink226.xml"/><Relationship Id="rId21" Type="http://schemas.openxmlformats.org/officeDocument/2006/relationships/image" Target="../media/image181.png"/><Relationship Id="rId42" Type="http://schemas.openxmlformats.org/officeDocument/2006/relationships/customXml" Target="../ink/ink188.xml"/><Relationship Id="rId63" Type="http://schemas.openxmlformats.org/officeDocument/2006/relationships/image" Target="../media/image202.png"/><Relationship Id="rId84" Type="http://schemas.openxmlformats.org/officeDocument/2006/relationships/customXml" Target="../ink/ink209.xml"/><Relationship Id="rId138" Type="http://schemas.openxmlformats.org/officeDocument/2006/relationships/image" Target="../media/image239.png"/><Relationship Id="rId159" Type="http://schemas.openxmlformats.org/officeDocument/2006/relationships/customXml" Target="../ink/ink247.xml"/><Relationship Id="rId107" Type="http://schemas.openxmlformats.org/officeDocument/2006/relationships/customXml" Target="../ink/ink221.xml"/><Relationship Id="rId11" Type="http://schemas.openxmlformats.org/officeDocument/2006/relationships/image" Target="../media/image176.png"/><Relationship Id="rId32" Type="http://schemas.openxmlformats.org/officeDocument/2006/relationships/customXml" Target="../ink/ink183.xml"/><Relationship Id="rId53" Type="http://schemas.openxmlformats.org/officeDocument/2006/relationships/image" Target="../media/image197.png"/><Relationship Id="rId74" Type="http://schemas.openxmlformats.org/officeDocument/2006/relationships/customXml" Target="../ink/ink204.xml"/><Relationship Id="rId128" Type="http://schemas.openxmlformats.org/officeDocument/2006/relationships/image" Target="../media/image234.png"/><Relationship Id="rId149" Type="http://schemas.openxmlformats.org/officeDocument/2006/relationships/customXml" Target="../ink/ink242.xml"/><Relationship Id="rId5" Type="http://schemas.openxmlformats.org/officeDocument/2006/relationships/image" Target="../media/image173.png"/><Relationship Id="rId95" Type="http://schemas.openxmlformats.org/officeDocument/2006/relationships/image" Target="../media/image218.png"/><Relationship Id="rId160" Type="http://schemas.openxmlformats.org/officeDocument/2006/relationships/image" Target="../media/image250.png"/><Relationship Id="rId22" Type="http://schemas.openxmlformats.org/officeDocument/2006/relationships/customXml" Target="../ink/ink178.xml"/><Relationship Id="rId43" Type="http://schemas.openxmlformats.org/officeDocument/2006/relationships/image" Target="../media/image192.png"/><Relationship Id="rId64" Type="http://schemas.openxmlformats.org/officeDocument/2006/relationships/customXml" Target="../ink/ink199.xml"/><Relationship Id="rId118" Type="http://schemas.openxmlformats.org/officeDocument/2006/relationships/image" Target="../media/image229.png"/><Relationship Id="rId139" Type="http://schemas.openxmlformats.org/officeDocument/2006/relationships/customXml" Target="../ink/ink237.xml"/><Relationship Id="rId85" Type="http://schemas.openxmlformats.org/officeDocument/2006/relationships/image" Target="../media/image213.png"/><Relationship Id="rId150" Type="http://schemas.openxmlformats.org/officeDocument/2006/relationships/image" Target="../media/image245.png"/><Relationship Id="rId12" Type="http://schemas.openxmlformats.org/officeDocument/2006/relationships/customXml" Target="../ink/ink173.xml"/><Relationship Id="rId17" Type="http://schemas.openxmlformats.org/officeDocument/2006/relationships/image" Target="../media/image179.png"/><Relationship Id="rId33" Type="http://schemas.openxmlformats.org/officeDocument/2006/relationships/image" Target="../media/image187.png"/><Relationship Id="rId38" Type="http://schemas.openxmlformats.org/officeDocument/2006/relationships/customXml" Target="../ink/ink186.xml"/><Relationship Id="rId59" Type="http://schemas.openxmlformats.org/officeDocument/2006/relationships/image" Target="../media/image200.png"/><Relationship Id="rId103" Type="http://schemas.openxmlformats.org/officeDocument/2006/relationships/image" Target="../media/image222.png"/><Relationship Id="rId108" Type="http://schemas.openxmlformats.org/officeDocument/2006/relationships/image" Target="../media/image224.png"/><Relationship Id="rId124" Type="http://schemas.openxmlformats.org/officeDocument/2006/relationships/image" Target="../media/image232.png"/><Relationship Id="rId129" Type="http://schemas.openxmlformats.org/officeDocument/2006/relationships/customXml" Target="../ink/ink232.xml"/><Relationship Id="rId54" Type="http://schemas.openxmlformats.org/officeDocument/2006/relationships/customXml" Target="../ink/ink194.xml"/><Relationship Id="rId70" Type="http://schemas.openxmlformats.org/officeDocument/2006/relationships/customXml" Target="../ink/ink202.xml"/><Relationship Id="rId75" Type="http://schemas.openxmlformats.org/officeDocument/2006/relationships/image" Target="../media/image208.png"/><Relationship Id="rId91" Type="http://schemas.openxmlformats.org/officeDocument/2006/relationships/image" Target="../media/image216.png"/><Relationship Id="rId96" Type="http://schemas.openxmlformats.org/officeDocument/2006/relationships/customXml" Target="../ink/ink215.xml"/><Relationship Id="rId140" Type="http://schemas.openxmlformats.org/officeDocument/2006/relationships/image" Target="../media/image240.png"/><Relationship Id="rId145" Type="http://schemas.openxmlformats.org/officeDocument/2006/relationships/customXml" Target="../ink/ink240.xml"/><Relationship Id="rId161" Type="http://schemas.openxmlformats.org/officeDocument/2006/relationships/customXml" Target="../ink/ink248.xml"/><Relationship Id="rId166" Type="http://schemas.openxmlformats.org/officeDocument/2006/relationships/image" Target="../media/image253.png"/><Relationship Id="rId1" Type="http://schemas.openxmlformats.org/officeDocument/2006/relationships/slideLayout" Target="../slideLayouts/slideLayout3.xml"/><Relationship Id="rId6" Type="http://schemas.openxmlformats.org/officeDocument/2006/relationships/customXml" Target="../ink/ink170.xml"/><Relationship Id="rId23" Type="http://schemas.openxmlformats.org/officeDocument/2006/relationships/image" Target="../media/image182.png"/><Relationship Id="rId28" Type="http://schemas.openxmlformats.org/officeDocument/2006/relationships/customXml" Target="../ink/ink181.xml"/><Relationship Id="rId49" Type="http://schemas.openxmlformats.org/officeDocument/2006/relationships/image" Target="../media/image195.png"/><Relationship Id="rId114" Type="http://schemas.openxmlformats.org/officeDocument/2006/relationships/image" Target="../media/image227.png"/><Relationship Id="rId119" Type="http://schemas.openxmlformats.org/officeDocument/2006/relationships/customXml" Target="../ink/ink227.xml"/><Relationship Id="rId44" Type="http://schemas.openxmlformats.org/officeDocument/2006/relationships/customXml" Target="../ink/ink189.xml"/><Relationship Id="rId60" Type="http://schemas.openxmlformats.org/officeDocument/2006/relationships/customXml" Target="../ink/ink197.xml"/><Relationship Id="rId65" Type="http://schemas.openxmlformats.org/officeDocument/2006/relationships/image" Target="../media/image203.png"/><Relationship Id="rId81" Type="http://schemas.openxmlformats.org/officeDocument/2006/relationships/image" Target="../media/image211.png"/><Relationship Id="rId86" Type="http://schemas.openxmlformats.org/officeDocument/2006/relationships/customXml" Target="../ink/ink210.xml"/><Relationship Id="rId130" Type="http://schemas.openxmlformats.org/officeDocument/2006/relationships/image" Target="../media/image235.png"/><Relationship Id="rId135" Type="http://schemas.openxmlformats.org/officeDocument/2006/relationships/customXml" Target="../ink/ink235.xml"/><Relationship Id="rId151" Type="http://schemas.openxmlformats.org/officeDocument/2006/relationships/customXml" Target="../ink/ink243.xml"/><Relationship Id="rId156" Type="http://schemas.openxmlformats.org/officeDocument/2006/relationships/image" Target="../media/image248.png"/><Relationship Id="rId13" Type="http://schemas.openxmlformats.org/officeDocument/2006/relationships/image" Target="../media/image177.png"/><Relationship Id="rId18" Type="http://schemas.openxmlformats.org/officeDocument/2006/relationships/customXml" Target="../ink/ink176.xml"/><Relationship Id="rId39" Type="http://schemas.openxmlformats.org/officeDocument/2006/relationships/image" Target="../media/image190.png"/><Relationship Id="rId109" Type="http://schemas.openxmlformats.org/officeDocument/2006/relationships/customXml" Target="../ink/ink222.xml"/><Relationship Id="rId34" Type="http://schemas.openxmlformats.org/officeDocument/2006/relationships/customXml" Target="../ink/ink184.xml"/><Relationship Id="rId50" Type="http://schemas.openxmlformats.org/officeDocument/2006/relationships/customXml" Target="../ink/ink192.xml"/><Relationship Id="rId55" Type="http://schemas.openxmlformats.org/officeDocument/2006/relationships/image" Target="../media/image198.png"/><Relationship Id="rId76" Type="http://schemas.openxmlformats.org/officeDocument/2006/relationships/customXml" Target="../ink/ink205.xml"/><Relationship Id="rId97" Type="http://schemas.openxmlformats.org/officeDocument/2006/relationships/image" Target="../media/image219.png"/><Relationship Id="rId104" Type="http://schemas.openxmlformats.org/officeDocument/2006/relationships/customXml" Target="../ink/ink219.xml"/><Relationship Id="rId120" Type="http://schemas.openxmlformats.org/officeDocument/2006/relationships/image" Target="../media/image230.png"/><Relationship Id="rId125" Type="http://schemas.openxmlformats.org/officeDocument/2006/relationships/customXml" Target="../ink/ink230.xml"/><Relationship Id="rId141" Type="http://schemas.openxmlformats.org/officeDocument/2006/relationships/customXml" Target="../ink/ink238.xml"/><Relationship Id="rId146" Type="http://schemas.openxmlformats.org/officeDocument/2006/relationships/image" Target="../media/image243.png"/><Relationship Id="rId7" Type="http://schemas.openxmlformats.org/officeDocument/2006/relationships/image" Target="../media/image174.png"/><Relationship Id="rId71" Type="http://schemas.openxmlformats.org/officeDocument/2006/relationships/image" Target="../media/image206.png"/><Relationship Id="rId92" Type="http://schemas.openxmlformats.org/officeDocument/2006/relationships/customXml" Target="../ink/ink213.xml"/><Relationship Id="rId162" Type="http://schemas.openxmlformats.org/officeDocument/2006/relationships/image" Target="../media/image251.png"/><Relationship Id="rId2" Type="http://schemas.openxmlformats.org/officeDocument/2006/relationships/customXml" Target="../ink/ink168.xml"/><Relationship Id="rId29" Type="http://schemas.openxmlformats.org/officeDocument/2006/relationships/image" Target="../media/image185.png"/><Relationship Id="rId24" Type="http://schemas.openxmlformats.org/officeDocument/2006/relationships/customXml" Target="../ink/ink179.xml"/><Relationship Id="rId40" Type="http://schemas.openxmlformats.org/officeDocument/2006/relationships/customXml" Target="../ink/ink187.xml"/><Relationship Id="rId45" Type="http://schemas.openxmlformats.org/officeDocument/2006/relationships/image" Target="../media/image193.png"/><Relationship Id="rId66" Type="http://schemas.openxmlformats.org/officeDocument/2006/relationships/customXml" Target="../ink/ink200.xml"/><Relationship Id="rId87" Type="http://schemas.openxmlformats.org/officeDocument/2006/relationships/image" Target="../media/image214.png"/><Relationship Id="rId110" Type="http://schemas.openxmlformats.org/officeDocument/2006/relationships/image" Target="../media/image225.png"/><Relationship Id="rId115" Type="http://schemas.openxmlformats.org/officeDocument/2006/relationships/customXml" Target="../ink/ink225.xml"/><Relationship Id="rId131" Type="http://schemas.openxmlformats.org/officeDocument/2006/relationships/customXml" Target="../ink/ink233.xml"/><Relationship Id="rId136" Type="http://schemas.openxmlformats.org/officeDocument/2006/relationships/image" Target="../media/image238.png"/><Relationship Id="rId157" Type="http://schemas.openxmlformats.org/officeDocument/2006/relationships/customXml" Target="../ink/ink246.xml"/><Relationship Id="rId61" Type="http://schemas.openxmlformats.org/officeDocument/2006/relationships/image" Target="../media/image201.png"/><Relationship Id="rId82" Type="http://schemas.openxmlformats.org/officeDocument/2006/relationships/customXml" Target="../ink/ink208.xml"/><Relationship Id="rId152" Type="http://schemas.openxmlformats.org/officeDocument/2006/relationships/image" Target="../media/image246.png"/><Relationship Id="rId19" Type="http://schemas.openxmlformats.org/officeDocument/2006/relationships/image" Target="../media/image180.png"/><Relationship Id="rId14" Type="http://schemas.openxmlformats.org/officeDocument/2006/relationships/customXml" Target="../ink/ink174.xml"/><Relationship Id="rId30" Type="http://schemas.openxmlformats.org/officeDocument/2006/relationships/customXml" Target="../ink/ink182.xml"/><Relationship Id="rId35" Type="http://schemas.openxmlformats.org/officeDocument/2006/relationships/image" Target="../media/image188.png"/><Relationship Id="rId56" Type="http://schemas.openxmlformats.org/officeDocument/2006/relationships/customXml" Target="../ink/ink195.xml"/><Relationship Id="rId77" Type="http://schemas.openxmlformats.org/officeDocument/2006/relationships/image" Target="../media/image209.png"/><Relationship Id="rId100" Type="http://schemas.openxmlformats.org/officeDocument/2006/relationships/customXml" Target="../ink/ink217.xml"/><Relationship Id="rId105" Type="http://schemas.openxmlformats.org/officeDocument/2006/relationships/customXml" Target="../ink/ink220.xml"/><Relationship Id="rId126" Type="http://schemas.openxmlformats.org/officeDocument/2006/relationships/image" Target="../media/image233.png"/><Relationship Id="rId147" Type="http://schemas.openxmlformats.org/officeDocument/2006/relationships/customXml" Target="../ink/ink241.xml"/><Relationship Id="rId8" Type="http://schemas.openxmlformats.org/officeDocument/2006/relationships/customXml" Target="../ink/ink171.xml"/><Relationship Id="rId51" Type="http://schemas.openxmlformats.org/officeDocument/2006/relationships/image" Target="../media/image196.png"/><Relationship Id="rId72" Type="http://schemas.openxmlformats.org/officeDocument/2006/relationships/customXml" Target="../ink/ink203.xml"/><Relationship Id="rId93" Type="http://schemas.openxmlformats.org/officeDocument/2006/relationships/image" Target="../media/image217.png"/><Relationship Id="rId98" Type="http://schemas.openxmlformats.org/officeDocument/2006/relationships/customXml" Target="../ink/ink216.xml"/><Relationship Id="rId121" Type="http://schemas.openxmlformats.org/officeDocument/2006/relationships/customXml" Target="../ink/ink228.xml"/><Relationship Id="rId142" Type="http://schemas.openxmlformats.org/officeDocument/2006/relationships/image" Target="../media/image241.png"/><Relationship Id="rId163" Type="http://schemas.openxmlformats.org/officeDocument/2006/relationships/customXml" Target="../ink/ink249.xml"/><Relationship Id="rId3" Type="http://schemas.openxmlformats.org/officeDocument/2006/relationships/image" Target="../media/image172.png"/><Relationship Id="rId25" Type="http://schemas.openxmlformats.org/officeDocument/2006/relationships/image" Target="../media/image183.png"/><Relationship Id="rId46" Type="http://schemas.openxmlformats.org/officeDocument/2006/relationships/customXml" Target="../ink/ink190.xml"/><Relationship Id="rId67" Type="http://schemas.openxmlformats.org/officeDocument/2006/relationships/image" Target="../media/image204.png"/><Relationship Id="rId116" Type="http://schemas.openxmlformats.org/officeDocument/2006/relationships/image" Target="../media/image228.png"/><Relationship Id="rId137" Type="http://schemas.openxmlformats.org/officeDocument/2006/relationships/customXml" Target="../ink/ink236.xml"/><Relationship Id="rId158" Type="http://schemas.openxmlformats.org/officeDocument/2006/relationships/image" Target="../media/image249.png"/><Relationship Id="rId20" Type="http://schemas.openxmlformats.org/officeDocument/2006/relationships/customXml" Target="../ink/ink177.xml"/><Relationship Id="rId41" Type="http://schemas.openxmlformats.org/officeDocument/2006/relationships/image" Target="../media/image191.png"/><Relationship Id="rId62" Type="http://schemas.openxmlformats.org/officeDocument/2006/relationships/customXml" Target="../ink/ink198.xml"/><Relationship Id="rId83" Type="http://schemas.openxmlformats.org/officeDocument/2006/relationships/image" Target="../media/image212.png"/><Relationship Id="rId88" Type="http://schemas.openxmlformats.org/officeDocument/2006/relationships/customXml" Target="../ink/ink211.xml"/><Relationship Id="rId111" Type="http://schemas.openxmlformats.org/officeDocument/2006/relationships/customXml" Target="../ink/ink223.xml"/><Relationship Id="rId132" Type="http://schemas.openxmlformats.org/officeDocument/2006/relationships/image" Target="../media/image236.png"/><Relationship Id="rId153" Type="http://schemas.openxmlformats.org/officeDocument/2006/relationships/customXml" Target="../ink/ink244.xml"/><Relationship Id="rId15" Type="http://schemas.openxmlformats.org/officeDocument/2006/relationships/image" Target="../media/image178.png"/><Relationship Id="rId36" Type="http://schemas.openxmlformats.org/officeDocument/2006/relationships/customXml" Target="../ink/ink185.xml"/><Relationship Id="rId57" Type="http://schemas.openxmlformats.org/officeDocument/2006/relationships/image" Target="../media/image199.png"/><Relationship Id="rId106" Type="http://schemas.openxmlformats.org/officeDocument/2006/relationships/image" Target="../media/image223.png"/><Relationship Id="rId127" Type="http://schemas.openxmlformats.org/officeDocument/2006/relationships/customXml" Target="../ink/ink231.xml"/><Relationship Id="rId10" Type="http://schemas.openxmlformats.org/officeDocument/2006/relationships/customXml" Target="../ink/ink172.xml"/><Relationship Id="rId31" Type="http://schemas.openxmlformats.org/officeDocument/2006/relationships/image" Target="../media/image186.png"/><Relationship Id="rId52" Type="http://schemas.openxmlformats.org/officeDocument/2006/relationships/customXml" Target="../ink/ink193.xml"/><Relationship Id="rId73" Type="http://schemas.openxmlformats.org/officeDocument/2006/relationships/image" Target="../media/image207.png"/><Relationship Id="rId78" Type="http://schemas.openxmlformats.org/officeDocument/2006/relationships/customXml" Target="../ink/ink206.xml"/><Relationship Id="rId94" Type="http://schemas.openxmlformats.org/officeDocument/2006/relationships/customXml" Target="../ink/ink214.xml"/><Relationship Id="rId99" Type="http://schemas.openxmlformats.org/officeDocument/2006/relationships/image" Target="../media/image220.png"/><Relationship Id="rId101" Type="http://schemas.openxmlformats.org/officeDocument/2006/relationships/image" Target="../media/image221.png"/><Relationship Id="rId122" Type="http://schemas.openxmlformats.org/officeDocument/2006/relationships/image" Target="../media/image231.png"/><Relationship Id="rId143" Type="http://schemas.openxmlformats.org/officeDocument/2006/relationships/customXml" Target="../ink/ink239.xml"/><Relationship Id="rId148" Type="http://schemas.openxmlformats.org/officeDocument/2006/relationships/image" Target="../media/image244.png"/><Relationship Id="rId164" Type="http://schemas.openxmlformats.org/officeDocument/2006/relationships/image" Target="../media/image252.png"/><Relationship Id="rId4" Type="http://schemas.openxmlformats.org/officeDocument/2006/relationships/customXml" Target="../ink/ink169.xml"/><Relationship Id="rId9" Type="http://schemas.openxmlformats.org/officeDocument/2006/relationships/image" Target="../media/image175.png"/><Relationship Id="rId26" Type="http://schemas.openxmlformats.org/officeDocument/2006/relationships/customXml" Target="../ink/ink180.xml"/><Relationship Id="rId47" Type="http://schemas.openxmlformats.org/officeDocument/2006/relationships/image" Target="../media/image194.png"/><Relationship Id="rId68" Type="http://schemas.openxmlformats.org/officeDocument/2006/relationships/customXml" Target="../ink/ink201.xml"/><Relationship Id="rId89" Type="http://schemas.openxmlformats.org/officeDocument/2006/relationships/image" Target="../media/image215.png"/><Relationship Id="rId112" Type="http://schemas.openxmlformats.org/officeDocument/2006/relationships/image" Target="../media/image226.png"/><Relationship Id="rId133" Type="http://schemas.openxmlformats.org/officeDocument/2006/relationships/customXml" Target="../ink/ink234.xml"/><Relationship Id="rId154" Type="http://schemas.openxmlformats.org/officeDocument/2006/relationships/image" Target="../media/image247.png"/><Relationship Id="rId16" Type="http://schemas.openxmlformats.org/officeDocument/2006/relationships/customXml" Target="../ink/ink175.xml"/><Relationship Id="rId37" Type="http://schemas.openxmlformats.org/officeDocument/2006/relationships/image" Target="../media/image189.png"/><Relationship Id="rId58" Type="http://schemas.openxmlformats.org/officeDocument/2006/relationships/customXml" Target="../ink/ink196.xml"/><Relationship Id="rId79" Type="http://schemas.openxmlformats.org/officeDocument/2006/relationships/image" Target="../media/image210.png"/><Relationship Id="rId102" Type="http://schemas.openxmlformats.org/officeDocument/2006/relationships/customXml" Target="../ink/ink218.xml"/><Relationship Id="rId123" Type="http://schemas.openxmlformats.org/officeDocument/2006/relationships/customXml" Target="../ink/ink229.xml"/><Relationship Id="rId144" Type="http://schemas.openxmlformats.org/officeDocument/2006/relationships/image" Target="../media/image242.png"/><Relationship Id="rId90" Type="http://schemas.openxmlformats.org/officeDocument/2006/relationships/customXml" Target="../ink/ink212.xml"/><Relationship Id="rId165" Type="http://schemas.openxmlformats.org/officeDocument/2006/relationships/customXml" Target="../ink/ink250.xml"/><Relationship Id="rId27" Type="http://schemas.openxmlformats.org/officeDocument/2006/relationships/image" Target="../media/image184.png"/><Relationship Id="rId48" Type="http://schemas.openxmlformats.org/officeDocument/2006/relationships/customXml" Target="../ink/ink191.xml"/><Relationship Id="rId69" Type="http://schemas.openxmlformats.org/officeDocument/2006/relationships/image" Target="../media/image205.png"/><Relationship Id="rId113" Type="http://schemas.openxmlformats.org/officeDocument/2006/relationships/customXml" Target="../ink/ink224.xml"/><Relationship Id="rId134" Type="http://schemas.openxmlformats.org/officeDocument/2006/relationships/image" Target="../media/image237.png"/><Relationship Id="rId80" Type="http://schemas.openxmlformats.org/officeDocument/2006/relationships/customXml" Target="../ink/ink207.xml"/><Relationship Id="rId155" Type="http://schemas.openxmlformats.org/officeDocument/2006/relationships/customXml" Target="../ink/ink2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4.png"/><Relationship Id="rId2" Type="http://schemas.openxmlformats.org/officeDocument/2006/relationships/customXml" Target="../ink/ink25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17" Type="http://schemas.openxmlformats.org/officeDocument/2006/relationships/customXml" Target="../ink/ink310.xml"/><Relationship Id="rId21" Type="http://schemas.openxmlformats.org/officeDocument/2006/relationships/image" Target="../media/image264.png"/><Relationship Id="rId42" Type="http://schemas.openxmlformats.org/officeDocument/2006/relationships/customXml" Target="../ink/ink271.xml"/><Relationship Id="rId63" Type="http://schemas.openxmlformats.org/officeDocument/2006/relationships/image" Target="../media/image285.png"/><Relationship Id="rId84" Type="http://schemas.openxmlformats.org/officeDocument/2006/relationships/image" Target="../media/image295.png"/><Relationship Id="rId138" Type="http://schemas.openxmlformats.org/officeDocument/2006/relationships/image" Target="../media/image321.png"/><Relationship Id="rId159" Type="http://schemas.openxmlformats.org/officeDocument/2006/relationships/customXml" Target="../ink/ink331.xml"/><Relationship Id="rId170" Type="http://schemas.openxmlformats.org/officeDocument/2006/relationships/image" Target="../media/image337.png"/><Relationship Id="rId107" Type="http://schemas.openxmlformats.org/officeDocument/2006/relationships/customXml" Target="../ink/ink305.xml"/><Relationship Id="rId11" Type="http://schemas.openxmlformats.org/officeDocument/2006/relationships/image" Target="../media/image259.png"/><Relationship Id="rId32" Type="http://schemas.openxmlformats.org/officeDocument/2006/relationships/customXml" Target="../ink/ink266.xml"/><Relationship Id="rId53" Type="http://schemas.openxmlformats.org/officeDocument/2006/relationships/image" Target="../media/image280.png"/><Relationship Id="rId74" Type="http://schemas.openxmlformats.org/officeDocument/2006/relationships/customXml" Target="../ink/ink287.xml"/><Relationship Id="rId128" Type="http://schemas.openxmlformats.org/officeDocument/2006/relationships/image" Target="../media/image316.png"/><Relationship Id="rId149" Type="http://schemas.openxmlformats.org/officeDocument/2006/relationships/customXml" Target="../ink/ink326.xml"/><Relationship Id="rId5" Type="http://schemas.openxmlformats.org/officeDocument/2006/relationships/customXml" Target="../ink/ink252.xml"/><Relationship Id="rId95" Type="http://schemas.openxmlformats.org/officeDocument/2006/relationships/customXml" Target="../ink/ink298.xml"/><Relationship Id="rId160" Type="http://schemas.openxmlformats.org/officeDocument/2006/relationships/image" Target="../media/image332.png"/><Relationship Id="rId181" Type="http://schemas.openxmlformats.org/officeDocument/2006/relationships/customXml" Target="../ink/ink342.xml"/><Relationship Id="rId22" Type="http://schemas.openxmlformats.org/officeDocument/2006/relationships/customXml" Target="../ink/ink261.xml"/><Relationship Id="rId43" Type="http://schemas.openxmlformats.org/officeDocument/2006/relationships/image" Target="../media/image275.png"/><Relationship Id="rId64" Type="http://schemas.openxmlformats.org/officeDocument/2006/relationships/customXml" Target="../ink/ink282.xml"/><Relationship Id="rId118" Type="http://schemas.openxmlformats.org/officeDocument/2006/relationships/image" Target="../media/image311.png"/><Relationship Id="rId139" Type="http://schemas.openxmlformats.org/officeDocument/2006/relationships/customXml" Target="../ink/ink321.xml"/><Relationship Id="rId85" Type="http://schemas.openxmlformats.org/officeDocument/2006/relationships/customXml" Target="../ink/ink293.xml"/><Relationship Id="rId150" Type="http://schemas.openxmlformats.org/officeDocument/2006/relationships/image" Target="../media/image327.png"/><Relationship Id="rId171" Type="http://schemas.openxmlformats.org/officeDocument/2006/relationships/customXml" Target="../ink/ink337.xml"/><Relationship Id="rId12" Type="http://schemas.openxmlformats.org/officeDocument/2006/relationships/customXml" Target="../ink/ink256.xml"/><Relationship Id="rId33" Type="http://schemas.openxmlformats.org/officeDocument/2006/relationships/image" Target="../media/image270.png"/><Relationship Id="rId108" Type="http://schemas.openxmlformats.org/officeDocument/2006/relationships/image" Target="../media/image306.png"/><Relationship Id="rId129" Type="http://schemas.openxmlformats.org/officeDocument/2006/relationships/customXml" Target="../ink/ink316.xml"/><Relationship Id="rId54" Type="http://schemas.openxmlformats.org/officeDocument/2006/relationships/customXml" Target="../ink/ink277.xml"/><Relationship Id="rId75" Type="http://schemas.openxmlformats.org/officeDocument/2006/relationships/image" Target="../media/image291.png"/><Relationship Id="rId96" Type="http://schemas.openxmlformats.org/officeDocument/2006/relationships/customXml" Target="../ink/ink299.xml"/><Relationship Id="rId140" Type="http://schemas.openxmlformats.org/officeDocument/2006/relationships/image" Target="../media/image322.png"/><Relationship Id="rId161" Type="http://schemas.openxmlformats.org/officeDocument/2006/relationships/customXml" Target="../ink/ink332.xml"/><Relationship Id="rId182" Type="http://schemas.openxmlformats.org/officeDocument/2006/relationships/image" Target="../media/image343.png"/><Relationship Id="rId6" Type="http://schemas.openxmlformats.org/officeDocument/2006/relationships/image" Target="../media/image193.png"/><Relationship Id="rId23" Type="http://schemas.openxmlformats.org/officeDocument/2006/relationships/image" Target="../media/image265.png"/><Relationship Id="rId119" Type="http://schemas.openxmlformats.org/officeDocument/2006/relationships/customXml" Target="../ink/ink311.xml"/><Relationship Id="rId44" Type="http://schemas.openxmlformats.org/officeDocument/2006/relationships/customXml" Target="../ink/ink272.xml"/><Relationship Id="rId65" Type="http://schemas.openxmlformats.org/officeDocument/2006/relationships/image" Target="../media/image286.png"/><Relationship Id="rId86" Type="http://schemas.openxmlformats.org/officeDocument/2006/relationships/image" Target="../media/image296.png"/><Relationship Id="rId130" Type="http://schemas.openxmlformats.org/officeDocument/2006/relationships/image" Target="../media/image317.png"/><Relationship Id="rId151" Type="http://schemas.openxmlformats.org/officeDocument/2006/relationships/customXml" Target="../ink/ink327.xml"/><Relationship Id="rId172" Type="http://schemas.openxmlformats.org/officeDocument/2006/relationships/image" Target="../media/image338.png"/><Relationship Id="rId13" Type="http://schemas.openxmlformats.org/officeDocument/2006/relationships/image" Target="../media/image260.png"/><Relationship Id="rId18" Type="http://schemas.openxmlformats.org/officeDocument/2006/relationships/customXml" Target="../ink/ink259.xml"/><Relationship Id="rId39" Type="http://schemas.openxmlformats.org/officeDocument/2006/relationships/image" Target="../media/image273.png"/><Relationship Id="rId109" Type="http://schemas.openxmlformats.org/officeDocument/2006/relationships/customXml" Target="../ink/ink306.xml"/><Relationship Id="rId34" Type="http://schemas.openxmlformats.org/officeDocument/2006/relationships/customXml" Target="../ink/ink267.xml"/><Relationship Id="rId50" Type="http://schemas.openxmlformats.org/officeDocument/2006/relationships/customXml" Target="../ink/ink275.xml"/><Relationship Id="rId55" Type="http://schemas.openxmlformats.org/officeDocument/2006/relationships/image" Target="../media/image281.png"/><Relationship Id="rId76" Type="http://schemas.openxmlformats.org/officeDocument/2006/relationships/customXml" Target="../ink/ink288.xml"/><Relationship Id="rId97" Type="http://schemas.openxmlformats.org/officeDocument/2006/relationships/image" Target="../media/image301.png"/><Relationship Id="rId104" Type="http://schemas.openxmlformats.org/officeDocument/2006/relationships/image" Target="../media/image304.png"/><Relationship Id="rId120" Type="http://schemas.openxmlformats.org/officeDocument/2006/relationships/image" Target="../media/image312.png"/><Relationship Id="rId125" Type="http://schemas.openxmlformats.org/officeDocument/2006/relationships/customXml" Target="../ink/ink314.xml"/><Relationship Id="rId141" Type="http://schemas.openxmlformats.org/officeDocument/2006/relationships/customXml" Target="../ink/ink322.xml"/><Relationship Id="rId146" Type="http://schemas.openxmlformats.org/officeDocument/2006/relationships/image" Target="../media/image325.png"/><Relationship Id="rId167" Type="http://schemas.openxmlformats.org/officeDocument/2006/relationships/customXml" Target="../ink/ink335.xml"/><Relationship Id="rId7" Type="http://schemas.openxmlformats.org/officeDocument/2006/relationships/customXml" Target="../ink/ink253.xml"/><Relationship Id="rId71" Type="http://schemas.openxmlformats.org/officeDocument/2006/relationships/image" Target="../media/image289.png"/><Relationship Id="rId92" Type="http://schemas.openxmlformats.org/officeDocument/2006/relationships/image" Target="../media/image299.png"/><Relationship Id="rId162" Type="http://schemas.openxmlformats.org/officeDocument/2006/relationships/image" Target="../media/image333.png"/><Relationship Id="rId183" Type="http://schemas.openxmlformats.org/officeDocument/2006/relationships/customXml" Target="../ink/ink343.xml"/><Relationship Id="rId2" Type="http://schemas.openxmlformats.org/officeDocument/2006/relationships/image" Target="../media/image255.png"/><Relationship Id="rId29" Type="http://schemas.openxmlformats.org/officeDocument/2006/relationships/image" Target="../media/image268.png"/><Relationship Id="rId24" Type="http://schemas.openxmlformats.org/officeDocument/2006/relationships/customXml" Target="../ink/ink262.xml"/><Relationship Id="rId40" Type="http://schemas.openxmlformats.org/officeDocument/2006/relationships/customXml" Target="../ink/ink270.xml"/><Relationship Id="rId45" Type="http://schemas.openxmlformats.org/officeDocument/2006/relationships/image" Target="../media/image276.png"/><Relationship Id="rId66" Type="http://schemas.openxmlformats.org/officeDocument/2006/relationships/customXml" Target="../ink/ink283.xml"/><Relationship Id="rId87" Type="http://schemas.openxmlformats.org/officeDocument/2006/relationships/customXml" Target="../ink/ink294.xml"/><Relationship Id="rId110" Type="http://schemas.openxmlformats.org/officeDocument/2006/relationships/image" Target="../media/image307.png"/><Relationship Id="rId115" Type="http://schemas.openxmlformats.org/officeDocument/2006/relationships/customXml" Target="../ink/ink309.xml"/><Relationship Id="rId131" Type="http://schemas.openxmlformats.org/officeDocument/2006/relationships/customXml" Target="../ink/ink317.xml"/><Relationship Id="rId136" Type="http://schemas.openxmlformats.org/officeDocument/2006/relationships/image" Target="../media/image320.png"/><Relationship Id="rId157" Type="http://schemas.openxmlformats.org/officeDocument/2006/relationships/customXml" Target="../ink/ink330.xml"/><Relationship Id="rId178" Type="http://schemas.openxmlformats.org/officeDocument/2006/relationships/image" Target="../media/image341.png"/><Relationship Id="rId61" Type="http://schemas.openxmlformats.org/officeDocument/2006/relationships/image" Target="../media/image284.png"/><Relationship Id="rId82" Type="http://schemas.openxmlformats.org/officeDocument/2006/relationships/image" Target="../media/image294.png"/><Relationship Id="rId152" Type="http://schemas.openxmlformats.org/officeDocument/2006/relationships/image" Target="../media/image328.png"/><Relationship Id="rId173" Type="http://schemas.openxmlformats.org/officeDocument/2006/relationships/customXml" Target="../ink/ink338.xml"/><Relationship Id="rId19" Type="http://schemas.openxmlformats.org/officeDocument/2006/relationships/image" Target="../media/image263.png"/><Relationship Id="rId14" Type="http://schemas.openxmlformats.org/officeDocument/2006/relationships/customXml" Target="../ink/ink257.xml"/><Relationship Id="rId30" Type="http://schemas.openxmlformats.org/officeDocument/2006/relationships/customXml" Target="../ink/ink265.xml"/><Relationship Id="rId35" Type="http://schemas.openxmlformats.org/officeDocument/2006/relationships/image" Target="../media/image271.png"/><Relationship Id="rId56" Type="http://schemas.openxmlformats.org/officeDocument/2006/relationships/customXml" Target="../ink/ink278.xml"/><Relationship Id="rId77" Type="http://schemas.openxmlformats.org/officeDocument/2006/relationships/image" Target="../media/image292.png"/><Relationship Id="rId100" Type="http://schemas.openxmlformats.org/officeDocument/2006/relationships/customXml" Target="../ink/ink301.xml"/><Relationship Id="rId105" Type="http://schemas.openxmlformats.org/officeDocument/2006/relationships/customXml" Target="../ink/ink304.xml"/><Relationship Id="rId126" Type="http://schemas.openxmlformats.org/officeDocument/2006/relationships/image" Target="../media/image315.png"/><Relationship Id="rId147" Type="http://schemas.openxmlformats.org/officeDocument/2006/relationships/customXml" Target="../ink/ink325.xml"/><Relationship Id="rId168" Type="http://schemas.openxmlformats.org/officeDocument/2006/relationships/image" Target="../media/image336.png"/><Relationship Id="rId8" Type="http://schemas.openxmlformats.org/officeDocument/2006/relationships/customXml" Target="../ink/ink254.xml"/><Relationship Id="rId51" Type="http://schemas.openxmlformats.org/officeDocument/2006/relationships/image" Target="../media/image279.png"/><Relationship Id="rId72" Type="http://schemas.openxmlformats.org/officeDocument/2006/relationships/customXml" Target="../ink/ink286.xml"/><Relationship Id="rId93" Type="http://schemas.openxmlformats.org/officeDocument/2006/relationships/customXml" Target="../ink/ink297.xml"/><Relationship Id="rId98" Type="http://schemas.openxmlformats.org/officeDocument/2006/relationships/customXml" Target="../ink/ink300.xml"/><Relationship Id="rId121" Type="http://schemas.openxmlformats.org/officeDocument/2006/relationships/customXml" Target="../ink/ink312.xml"/><Relationship Id="rId142" Type="http://schemas.openxmlformats.org/officeDocument/2006/relationships/image" Target="../media/image323.png"/><Relationship Id="rId163" Type="http://schemas.openxmlformats.org/officeDocument/2006/relationships/customXml" Target="../ink/ink333.xml"/><Relationship Id="rId184" Type="http://schemas.openxmlformats.org/officeDocument/2006/relationships/image" Target="../media/image344.png"/><Relationship Id="rId3" Type="http://schemas.openxmlformats.org/officeDocument/2006/relationships/image" Target="../media/image256.svg"/><Relationship Id="rId25" Type="http://schemas.openxmlformats.org/officeDocument/2006/relationships/image" Target="../media/image266.png"/><Relationship Id="rId46" Type="http://schemas.openxmlformats.org/officeDocument/2006/relationships/customXml" Target="../ink/ink273.xml"/><Relationship Id="rId67" Type="http://schemas.openxmlformats.org/officeDocument/2006/relationships/image" Target="../media/image287.png"/><Relationship Id="rId116" Type="http://schemas.openxmlformats.org/officeDocument/2006/relationships/image" Target="../media/image310.png"/><Relationship Id="rId137" Type="http://schemas.openxmlformats.org/officeDocument/2006/relationships/customXml" Target="../ink/ink320.xml"/><Relationship Id="rId158" Type="http://schemas.openxmlformats.org/officeDocument/2006/relationships/image" Target="../media/image331.png"/><Relationship Id="rId20" Type="http://schemas.openxmlformats.org/officeDocument/2006/relationships/customXml" Target="../ink/ink260.xml"/><Relationship Id="rId41" Type="http://schemas.openxmlformats.org/officeDocument/2006/relationships/image" Target="../media/image274.png"/><Relationship Id="rId62" Type="http://schemas.openxmlformats.org/officeDocument/2006/relationships/customXml" Target="../ink/ink281.xml"/><Relationship Id="rId83" Type="http://schemas.openxmlformats.org/officeDocument/2006/relationships/customXml" Target="../ink/ink292.xml"/><Relationship Id="rId88" Type="http://schemas.openxmlformats.org/officeDocument/2006/relationships/image" Target="../media/image297.png"/><Relationship Id="rId111" Type="http://schemas.openxmlformats.org/officeDocument/2006/relationships/customXml" Target="../ink/ink307.xml"/><Relationship Id="rId132" Type="http://schemas.openxmlformats.org/officeDocument/2006/relationships/image" Target="../media/image318.png"/><Relationship Id="rId153" Type="http://schemas.openxmlformats.org/officeDocument/2006/relationships/customXml" Target="../ink/ink328.xml"/><Relationship Id="rId174" Type="http://schemas.openxmlformats.org/officeDocument/2006/relationships/image" Target="../media/image339.png"/><Relationship Id="rId179" Type="http://schemas.openxmlformats.org/officeDocument/2006/relationships/customXml" Target="../ink/ink341.xml"/><Relationship Id="rId15" Type="http://schemas.openxmlformats.org/officeDocument/2006/relationships/image" Target="../media/image261.png"/><Relationship Id="rId36" Type="http://schemas.openxmlformats.org/officeDocument/2006/relationships/customXml" Target="../ink/ink268.xml"/><Relationship Id="rId57" Type="http://schemas.openxmlformats.org/officeDocument/2006/relationships/image" Target="../media/image282.png"/><Relationship Id="rId106" Type="http://schemas.openxmlformats.org/officeDocument/2006/relationships/image" Target="../media/image305.png"/><Relationship Id="rId127" Type="http://schemas.openxmlformats.org/officeDocument/2006/relationships/customXml" Target="../ink/ink315.xml"/><Relationship Id="rId10" Type="http://schemas.openxmlformats.org/officeDocument/2006/relationships/customXml" Target="../ink/ink255.xml"/><Relationship Id="rId31" Type="http://schemas.openxmlformats.org/officeDocument/2006/relationships/image" Target="../media/image269.png"/><Relationship Id="rId52" Type="http://schemas.openxmlformats.org/officeDocument/2006/relationships/customXml" Target="../ink/ink276.xml"/><Relationship Id="rId73" Type="http://schemas.openxmlformats.org/officeDocument/2006/relationships/image" Target="../media/image290.png"/><Relationship Id="rId78" Type="http://schemas.openxmlformats.org/officeDocument/2006/relationships/customXml" Target="../ink/ink289.xml"/><Relationship Id="rId94" Type="http://schemas.openxmlformats.org/officeDocument/2006/relationships/image" Target="../media/image300.png"/><Relationship Id="rId99" Type="http://schemas.openxmlformats.org/officeDocument/2006/relationships/image" Target="../media/image302.png"/><Relationship Id="rId101" Type="http://schemas.openxmlformats.org/officeDocument/2006/relationships/image" Target="../media/image303.png"/><Relationship Id="rId122" Type="http://schemas.openxmlformats.org/officeDocument/2006/relationships/image" Target="../media/image313.png"/><Relationship Id="rId143" Type="http://schemas.openxmlformats.org/officeDocument/2006/relationships/customXml" Target="../ink/ink323.xml"/><Relationship Id="rId148" Type="http://schemas.openxmlformats.org/officeDocument/2006/relationships/image" Target="../media/image326.png"/><Relationship Id="rId164" Type="http://schemas.openxmlformats.org/officeDocument/2006/relationships/image" Target="../media/image334.png"/><Relationship Id="rId169" Type="http://schemas.openxmlformats.org/officeDocument/2006/relationships/customXml" Target="../ink/ink336.xml"/><Relationship Id="rId185" Type="http://schemas.openxmlformats.org/officeDocument/2006/relationships/customXml" Target="../ink/ink344.xml"/><Relationship Id="rId4" Type="http://schemas.openxmlformats.org/officeDocument/2006/relationships/image" Target="../media/image257.png"/><Relationship Id="rId9" Type="http://schemas.openxmlformats.org/officeDocument/2006/relationships/image" Target="../media/image258.png"/><Relationship Id="rId180" Type="http://schemas.openxmlformats.org/officeDocument/2006/relationships/image" Target="../media/image342.png"/><Relationship Id="rId26" Type="http://schemas.openxmlformats.org/officeDocument/2006/relationships/customXml" Target="../ink/ink263.xml"/><Relationship Id="rId47" Type="http://schemas.openxmlformats.org/officeDocument/2006/relationships/image" Target="../media/image277.png"/><Relationship Id="rId68" Type="http://schemas.openxmlformats.org/officeDocument/2006/relationships/customXml" Target="../ink/ink284.xml"/><Relationship Id="rId89" Type="http://schemas.openxmlformats.org/officeDocument/2006/relationships/customXml" Target="../ink/ink295.xml"/><Relationship Id="rId112" Type="http://schemas.openxmlformats.org/officeDocument/2006/relationships/image" Target="../media/image308.png"/><Relationship Id="rId133" Type="http://schemas.openxmlformats.org/officeDocument/2006/relationships/customXml" Target="../ink/ink318.xml"/><Relationship Id="rId154" Type="http://schemas.openxmlformats.org/officeDocument/2006/relationships/image" Target="../media/image329.png"/><Relationship Id="rId175" Type="http://schemas.openxmlformats.org/officeDocument/2006/relationships/customXml" Target="../ink/ink339.xml"/><Relationship Id="rId16" Type="http://schemas.openxmlformats.org/officeDocument/2006/relationships/customXml" Target="../ink/ink258.xml"/><Relationship Id="rId37" Type="http://schemas.openxmlformats.org/officeDocument/2006/relationships/image" Target="../media/image272.png"/><Relationship Id="rId58" Type="http://schemas.openxmlformats.org/officeDocument/2006/relationships/customXml" Target="../ink/ink279.xml"/><Relationship Id="rId79" Type="http://schemas.openxmlformats.org/officeDocument/2006/relationships/image" Target="../media/image293.png"/><Relationship Id="rId102" Type="http://schemas.openxmlformats.org/officeDocument/2006/relationships/customXml" Target="../ink/ink302.xml"/><Relationship Id="rId123" Type="http://schemas.openxmlformats.org/officeDocument/2006/relationships/customXml" Target="../ink/ink313.xml"/><Relationship Id="rId144" Type="http://schemas.openxmlformats.org/officeDocument/2006/relationships/image" Target="../media/image324.png"/><Relationship Id="rId90" Type="http://schemas.openxmlformats.org/officeDocument/2006/relationships/image" Target="../media/image298.png"/><Relationship Id="rId165" Type="http://schemas.openxmlformats.org/officeDocument/2006/relationships/customXml" Target="../ink/ink334.xml"/><Relationship Id="rId186" Type="http://schemas.openxmlformats.org/officeDocument/2006/relationships/image" Target="../media/image345.png"/><Relationship Id="rId27" Type="http://schemas.openxmlformats.org/officeDocument/2006/relationships/image" Target="../media/image267.png"/><Relationship Id="rId48" Type="http://schemas.openxmlformats.org/officeDocument/2006/relationships/customXml" Target="../ink/ink274.xml"/><Relationship Id="rId69" Type="http://schemas.openxmlformats.org/officeDocument/2006/relationships/image" Target="../media/image288.png"/><Relationship Id="rId113" Type="http://schemas.openxmlformats.org/officeDocument/2006/relationships/customXml" Target="../ink/ink308.xml"/><Relationship Id="rId134" Type="http://schemas.openxmlformats.org/officeDocument/2006/relationships/image" Target="../media/image319.png"/><Relationship Id="rId80" Type="http://schemas.openxmlformats.org/officeDocument/2006/relationships/customXml" Target="../ink/ink290.xml"/><Relationship Id="rId155" Type="http://schemas.openxmlformats.org/officeDocument/2006/relationships/customXml" Target="../ink/ink329.xml"/><Relationship Id="rId176" Type="http://schemas.openxmlformats.org/officeDocument/2006/relationships/image" Target="../media/image340.png"/><Relationship Id="rId17" Type="http://schemas.openxmlformats.org/officeDocument/2006/relationships/image" Target="../media/image262.png"/><Relationship Id="rId38" Type="http://schemas.openxmlformats.org/officeDocument/2006/relationships/customXml" Target="../ink/ink269.xml"/><Relationship Id="rId59" Type="http://schemas.openxmlformats.org/officeDocument/2006/relationships/image" Target="../media/image283.png"/><Relationship Id="rId103" Type="http://schemas.openxmlformats.org/officeDocument/2006/relationships/customXml" Target="../ink/ink303.xml"/><Relationship Id="rId124" Type="http://schemas.openxmlformats.org/officeDocument/2006/relationships/image" Target="../media/image314.png"/><Relationship Id="rId70" Type="http://schemas.openxmlformats.org/officeDocument/2006/relationships/customXml" Target="../ink/ink285.xml"/><Relationship Id="rId91" Type="http://schemas.openxmlformats.org/officeDocument/2006/relationships/customXml" Target="../ink/ink296.xml"/><Relationship Id="rId145" Type="http://schemas.openxmlformats.org/officeDocument/2006/relationships/customXml" Target="../ink/ink324.xml"/><Relationship Id="rId166" Type="http://schemas.openxmlformats.org/officeDocument/2006/relationships/image" Target="../media/image335.png"/><Relationship Id="rId1" Type="http://schemas.openxmlformats.org/officeDocument/2006/relationships/slideLayout" Target="../slideLayouts/slideLayout3.xml"/><Relationship Id="rId28" Type="http://schemas.openxmlformats.org/officeDocument/2006/relationships/customXml" Target="../ink/ink264.xml"/><Relationship Id="rId49" Type="http://schemas.openxmlformats.org/officeDocument/2006/relationships/image" Target="../media/image278.png"/><Relationship Id="rId114" Type="http://schemas.openxmlformats.org/officeDocument/2006/relationships/image" Target="../media/image309.png"/><Relationship Id="rId60" Type="http://schemas.openxmlformats.org/officeDocument/2006/relationships/customXml" Target="../ink/ink280.xml"/><Relationship Id="rId81" Type="http://schemas.openxmlformats.org/officeDocument/2006/relationships/customXml" Target="../ink/ink291.xml"/><Relationship Id="rId135" Type="http://schemas.openxmlformats.org/officeDocument/2006/relationships/customXml" Target="../ink/ink319.xml"/><Relationship Id="rId156" Type="http://schemas.openxmlformats.org/officeDocument/2006/relationships/image" Target="../media/image330.png"/><Relationship Id="rId177" Type="http://schemas.openxmlformats.org/officeDocument/2006/relationships/customXml" Target="../ink/ink3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531489-6275-4D00-B80D-3C97F2CB3922}"/>
              </a:ext>
            </a:extLst>
          </p:cNvPr>
          <p:cNvSpPr>
            <a:spLocks noGrp="1"/>
          </p:cNvSpPr>
          <p:nvPr>
            <p:ph type="ctrTitle"/>
          </p:nvPr>
        </p:nvSpPr>
        <p:spPr/>
        <p:txBody>
          <a:bodyPr>
            <a:normAutofit fontScale="90000"/>
          </a:bodyPr>
          <a:lstStyle/>
          <a:p>
            <a:r>
              <a:rPr lang="en-GB" dirty="0"/>
              <a:t>OCA – Java SE 8 Programmer </a:t>
            </a:r>
            <a:br>
              <a:rPr lang="en-GB" dirty="0"/>
            </a:br>
            <a:endParaRPr lang="en-GB" dirty="0"/>
          </a:p>
        </p:txBody>
      </p:sp>
      <p:sp>
        <p:nvSpPr>
          <p:cNvPr id="2" name="Subtitle 1"/>
          <p:cNvSpPr>
            <a:spLocks noGrp="1"/>
          </p:cNvSpPr>
          <p:nvPr>
            <p:ph type="subTitle" idx="1"/>
          </p:nvPr>
        </p:nvSpPr>
        <p:spPr>
          <a:prstGeom prst="rect">
            <a:avLst/>
          </a:prstGeom>
        </p:spPr>
        <p:txBody>
          <a:bodyPr>
            <a:normAutofit/>
          </a:bodyPr>
          <a:lstStyle/>
          <a:p>
            <a:pPr marL="0" indent="0">
              <a:buNone/>
            </a:pPr>
            <a:r>
              <a:rPr lang="en-GB" dirty="0"/>
              <a:t>Java Essentials – part 2 </a:t>
            </a:r>
          </a:p>
        </p:txBody>
      </p:sp>
    </p:spTree>
    <p:extLst>
      <p:ext uri="{BB962C8B-B14F-4D97-AF65-F5344CB8AC3E}">
        <p14:creationId xmlns:p14="http://schemas.microsoft.com/office/powerpoint/2010/main" val="299398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C9C9D-85A9-4A1D-90E1-DF2CA7880A0A}"/>
              </a:ext>
            </a:extLst>
          </p:cNvPr>
          <p:cNvSpPr>
            <a:spLocks noGrp="1"/>
          </p:cNvSpPr>
          <p:nvPr>
            <p:ph idx="1"/>
          </p:nvPr>
        </p:nvSpPr>
        <p:spPr/>
        <p:txBody>
          <a:bodyPr/>
          <a:lstStyle/>
          <a:p>
            <a:r>
              <a:rPr lang="en-GB" dirty="0"/>
              <a:t>While you do not need to remember what the sizes of each type are you should know that a byte is -128 to 127</a:t>
            </a:r>
          </a:p>
          <a:p>
            <a:r>
              <a:rPr lang="en-GB" dirty="0"/>
              <a:t>Numeric primitives are considered literals given the following example:</a:t>
            </a:r>
          </a:p>
          <a:p>
            <a:pPr lvl="1"/>
            <a:endParaRPr lang="en-GB" dirty="0"/>
          </a:p>
          <a:p>
            <a:pPr lvl="1"/>
            <a:r>
              <a:rPr lang="en-GB" dirty="0"/>
              <a:t>	long number = 3123456789;  // DOES NOT COMPILE</a:t>
            </a:r>
          </a:p>
          <a:p>
            <a:r>
              <a:rPr lang="en-GB" dirty="0"/>
              <a:t>This is because it considers the number is an int therefore to identify the number as a long we use the character L hence:</a:t>
            </a:r>
          </a:p>
          <a:p>
            <a:r>
              <a:rPr lang="en-GB" dirty="0"/>
              <a:t>	long number = 3123456789L;</a:t>
            </a:r>
          </a:p>
          <a:p>
            <a:endParaRPr lang="en-GB" dirty="0"/>
          </a:p>
          <a:p>
            <a:r>
              <a:rPr lang="en-GB" dirty="0"/>
              <a:t>NOTE: You can use a lowercase L but this can be confused with a 1;</a:t>
            </a:r>
          </a:p>
        </p:txBody>
      </p:sp>
      <p:sp>
        <p:nvSpPr>
          <p:cNvPr id="2" name="Title 1">
            <a:extLst>
              <a:ext uri="{FF2B5EF4-FFF2-40B4-BE49-F238E27FC236}">
                <a16:creationId xmlns:a16="http://schemas.microsoft.com/office/drawing/2014/main" id="{48A7FA38-972A-4E09-AE28-9F7179C7AE07}"/>
              </a:ext>
            </a:extLst>
          </p:cNvPr>
          <p:cNvSpPr>
            <a:spLocks noGrp="1"/>
          </p:cNvSpPr>
          <p:nvPr>
            <p:ph type="ctrTitle"/>
          </p:nvPr>
        </p:nvSpPr>
        <p:spPr/>
        <p:txBody>
          <a:bodyPr/>
          <a:lstStyle/>
          <a:p>
            <a:r>
              <a:rPr lang="en-GB" dirty="0"/>
              <a:t>More about PRIMITIVES</a:t>
            </a:r>
          </a:p>
        </p:txBody>
      </p:sp>
      <p:pic>
        <p:nvPicPr>
          <p:cNvPr id="8" name="Picture 7">
            <a:extLst>
              <a:ext uri="{FF2B5EF4-FFF2-40B4-BE49-F238E27FC236}">
                <a16:creationId xmlns:a16="http://schemas.microsoft.com/office/drawing/2014/main" id="{046CBA83-F63A-4DA9-A034-7AA5BC81C8E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49597" y="4574925"/>
            <a:ext cx="1590158" cy="1801776"/>
          </a:xfrm>
          <a:prstGeom prst="rect">
            <a:avLst/>
          </a:prstGeom>
        </p:spPr>
      </p:pic>
      <p:grpSp>
        <p:nvGrpSpPr>
          <p:cNvPr id="16" name="Group 15">
            <a:extLst>
              <a:ext uri="{FF2B5EF4-FFF2-40B4-BE49-F238E27FC236}">
                <a16:creationId xmlns:a16="http://schemas.microsoft.com/office/drawing/2014/main" id="{D5B40F1D-098D-4B67-BE1C-7AA8C302D44C}"/>
              </a:ext>
            </a:extLst>
          </p:cNvPr>
          <p:cNvGrpSpPr/>
          <p:nvPr/>
        </p:nvGrpSpPr>
        <p:grpSpPr>
          <a:xfrm>
            <a:off x="874092" y="5226505"/>
            <a:ext cx="1235520" cy="361080"/>
            <a:chOff x="874092" y="5226505"/>
            <a:chExt cx="1235520" cy="3610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E091D5B-46DF-438D-BAC9-83F3EC586B9E}"/>
                    </a:ext>
                  </a:extLst>
                </p14:cNvPr>
                <p14:cNvContentPartPr/>
                <p14:nvPr/>
              </p14:nvContentPartPr>
              <p14:xfrm>
                <a:off x="889932" y="5335225"/>
                <a:ext cx="51120" cy="252360"/>
              </p14:xfrm>
            </p:contentPart>
          </mc:Choice>
          <mc:Fallback xmlns="">
            <p:pic>
              <p:nvPicPr>
                <p:cNvPr id="4" name="Ink 3">
                  <a:extLst>
                    <a:ext uri="{FF2B5EF4-FFF2-40B4-BE49-F238E27FC236}">
                      <a16:creationId xmlns:a16="http://schemas.microsoft.com/office/drawing/2014/main" id="{1E091D5B-46DF-438D-BAC9-83F3EC586B9E}"/>
                    </a:ext>
                  </a:extLst>
                </p:cNvPr>
                <p:cNvPicPr/>
                <p:nvPr/>
              </p:nvPicPr>
              <p:blipFill>
                <a:blip r:embed="rId4"/>
                <a:stretch>
                  <a:fillRect/>
                </a:stretch>
              </p:blipFill>
              <p:spPr>
                <a:xfrm>
                  <a:off x="881292" y="5326585"/>
                  <a:ext cx="687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15A18FB-B58B-4374-8D50-F0233CB1065B}"/>
                    </a:ext>
                  </a:extLst>
                </p14:cNvPr>
                <p14:cNvContentPartPr/>
                <p14:nvPr/>
              </p14:nvContentPartPr>
              <p14:xfrm>
                <a:off x="874092" y="5368345"/>
                <a:ext cx="235440" cy="200160"/>
              </p14:xfrm>
            </p:contentPart>
          </mc:Choice>
          <mc:Fallback xmlns="">
            <p:pic>
              <p:nvPicPr>
                <p:cNvPr id="5" name="Ink 4">
                  <a:extLst>
                    <a:ext uri="{FF2B5EF4-FFF2-40B4-BE49-F238E27FC236}">
                      <a16:creationId xmlns:a16="http://schemas.microsoft.com/office/drawing/2014/main" id="{615A18FB-B58B-4374-8D50-F0233CB1065B}"/>
                    </a:ext>
                  </a:extLst>
                </p:cNvPr>
                <p:cNvPicPr/>
                <p:nvPr/>
              </p:nvPicPr>
              <p:blipFill>
                <a:blip r:embed="rId6"/>
                <a:stretch>
                  <a:fillRect/>
                </a:stretch>
              </p:blipFill>
              <p:spPr>
                <a:xfrm>
                  <a:off x="865452" y="5359705"/>
                  <a:ext cx="2530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1C73C46A-F24D-452A-A9B2-E6AF3494E6B6}"/>
                    </a:ext>
                  </a:extLst>
                </p14:cNvPr>
                <p14:cNvContentPartPr/>
                <p14:nvPr/>
              </p14:nvContentPartPr>
              <p14:xfrm>
                <a:off x="1177212" y="5379505"/>
                <a:ext cx="215640" cy="176040"/>
              </p14:xfrm>
            </p:contentPart>
          </mc:Choice>
          <mc:Fallback xmlns="">
            <p:pic>
              <p:nvPicPr>
                <p:cNvPr id="6" name="Ink 5">
                  <a:extLst>
                    <a:ext uri="{FF2B5EF4-FFF2-40B4-BE49-F238E27FC236}">
                      <a16:creationId xmlns:a16="http://schemas.microsoft.com/office/drawing/2014/main" id="{1C73C46A-F24D-452A-A9B2-E6AF3494E6B6}"/>
                    </a:ext>
                  </a:extLst>
                </p:cNvPr>
                <p:cNvPicPr/>
                <p:nvPr/>
              </p:nvPicPr>
              <p:blipFill>
                <a:blip r:embed="rId8"/>
                <a:stretch>
                  <a:fillRect/>
                </a:stretch>
              </p:blipFill>
              <p:spPr>
                <a:xfrm>
                  <a:off x="1168212" y="5370865"/>
                  <a:ext cx="2332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43BEA3D-AE12-4E65-BB0D-39F9AFF9AAE6}"/>
                    </a:ext>
                  </a:extLst>
                </p14:cNvPr>
                <p14:cNvContentPartPr/>
                <p14:nvPr/>
              </p14:nvContentPartPr>
              <p14:xfrm>
                <a:off x="1594092" y="5391385"/>
                <a:ext cx="40320" cy="105480"/>
              </p14:xfrm>
            </p:contentPart>
          </mc:Choice>
          <mc:Fallback xmlns="">
            <p:pic>
              <p:nvPicPr>
                <p:cNvPr id="7" name="Ink 6">
                  <a:extLst>
                    <a:ext uri="{FF2B5EF4-FFF2-40B4-BE49-F238E27FC236}">
                      <a16:creationId xmlns:a16="http://schemas.microsoft.com/office/drawing/2014/main" id="{643BEA3D-AE12-4E65-BB0D-39F9AFF9AAE6}"/>
                    </a:ext>
                  </a:extLst>
                </p:cNvPr>
                <p:cNvPicPr/>
                <p:nvPr/>
              </p:nvPicPr>
              <p:blipFill>
                <a:blip r:embed="rId10"/>
                <a:stretch>
                  <a:fillRect/>
                </a:stretch>
              </p:blipFill>
              <p:spPr>
                <a:xfrm>
                  <a:off x="1585092" y="5382745"/>
                  <a:ext cx="579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B657937-3392-4E3B-83CB-347A889C6439}"/>
                    </a:ext>
                  </a:extLst>
                </p14:cNvPr>
                <p14:cNvContentPartPr/>
                <p14:nvPr/>
              </p14:nvContentPartPr>
              <p14:xfrm>
                <a:off x="1440012" y="5364025"/>
                <a:ext cx="255240" cy="92520"/>
              </p14:xfrm>
            </p:contentPart>
          </mc:Choice>
          <mc:Fallback xmlns="">
            <p:pic>
              <p:nvPicPr>
                <p:cNvPr id="9" name="Ink 8">
                  <a:extLst>
                    <a:ext uri="{FF2B5EF4-FFF2-40B4-BE49-F238E27FC236}">
                      <a16:creationId xmlns:a16="http://schemas.microsoft.com/office/drawing/2014/main" id="{3B657937-3392-4E3B-83CB-347A889C6439}"/>
                    </a:ext>
                  </a:extLst>
                </p:cNvPr>
                <p:cNvPicPr/>
                <p:nvPr/>
              </p:nvPicPr>
              <p:blipFill>
                <a:blip r:embed="rId12"/>
                <a:stretch>
                  <a:fillRect/>
                </a:stretch>
              </p:blipFill>
              <p:spPr>
                <a:xfrm>
                  <a:off x="1431372" y="5355385"/>
                  <a:ext cx="2728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1574DF1-9AB8-4A35-8CF3-4DA31E26C1D1}"/>
                    </a:ext>
                  </a:extLst>
                </p14:cNvPr>
                <p14:cNvContentPartPr/>
                <p14:nvPr/>
              </p14:nvContentPartPr>
              <p14:xfrm>
                <a:off x="1841052" y="5330545"/>
                <a:ext cx="268560" cy="98280"/>
              </p14:xfrm>
            </p:contentPart>
          </mc:Choice>
          <mc:Fallback xmlns="">
            <p:pic>
              <p:nvPicPr>
                <p:cNvPr id="10" name="Ink 9">
                  <a:extLst>
                    <a:ext uri="{FF2B5EF4-FFF2-40B4-BE49-F238E27FC236}">
                      <a16:creationId xmlns:a16="http://schemas.microsoft.com/office/drawing/2014/main" id="{C1574DF1-9AB8-4A35-8CF3-4DA31E26C1D1}"/>
                    </a:ext>
                  </a:extLst>
                </p:cNvPr>
                <p:cNvPicPr/>
                <p:nvPr/>
              </p:nvPicPr>
              <p:blipFill>
                <a:blip r:embed="rId14"/>
                <a:stretch>
                  <a:fillRect/>
                </a:stretch>
              </p:blipFill>
              <p:spPr>
                <a:xfrm>
                  <a:off x="1832052" y="5321905"/>
                  <a:ext cx="2862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FCC92434-0AEA-4971-ABE0-7C8A0B4F9E56}"/>
                    </a:ext>
                  </a:extLst>
                </p14:cNvPr>
                <p14:cNvContentPartPr/>
                <p14:nvPr/>
              </p14:nvContentPartPr>
              <p14:xfrm>
                <a:off x="1843572" y="5226505"/>
                <a:ext cx="191520" cy="87480"/>
              </p14:xfrm>
            </p:contentPart>
          </mc:Choice>
          <mc:Fallback xmlns="">
            <p:pic>
              <p:nvPicPr>
                <p:cNvPr id="11" name="Ink 10">
                  <a:extLst>
                    <a:ext uri="{FF2B5EF4-FFF2-40B4-BE49-F238E27FC236}">
                      <a16:creationId xmlns:a16="http://schemas.microsoft.com/office/drawing/2014/main" id="{FCC92434-0AEA-4971-ABE0-7C8A0B4F9E56}"/>
                    </a:ext>
                  </a:extLst>
                </p:cNvPr>
                <p:cNvPicPr/>
                <p:nvPr/>
              </p:nvPicPr>
              <p:blipFill>
                <a:blip r:embed="rId16"/>
                <a:stretch>
                  <a:fillRect/>
                </a:stretch>
              </p:blipFill>
              <p:spPr>
                <a:xfrm>
                  <a:off x="1834932" y="5217865"/>
                  <a:ext cx="2091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70693E07-BB39-48B6-A017-D761D73CC77A}"/>
                    </a:ext>
                  </a:extLst>
                </p14:cNvPr>
                <p14:cNvContentPartPr/>
                <p14:nvPr/>
              </p14:nvContentPartPr>
              <p14:xfrm>
                <a:off x="1878132" y="5300665"/>
                <a:ext cx="191520" cy="14760"/>
              </p14:xfrm>
            </p:contentPart>
          </mc:Choice>
          <mc:Fallback xmlns="">
            <p:pic>
              <p:nvPicPr>
                <p:cNvPr id="12" name="Ink 11">
                  <a:extLst>
                    <a:ext uri="{FF2B5EF4-FFF2-40B4-BE49-F238E27FC236}">
                      <a16:creationId xmlns:a16="http://schemas.microsoft.com/office/drawing/2014/main" id="{70693E07-BB39-48B6-A017-D761D73CC77A}"/>
                    </a:ext>
                  </a:extLst>
                </p:cNvPr>
                <p:cNvPicPr/>
                <p:nvPr/>
              </p:nvPicPr>
              <p:blipFill>
                <a:blip r:embed="rId18"/>
                <a:stretch>
                  <a:fillRect/>
                </a:stretch>
              </p:blipFill>
              <p:spPr>
                <a:xfrm>
                  <a:off x="1869492" y="5292025"/>
                  <a:ext cx="209160" cy="32400"/>
                </a:xfrm>
                <a:prstGeom prst="rect">
                  <a:avLst/>
                </a:prstGeom>
              </p:spPr>
            </p:pic>
          </mc:Fallback>
        </mc:AlternateContent>
      </p:grpSp>
      <p:grpSp>
        <p:nvGrpSpPr>
          <p:cNvPr id="15" name="Group 14">
            <a:extLst>
              <a:ext uri="{FF2B5EF4-FFF2-40B4-BE49-F238E27FC236}">
                <a16:creationId xmlns:a16="http://schemas.microsoft.com/office/drawing/2014/main" id="{5739512D-0281-4C02-B0AD-6FB814C6FB4F}"/>
              </a:ext>
            </a:extLst>
          </p:cNvPr>
          <p:cNvGrpSpPr/>
          <p:nvPr/>
        </p:nvGrpSpPr>
        <p:grpSpPr>
          <a:xfrm>
            <a:off x="2480772" y="5297065"/>
            <a:ext cx="662400" cy="221400"/>
            <a:chOff x="2480772" y="5297065"/>
            <a:chExt cx="662400" cy="221400"/>
          </a:xfrm>
        </p:grpSpPr>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EB0EBBFE-3D92-4D62-96E7-13CD6F573408}"/>
                    </a:ext>
                  </a:extLst>
                </p14:cNvPr>
                <p14:cNvContentPartPr/>
                <p14:nvPr/>
              </p14:nvContentPartPr>
              <p14:xfrm>
                <a:off x="2480772" y="5409385"/>
                <a:ext cx="525240" cy="25560"/>
              </p14:xfrm>
            </p:contentPart>
          </mc:Choice>
          <mc:Fallback xmlns="">
            <p:pic>
              <p:nvPicPr>
                <p:cNvPr id="13" name="Ink 12">
                  <a:extLst>
                    <a:ext uri="{FF2B5EF4-FFF2-40B4-BE49-F238E27FC236}">
                      <a16:creationId xmlns:a16="http://schemas.microsoft.com/office/drawing/2014/main" id="{EB0EBBFE-3D92-4D62-96E7-13CD6F573408}"/>
                    </a:ext>
                  </a:extLst>
                </p:cNvPr>
                <p:cNvPicPr/>
                <p:nvPr/>
              </p:nvPicPr>
              <p:blipFill>
                <a:blip r:embed="rId20"/>
                <a:stretch>
                  <a:fillRect/>
                </a:stretch>
              </p:blipFill>
              <p:spPr>
                <a:xfrm>
                  <a:off x="2472132" y="5400745"/>
                  <a:ext cx="5428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E8CC7499-DD73-4DFB-B2E0-74E0DD9E7F86}"/>
                    </a:ext>
                  </a:extLst>
                </p14:cNvPr>
                <p14:cNvContentPartPr/>
                <p14:nvPr/>
              </p14:nvContentPartPr>
              <p14:xfrm>
                <a:off x="2775612" y="5297065"/>
                <a:ext cx="367560" cy="221400"/>
              </p14:xfrm>
            </p:contentPart>
          </mc:Choice>
          <mc:Fallback xmlns="">
            <p:pic>
              <p:nvPicPr>
                <p:cNvPr id="14" name="Ink 13">
                  <a:extLst>
                    <a:ext uri="{FF2B5EF4-FFF2-40B4-BE49-F238E27FC236}">
                      <a16:creationId xmlns:a16="http://schemas.microsoft.com/office/drawing/2014/main" id="{E8CC7499-DD73-4DFB-B2E0-74E0DD9E7F86}"/>
                    </a:ext>
                  </a:extLst>
                </p:cNvPr>
                <p:cNvPicPr/>
                <p:nvPr/>
              </p:nvPicPr>
              <p:blipFill>
                <a:blip r:embed="rId22"/>
                <a:stretch>
                  <a:fillRect/>
                </a:stretch>
              </p:blipFill>
              <p:spPr>
                <a:xfrm>
                  <a:off x="2766612" y="5288425"/>
                  <a:ext cx="385200" cy="239040"/>
                </a:xfrm>
                <a:prstGeom prst="rect">
                  <a:avLst/>
                </a:prstGeom>
              </p:spPr>
            </p:pic>
          </mc:Fallback>
        </mc:AlternateContent>
      </p:grpSp>
      <p:grpSp>
        <p:nvGrpSpPr>
          <p:cNvPr id="29" name="Group 28">
            <a:extLst>
              <a:ext uri="{FF2B5EF4-FFF2-40B4-BE49-F238E27FC236}">
                <a16:creationId xmlns:a16="http://schemas.microsoft.com/office/drawing/2014/main" id="{4B3AFAC1-9102-4A8C-8470-E2BCA7D1A07F}"/>
              </a:ext>
            </a:extLst>
          </p:cNvPr>
          <p:cNvGrpSpPr/>
          <p:nvPr/>
        </p:nvGrpSpPr>
        <p:grpSpPr>
          <a:xfrm>
            <a:off x="3519012" y="5285185"/>
            <a:ext cx="1017000" cy="240480"/>
            <a:chOff x="3519012" y="5285185"/>
            <a:chExt cx="1017000" cy="240480"/>
          </a:xfrm>
        </p:grpSpPr>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E05B6054-9863-422D-9897-B76F814835F5}"/>
                    </a:ext>
                  </a:extLst>
                </p14:cNvPr>
                <p14:cNvContentPartPr/>
                <p14:nvPr/>
              </p14:nvContentPartPr>
              <p14:xfrm>
                <a:off x="3519012" y="5285185"/>
                <a:ext cx="69480" cy="240480"/>
              </p14:xfrm>
            </p:contentPart>
          </mc:Choice>
          <mc:Fallback xmlns="">
            <p:pic>
              <p:nvPicPr>
                <p:cNvPr id="17" name="Ink 16">
                  <a:extLst>
                    <a:ext uri="{FF2B5EF4-FFF2-40B4-BE49-F238E27FC236}">
                      <a16:creationId xmlns:a16="http://schemas.microsoft.com/office/drawing/2014/main" id="{E05B6054-9863-422D-9897-B76F814835F5}"/>
                    </a:ext>
                  </a:extLst>
                </p:cNvPr>
                <p:cNvPicPr/>
                <p:nvPr/>
              </p:nvPicPr>
              <p:blipFill>
                <a:blip r:embed="rId24"/>
                <a:stretch>
                  <a:fillRect/>
                </a:stretch>
              </p:blipFill>
              <p:spPr>
                <a:xfrm>
                  <a:off x="3510012" y="5276185"/>
                  <a:ext cx="871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FB4370EF-2218-43FB-9C89-E4D62E29872A}"/>
                    </a:ext>
                  </a:extLst>
                </p14:cNvPr>
                <p14:cNvContentPartPr/>
                <p14:nvPr/>
              </p14:nvContentPartPr>
              <p14:xfrm>
                <a:off x="3755172" y="5396425"/>
                <a:ext cx="443880" cy="56160"/>
              </p14:xfrm>
            </p:contentPart>
          </mc:Choice>
          <mc:Fallback xmlns="">
            <p:pic>
              <p:nvPicPr>
                <p:cNvPr id="18" name="Ink 17">
                  <a:extLst>
                    <a:ext uri="{FF2B5EF4-FFF2-40B4-BE49-F238E27FC236}">
                      <a16:creationId xmlns:a16="http://schemas.microsoft.com/office/drawing/2014/main" id="{FB4370EF-2218-43FB-9C89-E4D62E29872A}"/>
                    </a:ext>
                  </a:extLst>
                </p:cNvPr>
                <p:cNvPicPr/>
                <p:nvPr/>
              </p:nvPicPr>
              <p:blipFill>
                <a:blip r:embed="rId26"/>
                <a:stretch>
                  <a:fillRect/>
                </a:stretch>
              </p:blipFill>
              <p:spPr>
                <a:xfrm>
                  <a:off x="3746532" y="5387425"/>
                  <a:ext cx="4615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3C4ABA4A-10B9-4D6E-B335-8F2BDF8FC6BD}"/>
                    </a:ext>
                  </a:extLst>
                </p14:cNvPr>
                <p14:cNvContentPartPr/>
                <p14:nvPr/>
              </p14:nvContentPartPr>
              <p14:xfrm>
                <a:off x="4363212" y="5341345"/>
                <a:ext cx="109080" cy="124560"/>
              </p14:xfrm>
            </p:contentPart>
          </mc:Choice>
          <mc:Fallback xmlns="">
            <p:pic>
              <p:nvPicPr>
                <p:cNvPr id="19" name="Ink 18">
                  <a:extLst>
                    <a:ext uri="{FF2B5EF4-FFF2-40B4-BE49-F238E27FC236}">
                      <a16:creationId xmlns:a16="http://schemas.microsoft.com/office/drawing/2014/main" id="{3C4ABA4A-10B9-4D6E-B335-8F2BDF8FC6BD}"/>
                    </a:ext>
                  </a:extLst>
                </p:cNvPr>
                <p:cNvPicPr/>
                <p:nvPr/>
              </p:nvPicPr>
              <p:blipFill>
                <a:blip r:embed="rId28"/>
                <a:stretch>
                  <a:fillRect/>
                </a:stretch>
              </p:blipFill>
              <p:spPr>
                <a:xfrm>
                  <a:off x="4354572" y="5332345"/>
                  <a:ext cx="1267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7E23A243-A8A8-4834-B95F-1427302AE2AD}"/>
                    </a:ext>
                  </a:extLst>
                </p14:cNvPr>
                <p14:cNvContentPartPr/>
                <p14:nvPr/>
              </p14:nvContentPartPr>
              <p14:xfrm>
                <a:off x="4210212" y="5301745"/>
                <a:ext cx="325800" cy="72000"/>
              </p14:xfrm>
            </p:contentPart>
          </mc:Choice>
          <mc:Fallback xmlns="">
            <p:pic>
              <p:nvPicPr>
                <p:cNvPr id="20" name="Ink 19">
                  <a:extLst>
                    <a:ext uri="{FF2B5EF4-FFF2-40B4-BE49-F238E27FC236}">
                      <a16:creationId xmlns:a16="http://schemas.microsoft.com/office/drawing/2014/main" id="{7E23A243-A8A8-4834-B95F-1427302AE2AD}"/>
                    </a:ext>
                  </a:extLst>
                </p:cNvPr>
                <p:cNvPicPr/>
                <p:nvPr/>
              </p:nvPicPr>
              <p:blipFill>
                <a:blip r:embed="rId30"/>
                <a:stretch>
                  <a:fillRect/>
                </a:stretch>
              </p:blipFill>
              <p:spPr>
                <a:xfrm>
                  <a:off x="4201572" y="5293105"/>
                  <a:ext cx="343440" cy="89640"/>
                </a:xfrm>
                <a:prstGeom prst="rect">
                  <a:avLst/>
                </a:prstGeom>
              </p:spPr>
            </p:pic>
          </mc:Fallback>
        </mc:AlternateContent>
      </p:grpSp>
      <p:grpSp>
        <p:nvGrpSpPr>
          <p:cNvPr id="28" name="Group 27">
            <a:extLst>
              <a:ext uri="{FF2B5EF4-FFF2-40B4-BE49-F238E27FC236}">
                <a16:creationId xmlns:a16="http://schemas.microsoft.com/office/drawing/2014/main" id="{07037CB6-7F57-497E-B79F-4C0559B178DA}"/>
              </a:ext>
            </a:extLst>
          </p:cNvPr>
          <p:cNvGrpSpPr/>
          <p:nvPr/>
        </p:nvGrpSpPr>
        <p:grpSpPr>
          <a:xfrm>
            <a:off x="4950012" y="5207425"/>
            <a:ext cx="2148840" cy="438480"/>
            <a:chOff x="4950012" y="5207425"/>
            <a:chExt cx="2148840" cy="438480"/>
          </a:xfrm>
        </p:grpSpPr>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75D7EFF8-ED76-4B16-8FC1-F4ACDBB640CF}"/>
                    </a:ext>
                  </a:extLst>
                </p14:cNvPr>
                <p14:cNvContentPartPr/>
                <p14:nvPr/>
              </p14:nvContentPartPr>
              <p14:xfrm>
                <a:off x="4950012" y="5373745"/>
                <a:ext cx="425160" cy="5040"/>
              </p14:xfrm>
            </p:contentPart>
          </mc:Choice>
          <mc:Fallback xmlns="">
            <p:pic>
              <p:nvPicPr>
                <p:cNvPr id="21" name="Ink 20">
                  <a:extLst>
                    <a:ext uri="{FF2B5EF4-FFF2-40B4-BE49-F238E27FC236}">
                      <a16:creationId xmlns:a16="http://schemas.microsoft.com/office/drawing/2014/main" id="{75D7EFF8-ED76-4B16-8FC1-F4ACDBB640CF}"/>
                    </a:ext>
                  </a:extLst>
                </p:cNvPr>
                <p:cNvPicPr/>
                <p:nvPr/>
              </p:nvPicPr>
              <p:blipFill>
                <a:blip r:embed="rId32"/>
                <a:stretch>
                  <a:fillRect/>
                </a:stretch>
              </p:blipFill>
              <p:spPr>
                <a:xfrm>
                  <a:off x="4941372" y="5364745"/>
                  <a:ext cx="4428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CFF5B29A-05FE-4490-85E6-BB1D8D36C2E6}"/>
                    </a:ext>
                  </a:extLst>
                </p14:cNvPr>
                <p14:cNvContentPartPr/>
                <p14:nvPr/>
              </p14:nvContentPartPr>
              <p14:xfrm>
                <a:off x="5297772" y="5297065"/>
                <a:ext cx="335520" cy="192960"/>
              </p14:xfrm>
            </p:contentPart>
          </mc:Choice>
          <mc:Fallback xmlns="">
            <p:pic>
              <p:nvPicPr>
                <p:cNvPr id="22" name="Ink 21">
                  <a:extLst>
                    <a:ext uri="{FF2B5EF4-FFF2-40B4-BE49-F238E27FC236}">
                      <a16:creationId xmlns:a16="http://schemas.microsoft.com/office/drawing/2014/main" id="{CFF5B29A-05FE-4490-85E6-BB1D8D36C2E6}"/>
                    </a:ext>
                  </a:extLst>
                </p:cNvPr>
                <p:cNvPicPr/>
                <p:nvPr/>
              </p:nvPicPr>
              <p:blipFill>
                <a:blip r:embed="rId34"/>
                <a:stretch>
                  <a:fillRect/>
                </a:stretch>
              </p:blipFill>
              <p:spPr>
                <a:xfrm>
                  <a:off x="5289132" y="5288065"/>
                  <a:ext cx="3531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ABE1CF96-AF2F-44F3-9563-4F4F4BBED80A}"/>
                    </a:ext>
                  </a:extLst>
                </p14:cNvPr>
                <p14:cNvContentPartPr/>
                <p14:nvPr/>
              </p14:nvContentPartPr>
              <p14:xfrm>
                <a:off x="5775492" y="5207425"/>
                <a:ext cx="353520" cy="240120"/>
              </p14:xfrm>
            </p:contentPart>
          </mc:Choice>
          <mc:Fallback xmlns="">
            <p:pic>
              <p:nvPicPr>
                <p:cNvPr id="23" name="Ink 22">
                  <a:extLst>
                    <a:ext uri="{FF2B5EF4-FFF2-40B4-BE49-F238E27FC236}">
                      <a16:creationId xmlns:a16="http://schemas.microsoft.com/office/drawing/2014/main" id="{ABE1CF96-AF2F-44F3-9563-4F4F4BBED80A}"/>
                    </a:ext>
                  </a:extLst>
                </p:cNvPr>
                <p:cNvPicPr/>
                <p:nvPr/>
              </p:nvPicPr>
              <p:blipFill>
                <a:blip r:embed="rId36"/>
                <a:stretch>
                  <a:fillRect/>
                </a:stretch>
              </p:blipFill>
              <p:spPr>
                <a:xfrm>
                  <a:off x="5766852" y="5198785"/>
                  <a:ext cx="3711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0B560AA0-57B4-4908-8B66-9986B13E13B8}"/>
                    </a:ext>
                  </a:extLst>
                </p14:cNvPr>
                <p14:cNvContentPartPr/>
                <p14:nvPr/>
              </p14:nvContentPartPr>
              <p14:xfrm>
                <a:off x="6176172" y="5298865"/>
                <a:ext cx="165960" cy="93240"/>
              </p14:xfrm>
            </p:contentPart>
          </mc:Choice>
          <mc:Fallback xmlns="">
            <p:pic>
              <p:nvPicPr>
                <p:cNvPr id="24" name="Ink 23">
                  <a:extLst>
                    <a:ext uri="{FF2B5EF4-FFF2-40B4-BE49-F238E27FC236}">
                      <a16:creationId xmlns:a16="http://schemas.microsoft.com/office/drawing/2014/main" id="{0B560AA0-57B4-4908-8B66-9986B13E13B8}"/>
                    </a:ext>
                  </a:extLst>
                </p:cNvPr>
                <p:cNvPicPr/>
                <p:nvPr/>
              </p:nvPicPr>
              <p:blipFill>
                <a:blip r:embed="rId38"/>
                <a:stretch>
                  <a:fillRect/>
                </a:stretch>
              </p:blipFill>
              <p:spPr>
                <a:xfrm>
                  <a:off x="6167172" y="5289865"/>
                  <a:ext cx="1836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F3A17F23-A9D0-4BB1-BE0A-F05620CD50E2}"/>
                    </a:ext>
                  </a:extLst>
                </p14:cNvPr>
                <p14:cNvContentPartPr/>
                <p14:nvPr/>
              </p14:nvContentPartPr>
              <p14:xfrm>
                <a:off x="6328092" y="5305345"/>
                <a:ext cx="360" cy="360"/>
              </p14:xfrm>
            </p:contentPart>
          </mc:Choice>
          <mc:Fallback xmlns="">
            <p:pic>
              <p:nvPicPr>
                <p:cNvPr id="25" name="Ink 24">
                  <a:extLst>
                    <a:ext uri="{FF2B5EF4-FFF2-40B4-BE49-F238E27FC236}">
                      <a16:creationId xmlns:a16="http://schemas.microsoft.com/office/drawing/2014/main" id="{F3A17F23-A9D0-4BB1-BE0A-F05620CD50E2}"/>
                    </a:ext>
                  </a:extLst>
                </p:cNvPr>
                <p:cNvPicPr/>
                <p:nvPr/>
              </p:nvPicPr>
              <p:blipFill>
                <a:blip r:embed="rId40"/>
                <a:stretch>
                  <a:fillRect/>
                </a:stretch>
              </p:blipFill>
              <p:spPr>
                <a:xfrm>
                  <a:off x="6319092" y="52967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0AC95CE8-D61E-418B-9024-58E8750D3316}"/>
                    </a:ext>
                  </a:extLst>
                </p14:cNvPr>
                <p14:cNvContentPartPr/>
                <p14:nvPr/>
              </p14:nvContentPartPr>
              <p14:xfrm>
                <a:off x="6328092" y="5291305"/>
                <a:ext cx="375120" cy="97920"/>
              </p14:xfrm>
            </p:contentPart>
          </mc:Choice>
          <mc:Fallback xmlns="">
            <p:pic>
              <p:nvPicPr>
                <p:cNvPr id="26" name="Ink 25">
                  <a:extLst>
                    <a:ext uri="{FF2B5EF4-FFF2-40B4-BE49-F238E27FC236}">
                      <a16:creationId xmlns:a16="http://schemas.microsoft.com/office/drawing/2014/main" id="{0AC95CE8-D61E-418B-9024-58E8750D3316}"/>
                    </a:ext>
                  </a:extLst>
                </p:cNvPr>
                <p:cNvPicPr/>
                <p:nvPr/>
              </p:nvPicPr>
              <p:blipFill>
                <a:blip r:embed="rId42"/>
                <a:stretch>
                  <a:fillRect/>
                </a:stretch>
              </p:blipFill>
              <p:spPr>
                <a:xfrm>
                  <a:off x="6319092" y="5282305"/>
                  <a:ext cx="3927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A56B2F1F-389E-4408-961F-78725E8512D7}"/>
                    </a:ext>
                  </a:extLst>
                </p14:cNvPr>
                <p14:cNvContentPartPr/>
                <p14:nvPr/>
              </p14:nvContentPartPr>
              <p14:xfrm>
                <a:off x="6770532" y="5287705"/>
                <a:ext cx="328320" cy="358200"/>
              </p14:xfrm>
            </p:contentPart>
          </mc:Choice>
          <mc:Fallback xmlns="">
            <p:pic>
              <p:nvPicPr>
                <p:cNvPr id="27" name="Ink 26">
                  <a:extLst>
                    <a:ext uri="{FF2B5EF4-FFF2-40B4-BE49-F238E27FC236}">
                      <a16:creationId xmlns:a16="http://schemas.microsoft.com/office/drawing/2014/main" id="{A56B2F1F-389E-4408-961F-78725E8512D7}"/>
                    </a:ext>
                  </a:extLst>
                </p:cNvPr>
                <p:cNvPicPr/>
                <p:nvPr/>
              </p:nvPicPr>
              <p:blipFill>
                <a:blip r:embed="rId44"/>
                <a:stretch>
                  <a:fillRect/>
                </a:stretch>
              </p:blipFill>
              <p:spPr>
                <a:xfrm>
                  <a:off x="6761532" y="5278705"/>
                  <a:ext cx="345960" cy="375840"/>
                </a:xfrm>
                <a:prstGeom prst="rect">
                  <a:avLst/>
                </a:prstGeom>
              </p:spPr>
            </p:pic>
          </mc:Fallback>
        </mc:AlternateContent>
      </p:grpSp>
      <p:grpSp>
        <p:nvGrpSpPr>
          <p:cNvPr id="36" name="Group 35">
            <a:extLst>
              <a:ext uri="{FF2B5EF4-FFF2-40B4-BE49-F238E27FC236}">
                <a16:creationId xmlns:a16="http://schemas.microsoft.com/office/drawing/2014/main" id="{41CFCDC0-CFF3-47B8-BA7D-C3D52DCD1A3F}"/>
              </a:ext>
            </a:extLst>
          </p:cNvPr>
          <p:cNvGrpSpPr/>
          <p:nvPr/>
        </p:nvGrpSpPr>
        <p:grpSpPr>
          <a:xfrm>
            <a:off x="3759852" y="4703425"/>
            <a:ext cx="1572120" cy="248040"/>
            <a:chOff x="3759852" y="4703425"/>
            <a:chExt cx="1572120" cy="248040"/>
          </a:xfrm>
        </p:grpSpPr>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5DE7FB1E-0C12-4343-BAA3-F0710BB57017}"/>
                    </a:ext>
                  </a:extLst>
                </p14:cNvPr>
                <p14:cNvContentPartPr/>
                <p14:nvPr/>
              </p14:nvContentPartPr>
              <p14:xfrm>
                <a:off x="3759852" y="4752385"/>
                <a:ext cx="56880" cy="169920"/>
              </p14:xfrm>
            </p:contentPart>
          </mc:Choice>
          <mc:Fallback xmlns="">
            <p:pic>
              <p:nvPicPr>
                <p:cNvPr id="30" name="Ink 29">
                  <a:extLst>
                    <a:ext uri="{FF2B5EF4-FFF2-40B4-BE49-F238E27FC236}">
                      <a16:creationId xmlns:a16="http://schemas.microsoft.com/office/drawing/2014/main" id="{5DE7FB1E-0C12-4343-BAA3-F0710BB57017}"/>
                    </a:ext>
                  </a:extLst>
                </p:cNvPr>
                <p:cNvPicPr/>
                <p:nvPr/>
              </p:nvPicPr>
              <p:blipFill>
                <a:blip r:embed="rId46"/>
                <a:stretch>
                  <a:fillRect/>
                </a:stretch>
              </p:blipFill>
              <p:spPr>
                <a:xfrm>
                  <a:off x="3750852" y="4743385"/>
                  <a:ext cx="745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2AFCBCF6-4A98-4F69-9D43-1428E3AF7BC2}"/>
                    </a:ext>
                  </a:extLst>
                </p14:cNvPr>
                <p14:cNvContentPartPr/>
                <p14:nvPr/>
              </p14:nvContentPartPr>
              <p14:xfrm>
                <a:off x="3927972" y="4737985"/>
                <a:ext cx="292320" cy="153360"/>
              </p14:xfrm>
            </p:contentPart>
          </mc:Choice>
          <mc:Fallback xmlns="">
            <p:pic>
              <p:nvPicPr>
                <p:cNvPr id="31" name="Ink 30">
                  <a:extLst>
                    <a:ext uri="{FF2B5EF4-FFF2-40B4-BE49-F238E27FC236}">
                      <a16:creationId xmlns:a16="http://schemas.microsoft.com/office/drawing/2014/main" id="{2AFCBCF6-4A98-4F69-9D43-1428E3AF7BC2}"/>
                    </a:ext>
                  </a:extLst>
                </p:cNvPr>
                <p:cNvPicPr/>
                <p:nvPr/>
              </p:nvPicPr>
              <p:blipFill>
                <a:blip r:embed="rId48"/>
                <a:stretch>
                  <a:fillRect/>
                </a:stretch>
              </p:blipFill>
              <p:spPr>
                <a:xfrm>
                  <a:off x="3918972" y="4729345"/>
                  <a:ext cx="3099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C8D4C975-197B-495A-8804-9A306B47C148}"/>
                    </a:ext>
                  </a:extLst>
                </p14:cNvPr>
                <p14:cNvContentPartPr/>
                <p14:nvPr/>
              </p14:nvContentPartPr>
              <p14:xfrm>
                <a:off x="4343412" y="4727185"/>
                <a:ext cx="341640" cy="107280"/>
              </p14:xfrm>
            </p:contentPart>
          </mc:Choice>
          <mc:Fallback xmlns="">
            <p:pic>
              <p:nvPicPr>
                <p:cNvPr id="32" name="Ink 31">
                  <a:extLst>
                    <a:ext uri="{FF2B5EF4-FFF2-40B4-BE49-F238E27FC236}">
                      <a16:creationId xmlns:a16="http://schemas.microsoft.com/office/drawing/2014/main" id="{C8D4C975-197B-495A-8804-9A306B47C148}"/>
                    </a:ext>
                  </a:extLst>
                </p:cNvPr>
                <p:cNvPicPr/>
                <p:nvPr/>
              </p:nvPicPr>
              <p:blipFill>
                <a:blip r:embed="rId50"/>
                <a:stretch>
                  <a:fillRect/>
                </a:stretch>
              </p:blipFill>
              <p:spPr>
                <a:xfrm>
                  <a:off x="4334412" y="4718545"/>
                  <a:ext cx="3592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8BB519C1-1EBF-4854-A51D-CEB6B9B3EAFB}"/>
                    </a:ext>
                  </a:extLst>
                </p14:cNvPr>
                <p14:cNvContentPartPr/>
                <p14:nvPr/>
              </p14:nvContentPartPr>
              <p14:xfrm>
                <a:off x="4596852" y="4753465"/>
                <a:ext cx="5760" cy="140040"/>
              </p14:xfrm>
            </p:contentPart>
          </mc:Choice>
          <mc:Fallback xmlns="">
            <p:pic>
              <p:nvPicPr>
                <p:cNvPr id="33" name="Ink 32">
                  <a:extLst>
                    <a:ext uri="{FF2B5EF4-FFF2-40B4-BE49-F238E27FC236}">
                      <a16:creationId xmlns:a16="http://schemas.microsoft.com/office/drawing/2014/main" id="{8BB519C1-1EBF-4854-A51D-CEB6B9B3EAFB}"/>
                    </a:ext>
                  </a:extLst>
                </p:cNvPr>
                <p:cNvPicPr/>
                <p:nvPr/>
              </p:nvPicPr>
              <p:blipFill>
                <a:blip r:embed="rId52"/>
                <a:stretch>
                  <a:fillRect/>
                </a:stretch>
              </p:blipFill>
              <p:spPr>
                <a:xfrm>
                  <a:off x="4588212" y="4744825"/>
                  <a:ext cx="234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BC9BD5E1-633F-4145-9C3B-DDB03EBD4269}"/>
                    </a:ext>
                  </a:extLst>
                </p14:cNvPr>
                <p14:cNvContentPartPr/>
                <p14:nvPr/>
              </p14:nvContentPartPr>
              <p14:xfrm>
                <a:off x="4684332" y="4717825"/>
                <a:ext cx="380160" cy="233640"/>
              </p14:xfrm>
            </p:contentPart>
          </mc:Choice>
          <mc:Fallback xmlns="">
            <p:pic>
              <p:nvPicPr>
                <p:cNvPr id="34" name="Ink 33">
                  <a:extLst>
                    <a:ext uri="{FF2B5EF4-FFF2-40B4-BE49-F238E27FC236}">
                      <a16:creationId xmlns:a16="http://schemas.microsoft.com/office/drawing/2014/main" id="{BC9BD5E1-633F-4145-9C3B-DDB03EBD4269}"/>
                    </a:ext>
                  </a:extLst>
                </p:cNvPr>
                <p:cNvPicPr/>
                <p:nvPr/>
              </p:nvPicPr>
              <p:blipFill>
                <a:blip r:embed="rId54"/>
                <a:stretch>
                  <a:fillRect/>
                </a:stretch>
              </p:blipFill>
              <p:spPr>
                <a:xfrm>
                  <a:off x="4675332" y="4708825"/>
                  <a:ext cx="39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0957587D-6B9B-4958-8186-F22E84632FB7}"/>
                    </a:ext>
                  </a:extLst>
                </p14:cNvPr>
                <p14:cNvContentPartPr/>
                <p14:nvPr/>
              </p14:nvContentPartPr>
              <p14:xfrm>
                <a:off x="5074932" y="4703425"/>
                <a:ext cx="257040" cy="198720"/>
              </p14:xfrm>
            </p:contentPart>
          </mc:Choice>
          <mc:Fallback xmlns="">
            <p:pic>
              <p:nvPicPr>
                <p:cNvPr id="35" name="Ink 34">
                  <a:extLst>
                    <a:ext uri="{FF2B5EF4-FFF2-40B4-BE49-F238E27FC236}">
                      <a16:creationId xmlns:a16="http://schemas.microsoft.com/office/drawing/2014/main" id="{0957587D-6B9B-4958-8186-F22E84632FB7}"/>
                    </a:ext>
                  </a:extLst>
                </p:cNvPr>
                <p:cNvPicPr/>
                <p:nvPr/>
              </p:nvPicPr>
              <p:blipFill>
                <a:blip r:embed="rId56"/>
                <a:stretch>
                  <a:fillRect/>
                </a:stretch>
              </p:blipFill>
              <p:spPr>
                <a:xfrm>
                  <a:off x="5065932" y="4694425"/>
                  <a:ext cx="274680" cy="216360"/>
                </a:xfrm>
                <a:prstGeom prst="rect">
                  <a:avLst/>
                </a:prstGeom>
              </p:spPr>
            </p:pic>
          </mc:Fallback>
        </mc:AlternateContent>
      </p:grpSp>
      <p:grpSp>
        <p:nvGrpSpPr>
          <p:cNvPr id="40" name="Group 39">
            <a:extLst>
              <a:ext uri="{FF2B5EF4-FFF2-40B4-BE49-F238E27FC236}">
                <a16:creationId xmlns:a16="http://schemas.microsoft.com/office/drawing/2014/main" id="{5D106290-A1DF-4962-913A-0A647EE3F417}"/>
              </a:ext>
            </a:extLst>
          </p:cNvPr>
          <p:cNvGrpSpPr/>
          <p:nvPr/>
        </p:nvGrpSpPr>
        <p:grpSpPr>
          <a:xfrm>
            <a:off x="3952812" y="5016265"/>
            <a:ext cx="347760" cy="178920"/>
            <a:chOff x="3952812" y="5016265"/>
            <a:chExt cx="347760" cy="178920"/>
          </a:xfrm>
        </p:grpSpPr>
        <mc:AlternateContent xmlns:mc="http://schemas.openxmlformats.org/markup-compatibility/2006" xmlns:p14="http://schemas.microsoft.com/office/powerpoint/2010/main">
          <mc:Choice Requires="p14">
            <p:contentPart p14:bwMode="auto" r:id="rId57">
              <p14:nvContentPartPr>
                <p14:cNvPr id="37" name="Ink 36">
                  <a:extLst>
                    <a:ext uri="{FF2B5EF4-FFF2-40B4-BE49-F238E27FC236}">
                      <a16:creationId xmlns:a16="http://schemas.microsoft.com/office/drawing/2014/main" id="{65DDFF8E-84FF-4EE8-8F3A-AF37555F63AB}"/>
                    </a:ext>
                  </a:extLst>
                </p14:cNvPr>
                <p14:cNvContentPartPr/>
                <p14:nvPr/>
              </p14:nvContentPartPr>
              <p14:xfrm>
                <a:off x="3983772" y="5016265"/>
                <a:ext cx="316800" cy="171360"/>
              </p14:xfrm>
            </p:contentPart>
          </mc:Choice>
          <mc:Fallback xmlns="">
            <p:pic>
              <p:nvPicPr>
                <p:cNvPr id="37" name="Ink 36">
                  <a:extLst>
                    <a:ext uri="{FF2B5EF4-FFF2-40B4-BE49-F238E27FC236}">
                      <a16:creationId xmlns:a16="http://schemas.microsoft.com/office/drawing/2014/main" id="{65DDFF8E-84FF-4EE8-8F3A-AF37555F63AB}"/>
                    </a:ext>
                  </a:extLst>
                </p:cNvPr>
                <p:cNvPicPr/>
                <p:nvPr/>
              </p:nvPicPr>
              <p:blipFill>
                <a:blip r:embed="rId58"/>
                <a:stretch>
                  <a:fillRect/>
                </a:stretch>
              </p:blipFill>
              <p:spPr>
                <a:xfrm>
                  <a:off x="3974772" y="5007625"/>
                  <a:ext cx="3344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0EB38710-E87A-40CC-9781-2579C05EAC2C}"/>
                    </a:ext>
                  </a:extLst>
                </p14:cNvPr>
                <p14:cNvContentPartPr/>
                <p14:nvPr/>
              </p14:nvContentPartPr>
              <p14:xfrm>
                <a:off x="3952812" y="5078545"/>
                <a:ext cx="187920" cy="116640"/>
              </p14:xfrm>
            </p:contentPart>
          </mc:Choice>
          <mc:Fallback xmlns="">
            <p:pic>
              <p:nvPicPr>
                <p:cNvPr id="38" name="Ink 37">
                  <a:extLst>
                    <a:ext uri="{FF2B5EF4-FFF2-40B4-BE49-F238E27FC236}">
                      <a16:creationId xmlns:a16="http://schemas.microsoft.com/office/drawing/2014/main" id="{0EB38710-E87A-40CC-9781-2579C05EAC2C}"/>
                    </a:ext>
                  </a:extLst>
                </p:cNvPr>
                <p:cNvPicPr/>
                <p:nvPr/>
              </p:nvPicPr>
              <p:blipFill>
                <a:blip r:embed="rId60"/>
                <a:stretch>
                  <a:fillRect/>
                </a:stretch>
              </p:blipFill>
              <p:spPr>
                <a:xfrm>
                  <a:off x="3944172" y="5069545"/>
                  <a:ext cx="20556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a16="http://schemas.microsoft.com/office/drawing/2014/main" id="{5C0C9061-B864-4B77-80F5-AD66DEF07224}"/>
                  </a:ext>
                </a:extLst>
              </p14:cNvPr>
              <p14:cNvContentPartPr/>
              <p14:nvPr/>
            </p14:nvContentPartPr>
            <p14:xfrm>
              <a:off x="5446452" y="4906465"/>
              <a:ext cx="326880" cy="177840"/>
            </p14:xfrm>
          </p:contentPart>
        </mc:Choice>
        <mc:Fallback xmlns="">
          <p:pic>
            <p:nvPicPr>
              <p:cNvPr id="39" name="Ink 38">
                <a:extLst>
                  <a:ext uri="{FF2B5EF4-FFF2-40B4-BE49-F238E27FC236}">
                    <a16:creationId xmlns:a16="http://schemas.microsoft.com/office/drawing/2014/main" id="{5C0C9061-B864-4B77-80F5-AD66DEF07224}"/>
                  </a:ext>
                </a:extLst>
              </p:cNvPr>
              <p:cNvPicPr/>
              <p:nvPr/>
            </p:nvPicPr>
            <p:blipFill>
              <a:blip r:embed="rId62"/>
              <a:stretch>
                <a:fillRect/>
              </a:stretch>
            </p:blipFill>
            <p:spPr>
              <a:xfrm>
                <a:off x="5437812" y="4897465"/>
                <a:ext cx="344520" cy="195480"/>
              </a:xfrm>
              <a:prstGeom prst="rect">
                <a:avLst/>
              </a:prstGeom>
            </p:spPr>
          </p:pic>
        </mc:Fallback>
      </mc:AlternateContent>
    </p:spTree>
    <p:extLst>
      <p:ext uri="{BB962C8B-B14F-4D97-AF65-F5344CB8AC3E}">
        <p14:creationId xmlns:p14="http://schemas.microsoft.com/office/powerpoint/2010/main" val="143094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C9C9D-85A9-4A1D-90E1-DF2CA7880A0A}"/>
              </a:ext>
            </a:extLst>
          </p:cNvPr>
          <p:cNvSpPr>
            <a:spLocks noGrp="1"/>
          </p:cNvSpPr>
          <p:nvPr>
            <p:ph idx="1"/>
          </p:nvPr>
        </p:nvSpPr>
        <p:spPr/>
        <p:txBody>
          <a:bodyPr/>
          <a:lstStyle/>
          <a:p>
            <a:r>
              <a:rPr lang="en-GB" dirty="0"/>
              <a:t>Other numeric literals:</a:t>
            </a:r>
          </a:p>
          <a:p>
            <a:endParaRPr lang="en-GB" dirty="0"/>
          </a:p>
          <a:p>
            <a:r>
              <a:rPr lang="en-GB" dirty="0"/>
              <a:t>octal (digits 0-7)  -  use 0   e.g. 01565</a:t>
            </a:r>
          </a:p>
          <a:p>
            <a:r>
              <a:rPr lang="en-GB" dirty="0"/>
              <a:t>hexadecimal(digits 0-9 and letters A-F)   -  use 0 followed by x or X e.g. 0xF179</a:t>
            </a:r>
          </a:p>
          <a:p>
            <a:r>
              <a:rPr lang="en-GB" dirty="0"/>
              <a:t>binary(digits 0-1)   -  use 0 followed by b or B e.g. 0b100100</a:t>
            </a:r>
          </a:p>
          <a:p>
            <a:endParaRPr lang="en-GB" dirty="0"/>
          </a:p>
          <a:p>
            <a:r>
              <a:rPr lang="en-GB" dirty="0"/>
              <a:t>You can also use underscores to make numbers easier to read</a:t>
            </a:r>
          </a:p>
          <a:p>
            <a:endParaRPr lang="en-GB" dirty="0"/>
          </a:p>
          <a:p>
            <a:r>
              <a:rPr lang="en-GB" dirty="0"/>
              <a:t>int million = 1_000_000;</a:t>
            </a:r>
          </a:p>
          <a:p>
            <a:endParaRPr lang="en-GB" dirty="0"/>
          </a:p>
          <a:p>
            <a:r>
              <a:rPr lang="en-GB" dirty="0"/>
              <a:t>NOTE: Use the underscore anywhere but before or after the decimal point</a:t>
            </a:r>
          </a:p>
          <a:p>
            <a:endParaRPr lang="en-GB" dirty="0"/>
          </a:p>
        </p:txBody>
      </p:sp>
      <p:sp>
        <p:nvSpPr>
          <p:cNvPr id="2" name="Title 1">
            <a:extLst>
              <a:ext uri="{FF2B5EF4-FFF2-40B4-BE49-F238E27FC236}">
                <a16:creationId xmlns:a16="http://schemas.microsoft.com/office/drawing/2014/main" id="{48A7FA38-972A-4E09-AE28-9F7179C7AE07}"/>
              </a:ext>
            </a:extLst>
          </p:cNvPr>
          <p:cNvSpPr>
            <a:spLocks noGrp="1"/>
          </p:cNvSpPr>
          <p:nvPr>
            <p:ph type="ctrTitle"/>
          </p:nvPr>
        </p:nvSpPr>
        <p:spPr/>
        <p:txBody>
          <a:bodyPr/>
          <a:lstStyle/>
          <a:p>
            <a:r>
              <a:rPr lang="en-GB" dirty="0"/>
              <a:t>More about PRIMITIVES</a:t>
            </a:r>
          </a:p>
        </p:txBody>
      </p:sp>
      <p:pic>
        <p:nvPicPr>
          <p:cNvPr id="10" name="Picture 9">
            <a:extLst>
              <a:ext uri="{FF2B5EF4-FFF2-40B4-BE49-F238E27FC236}">
                <a16:creationId xmlns:a16="http://schemas.microsoft.com/office/drawing/2014/main" id="{F6EF2E55-FBED-4D23-BC38-E1C718B85A0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49597" y="4574925"/>
            <a:ext cx="1590158" cy="1801776"/>
          </a:xfrm>
          <a:prstGeom prst="rect">
            <a:avLst/>
          </a:prstGeom>
        </p:spPr>
      </p:pic>
    </p:spTree>
    <p:extLst>
      <p:ext uri="{BB962C8B-B14F-4D97-AF65-F5344CB8AC3E}">
        <p14:creationId xmlns:p14="http://schemas.microsoft.com/office/powerpoint/2010/main" val="362589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484CB-58DE-4EC9-BA72-317290C9E27B}"/>
              </a:ext>
            </a:extLst>
          </p:cNvPr>
          <p:cNvSpPr>
            <a:spLocks noGrp="1"/>
          </p:cNvSpPr>
          <p:nvPr>
            <p:ph idx="1"/>
          </p:nvPr>
        </p:nvSpPr>
        <p:spPr/>
        <p:txBody>
          <a:bodyPr/>
          <a:lstStyle/>
          <a:p>
            <a:r>
              <a:rPr lang="en-GB" dirty="0"/>
              <a:t>Reference types refer to objects</a:t>
            </a:r>
          </a:p>
          <a:p>
            <a:r>
              <a:rPr lang="en-GB" dirty="0"/>
              <a:t>Reference types do not hold values in memory i.e. the Stack</a:t>
            </a:r>
          </a:p>
          <a:p>
            <a:endParaRPr lang="en-GB" dirty="0"/>
          </a:p>
          <a:p>
            <a:r>
              <a:rPr lang="en-GB" dirty="0"/>
              <a:t>A reference type points to an object memory address on the Heap</a:t>
            </a:r>
          </a:p>
          <a:p>
            <a:r>
              <a:rPr lang="en-GB" dirty="0"/>
              <a:t>Reference types can be assigned null primitives cannot!</a:t>
            </a:r>
          </a:p>
          <a:p>
            <a:pPr marL="457200" lvl="1" indent="0">
              <a:buNone/>
            </a:pPr>
            <a:r>
              <a:rPr lang="en-GB" dirty="0" err="1"/>
              <a:t>tring</a:t>
            </a:r>
            <a:r>
              <a:rPr lang="en-GB" dirty="0"/>
              <a:t> s = null;</a:t>
            </a:r>
          </a:p>
          <a:p>
            <a:pPr lvl="1"/>
            <a:endParaRPr lang="en-GB" dirty="0"/>
          </a:p>
          <a:p>
            <a:r>
              <a:rPr lang="en-GB" dirty="0"/>
              <a:t>Primitives do not have methods</a:t>
            </a:r>
          </a:p>
          <a:p>
            <a:pPr lvl="1"/>
            <a:endParaRPr lang="en-GB" dirty="0"/>
          </a:p>
          <a:p>
            <a:endParaRPr lang="en-GB" dirty="0"/>
          </a:p>
          <a:p>
            <a:endParaRPr lang="en-GB" dirty="0"/>
          </a:p>
          <a:p>
            <a:r>
              <a:rPr lang="en-GB" dirty="0"/>
              <a:t>By convention, all primitive types have </a:t>
            </a:r>
            <a:r>
              <a:rPr lang="en-GB" b="1" dirty="0"/>
              <a:t>lowercase</a:t>
            </a:r>
            <a:r>
              <a:rPr lang="en-GB" dirty="0"/>
              <a:t> names</a:t>
            </a:r>
          </a:p>
          <a:p>
            <a:r>
              <a:rPr lang="en-GB" dirty="0"/>
              <a:t>Classes begin with an </a:t>
            </a:r>
            <a:r>
              <a:rPr lang="en-GB" b="1" dirty="0"/>
              <a:t>uppercase</a:t>
            </a:r>
            <a:r>
              <a:rPr lang="en-GB" dirty="0"/>
              <a:t> letter</a:t>
            </a:r>
          </a:p>
        </p:txBody>
      </p:sp>
      <p:sp>
        <p:nvSpPr>
          <p:cNvPr id="2" name="Title 1">
            <a:extLst>
              <a:ext uri="{FF2B5EF4-FFF2-40B4-BE49-F238E27FC236}">
                <a16:creationId xmlns:a16="http://schemas.microsoft.com/office/drawing/2014/main" id="{1AF67271-5B98-498B-B6D8-F08737B96644}"/>
              </a:ext>
            </a:extLst>
          </p:cNvPr>
          <p:cNvSpPr>
            <a:spLocks noGrp="1"/>
          </p:cNvSpPr>
          <p:nvPr>
            <p:ph type="ctrTitle"/>
          </p:nvPr>
        </p:nvSpPr>
        <p:spPr/>
        <p:txBody>
          <a:bodyPr/>
          <a:lstStyle/>
          <a:p>
            <a:r>
              <a:rPr lang="en-GB" dirty="0"/>
              <a:t>More About Reference Types</a:t>
            </a:r>
          </a:p>
        </p:txBody>
      </p:sp>
      <p:pic>
        <p:nvPicPr>
          <p:cNvPr id="1026" name="Picture 2" descr="Image result for definition icon&quot;">
            <a:extLst>
              <a:ext uri="{FF2B5EF4-FFF2-40B4-BE49-F238E27FC236}">
                <a16:creationId xmlns:a16="http://schemas.microsoft.com/office/drawing/2014/main" id="{74DEED96-CB74-47E2-9AE9-383D97C0E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2231" y="4981073"/>
            <a:ext cx="1336239" cy="13362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6D40D6C-44E9-4CA0-8665-AE449F68170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49597" y="4574925"/>
            <a:ext cx="1590158" cy="1801776"/>
          </a:xfrm>
          <a:prstGeom prst="rect">
            <a:avLst/>
          </a:prstGeom>
        </p:spPr>
      </p:pic>
      <p:sp>
        <p:nvSpPr>
          <p:cNvPr id="11" name="Rectangle 1">
            <a:extLst>
              <a:ext uri="{FF2B5EF4-FFF2-40B4-BE49-F238E27FC236}">
                <a16:creationId xmlns:a16="http://schemas.microsoft.com/office/drawing/2014/main" id="{56985D7E-0601-467E-AE2E-8013C8D1315B}"/>
              </a:ext>
            </a:extLst>
          </p:cNvPr>
          <p:cNvSpPr>
            <a:spLocks noChangeArrowheads="1"/>
          </p:cNvSpPr>
          <p:nvPr/>
        </p:nvSpPr>
        <p:spPr bwMode="auto">
          <a:xfrm>
            <a:off x="770021" y="2920973"/>
            <a:ext cx="5253790" cy="523220"/>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92772"/>
                </a:solidFill>
                <a:effectLst/>
                <a:latin typeface="JetBrains Mono"/>
              </a:rPr>
              <a:t>int </a:t>
            </a:r>
            <a:r>
              <a:rPr kumimoji="0" lang="en-US" altLang="en-US" sz="1400" b="0" i="0" u="none" strike="noStrike" cap="none" normalizeH="0" baseline="0">
                <a:ln>
                  <a:noFill/>
                </a:ln>
                <a:solidFill>
                  <a:srgbClr val="F6F6F6"/>
                </a:solidFill>
                <a:effectLst/>
                <a:latin typeface="JetBrains Mono"/>
              </a:rPr>
              <a:t>value </a:t>
            </a:r>
            <a:r>
              <a:rPr kumimoji="0" lang="en-US" altLang="en-US" sz="1400" b="0" i="0" u="none" strike="noStrike" cap="none" normalizeH="0" baseline="0">
                <a:ln>
                  <a:noFill/>
                </a:ln>
                <a:solidFill>
                  <a:srgbClr val="F92772"/>
                </a:solidFill>
                <a:effectLst/>
                <a:latin typeface="JetBrains Mono"/>
              </a:rPr>
              <a:t>= null; </a:t>
            </a:r>
            <a:r>
              <a:rPr kumimoji="0" lang="en-US" altLang="en-US" sz="1400" b="0" i="0" u="none" strike="noStrike" cap="none" normalizeH="0" baseline="0">
                <a:ln>
                  <a:noFill/>
                </a:ln>
                <a:solidFill>
                  <a:srgbClr val="808080"/>
                </a:solidFill>
                <a:effectLst/>
                <a:latin typeface="JetBrains Mono"/>
              </a:rPr>
              <a:t>//DOES NOT COMPILE</a:t>
            </a:r>
            <a:br>
              <a:rPr kumimoji="0" lang="en-US" altLang="en-US" sz="1400" b="0" i="0" u="none" strike="noStrike" cap="none" normalizeH="0" baseline="0">
                <a:ln>
                  <a:noFill/>
                </a:ln>
                <a:solidFill>
                  <a:srgbClr val="808080"/>
                </a:solidFill>
                <a:effectLst/>
                <a:latin typeface="JetBrains Mono"/>
              </a:rPr>
            </a:br>
            <a:r>
              <a:rPr kumimoji="0" lang="en-US" altLang="en-US" sz="1400" b="0" i="0" u="none" strike="noStrike" cap="none" normalizeH="0" baseline="0">
                <a:ln>
                  <a:noFill/>
                </a:ln>
                <a:solidFill>
                  <a:srgbClr val="F6F6F6"/>
                </a:solidFill>
                <a:effectLst/>
                <a:latin typeface="JetBrains Mono"/>
              </a:rPr>
              <a:t>String s </a:t>
            </a:r>
            <a:r>
              <a:rPr kumimoji="0" lang="en-US" altLang="en-US" sz="1400" b="0" i="0" u="none" strike="noStrike" cap="none" normalizeH="0" baseline="0">
                <a:ln>
                  <a:noFill/>
                </a:ln>
                <a:solidFill>
                  <a:srgbClr val="F92772"/>
                </a:solidFill>
                <a:effectLst/>
                <a:latin typeface="JetBrains Mono"/>
              </a:rPr>
              <a:t>= null;</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AA40996-23FB-4DFB-BCFF-231C5A06863A}"/>
              </a:ext>
            </a:extLst>
          </p:cNvPr>
          <p:cNvSpPr>
            <a:spLocks noChangeArrowheads="1"/>
          </p:cNvSpPr>
          <p:nvPr/>
        </p:nvSpPr>
        <p:spPr bwMode="auto">
          <a:xfrm>
            <a:off x="770021" y="3973898"/>
            <a:ext cx="5253790" cy="738664"/>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6F6F6"/>
                </a:solidFill>
                <a:effectLst/>
                <a:latin typeface="JetBrains Mono"/>
              </a:rPr>
              <a:t>String someString </a:t>
            </a:r>
            <a:r>
              <a:rPr kumimoji="0" lang="en-US" altLang="en-US" sz="1400" b="0" i="0" u="none" strike="noStrike" cap="none" normalizeH="0" baseline="0">
                <a:ln>
                  <a:noFill/>
                </a:ln>
                <a:solidFill>
                  <a:srgbClr val="F92772"/>
                </a:solidFill>
                <a:effectLst/>
                <a:latin typeface="JetBrains Mono"/>
              </a:rPr>
              <a:t>= </a:t>
            </a:r>
            <a:r>
              <a:rPr kumimoji="0" lang="en-US" altLang="en-US" sz="1400" b="0" i="0" u="none" strike="noStrike" cap="none" normalizeH="0" baseline="0">
                <a:ln>
                  <a:noFill/>
                </a:ln>
                <a:solidFill>
                  <a:srgbClr val="E6DA74"/>
                </a:solidFill>
                <a:effectLst/>
                <a:latin typeface="JetBrains Mono"/>
              </a:rPr>
              <a:t>"How now brown cow"</a:t>
            </a:r>
            <a:r>
              <a:rPr kumimoji="0" lang="en-US" altLang="en-US" sz="1400" b="0" i="0" u="none" strike="noStrike" cap="none" normalizeH="0" baseline="0">
                <a:ln>
                  <a:noFill/>
                </a:ln>
                <a:solidFill>
                  <a:srgbClr val="F92772"/>
                </a:solidFill>
                <a:effectLst/>
                <a:latin typeface="JetBrains Mono"/>
              </a:rPr>
              <a:t>;</a:t>
            </a:r>
            <a:br>
              <a:rPr kumimoji="0" lang="en-US" altLang="en-US" sz="1400" b="0" i="0" u="none" strike="noStrike" cap="none" normalizeH="0" baseline="0">
                <a:ln>
                  <a:noFill/>
                </a:ln>
                <a:solidFill>
                  <a:srgbClr val="F92772"/>
                </a:solidFill>
                <a:effectLst/>
                <a:latin typeface="JetBrains Mono"/>
              </a:rPr>
            </a:br>
            <a:r>
              <a:rPr kumimoji="0" lang="en-US" altLang="en-US" sz="1400" b="0" i="0" u="none" strike="noStrike" cap="none" normalizeH="0" baseline="0">
                <a:ln>
                  <a:noFill/>
                </a:ln>
                <a:solidFill>
                  <a:srgbClr val="F92772"/>
                </a:solidFill>
                <a:effectLst/>
                <a:latin typeface="JetBrains Mono"/>
              </a:rPr>
              <a:t>int </a:t>
            </a:r>
            <a:r>
              <a:rPr kumimoji="0" lang="en-US" altLang="en-US" sz="1400" b="0" i="0" u="none" strike="noStrike" cap="none" normalizeH="0" baseline="0">
                <a:ln>
                  <a:noFill/>
                </a:ln>
                <a:solidFill>
                  <a:srgbClr val="F6F6F6"/>
                </a:solidFill>
                <a:effectLst/>
                <a:latin typeface="JetBrains Mono"/>
              </a:rPr>
              <a:t>len </a:t>
            </a:r>
            <a:r>
              <a:rPr kumimoji="0" lang="en-US" altLang="en-US" sz="1400" b="0" i="0" u="none" strike="noStrike" cap="none" normalizeH="0" baseline="0">
                <a:ln>
                  <a:noFill/>
                </a:ln>
                <a:solidFill>
                  <a:srgbClr val="F92772"/>
                </a:solidFill>
                <a:effectLst/>
                <a:latin typeface="JetBrains Mono"/>
              </a:rPr>
              <a:t>= </a:t>
            </a:r>
            <a:r>
              <a:rPr kumimoji="0" lang="en-US" altLang="en-US" sz="1400" b="0" i="0" u="none" strike="noStrike" cap="none" normalizeH="0" baseline="0">
                <a:ln>
                  <a:noFill/>
                </a:ln>
                <a:solidFill>
                  <a:srgbClr val="F6F6F6"/>
                </a:solidFill>
                <a:effectLst/>
                <a:latin typeface="JetBrains Mono"/>
              </a:rPr>
              <a:t>someString</a:t>
            </a:r>
            <a:r>
              <a:rPr kumimoji="0" lang="en-US" altLang="en-US" sz="1400" b="0" i="0" u="none" strike="noStrike" cap="none" normalizeH="0" baseline="0">
                <a:ln>
                  <a:noFill/>
                </a:ln>
                <a:solidFill>
                  <a:srgbClr val="F92772"/>
                </a:solidFill>
                <a:effectLst/>
                <a:latin typeface="JetBrains Mono"/>
              </a:rPr>
              <a:t>.</a:t>
            </a:r>
            <a:r>
              <a:rPr kumimoji="0" lang="en-US" altLang="en-US" sz="1400" b="0" i="0" u="none" strike="noStrike" cap="none" normalizeH="0" baseline="0">
                <a:ln>
                  <a:noFill/>
                </a:ln>
                <a:solidFill>
                  <a:srgbClr val="F6F6F6"/>
                </a:solidFill>
                <a:effectLst/>
                <a:latin typeface="JetBrains Mono"/>
              </a:rPr>
              <a:t>length</a:t>
            </a:r>
            <a:r>
              <a:rPr kumimoji="0" lang="en-US" altLang="en-US" sz="1400" b="0" i="0" u="none" strike="noStrike" cap="none" normalizeH="0" baseline="0">
                <a:ln>
                  <a:noFill/>
                </a:ln>
                <a:solidFill>
                  <a:srgbClr val="F9FAF4"/>
                </a:solidFill>
                <a:effectLst/>
                <a:latin typeface="JetBrains Mono"/>
              </a:rPr>
              <a:t>()</a:t>
            </a:r>
            <a:r>
              <a:rPr kumimoji="0" lang="en-US" altLang="en-US" sz="1400" b="0" i="0" u="none" strike="noStrike" cap="none" normalizeH="0" baseline="0">
                <a:ln>
                  <a:noFill/>
                </a:ln>
                <a:solidFill>
                  <a:srgbClr val="F92772"/>
                </a:solidFill>
                <a:effectLst/>
                <a:latin typeface="JetBrains Mono"/>
              </a:rPr>
              <a:t>;  </a:t>
            </a:r>
            <a:r>
              <a:rPr kumimoji="0" lang="en-US" altLang="en-US" sz="1400" b="0" i="0" u="none" strike="noStrike" cap="none" normalizeH="0" baseline="0">
                <a:ln>
                  <a:noFill/>
                </a:ln>
                <a:solidFill>
                  <a:srgbClr val="808080"/>
                </a:solidFill>
                <a:effectLst/>
                <a:latin typeface="JetBrains Mono"/>
              </a:rPr>
              <a:t>// OK</a:t>
            </a:r>
            <a:br>
              <a:rPr kumimoji="0" lang="en-US" altLang="en-US" sz="1400" b="0" i="0" u="none" strike="noStrike" cap="none" normalizeH="0" baseline="0">
                <a:ln>
                  <a:noFill/>
                </a:ln>
                <a:solidFill>
                  <a:srgbClr val="808080"/>
                </a:solidFill>
                <a:effectLst/>
                <a:latin typeface="JetBrains Mono"/>
              </a:rPr>
            </a:br>
            <a:r>
              <a:rPr kumimoji="0" lang="en-US" altLang="en-US" sz="1400" b="0" i="0" u="none" strike="noStrike" cap="none" normalizeH="0" baseline="0">
                <a:ln>
                  <a:noFill/>
                </a:ln>
                <a:solidFill>
                  <a:srgbClr val="F92772"/>
                </a:solidFill>
                <a:effectLst/>
                <a:latin typeface="JetBrains Mono"/>
              </a:rPr>
              <a:t>int </a:t>
            </a:r>
            <a:r>
              <a:rPr kumimoji="0" lang="en-US" altLang="en-US" sz="1400" b="0" i="0" u="none" strike="noStrike" cap="none" normalizeH="0" baseline="0">
                <a:ln>
                  <a:noFill/>
                </a:ln>
                <a:solidFill>
                  <a:srgbClr val="F6F6F6"/>
                </a:solidFill>
                <a:effectLst/>
                <a:latin typeface="JetBrains Mono"/>
              </a:rPr>
              <a:t>bad </a:t>
            </a:r>
            <a:r>
              <a:rPr kumimoji="0" lang="en-US" altLang="en-US" sz="1400" b="0" i="0" u="none" strike="noStrike" cap="none" normalizeH="0" baseline="0">
                <a:ln>
                  <a:noFill/>
                </a:ln>
                <a:solidFill>
                  <a:srgbClr val="F92772"/>
                </a:solidFill>
                <a:effectLst/>
                <a:latin typeface="JetBrains Mono"/>
              </a:rPr>
              <a:t>= </a:t>
            </a:r>
            <a:r>
              <a:rPr kumimoji="0" lang="en-US" altLang="en-US" sz="1400" b="0" i="0" u="none" strike="noStrike" cap="none" normalizeH="0" baseline="0">
                <a:ln>
                  <a:noFill/>
                </a:ln>
                <a:solidFill>
                  <a:srgbClr val="F6F6F6"/>
                </a:solidFill>
                <a:effectLst/>
                <a:latin typeface="JetBrains Mono"/>
              </a:rPr>
              <a:t>len</a:t>
            </a:r>
            <a:r>
              <a:rPr kumimoji="0" lang="en-US" altLang="en-US" sz="1400" b="0" i="0" u="none" strike="noStrike" cap="none" normalizeH="0" baseline="0">
                <a:ln>
                  <a:noFill/>
                </a:ln>
                <a:solidFill>
                  <a:srgbClr val="F92772"/>
                </a:solidFill>
                <a:effectLst/>
                <a:latin typeface="JetBrains Mono"/>
              </a:rPr>
              <a:t>.</a:t>
            </a:r>
            <a:r>
              <a:rPr kumimoji="0" lang="en-US" altLang="en-US" sz="1400" b="0" i="0" u="none" strike="noStrike" cap="none" normalizeH="0" baseline="0">
                <a:ln>
                  <a:noFill/>
                </a:ln>
                <a:solidFill>
                  <a:srgbClr val="F6F6F6"/>
                </a:solidFill>
                <a:effectLst/>
                <a:latin typeface="JetBrains Mono"/>
              </a:rPr>
              <a:t>length</a:t>
            </a:r>
            <a:r>
              <a:rPr kumimoji="0" lang="en-US" altLang="en-US" sz="1400" b="0" i="0" u="none" strike="noStrike" cap="none" normalizeH="0" baseline="0">
                <a:ln>
                  <a:noFill/>
                </a:ln>
                <a:solidFill>
                  <a:srgbClr val="F9FAF4"/>
                </a:solidFill>
                <a:effectLst/>
                <a:latin typeface="JetBrains Mono"/>
              </a:rPr>
              <a:t>()</a:t>
            </a:r>
            <a:r>
              <a:rPr kumimoji="0" lang="en-US" altLang="en-US" sz="1400" b="0" i="0" u="none" strike="noStrike" cap="none" normalizeH="0" baseline="0">
                <a:ln>
                  <a:noFill/>
                </a:ln>
                <a:solidFill>
                  <a:srgbClr val="F92772"/>
                </a:solidFill>
                <a:effectLst/>
                <a:latin typeface="JetBrains Mono"/>
              </a:rPr>
              <a:t>;         </a:t>
            </a:r>
            <a:r>
              <a:rPr kumimoji="0" lang="en-US" altLang="en-US" sz="1400" b="0" i="0" u="none" strike="noStrike" cap="none" normalizeH="0" baseline="0">
                <a:ln>
                  <a:noFill/>
                </a:ln>
                <a:solidFill>
                  <a:srgbClr val="808080"/>
                </a:solidFill>
                <a:effectLst/>
                <a:latin typeface="JetBrains Mono"/>
              </a:rPr>
              <a:t>// DOES NOT COMPILE</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387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0A337-D1C5-49C7-9DD1-4ADEC0A917DB}"/>
              </a:ext>
            </a:extLst>
          </p:cNvPr>
          <p:cNvSpPr>
            <a:spLocks noGrp="1"/>
          </p:cNvSpPr>
          <p:nvPr>
            <p:ph idx="1"/>
          </p:nvPr>
        </p:nvSpPr>
        <p:spPr/>
        <p:txBody>
          <a:bodyPr/>
          <a:lstStyle/>
          <a:p>
            <a:r>
              <a:rPr lang="en-GB" dirty="0"/>
              <a:t>Consider the following:</a:t>
            </a:r>
          </a:p>
          <a:p>
            <a:r>
              <a:rPr lang="en-GB" dirty="0"/>
              <a:t>Declaration:</a:t>
            </a:r>
          </a:p>
          <a:p>
            <a:pPr marL="457200" lvl="1" indent="0">
              <a:buNone/>
            </a:pPr>
            <a:endParaRPr lang="en-GB" dirty="0"/>
          </a:p>
          <a:p>
            <a:pPr marL="457200" lvl="1" indent="0">
              <a:buNone/>
            </a:pPr>
            <a:endParaRPr lang="en-GB" dirty="0"/>
          </a:p>
          <a:p>
            <a:r>
              <a:rPr lang="en-GB" dirty="0"/>
              <a:t>Initialisation:</a:t>
            </a:r>
          </a:p>
          <a:p>
            <a:endParaRPr lang="en-GB" dirty="0"/>
          </a:p>
          <a:p>
            <a:pPr marL="457200" lvl="1" indent="0">
              <a:buNone/>
            </a:pPr>
            <a:endParaRPr lang="en-GB" dirty="0"/>
          </a:p>
          <a:p>
            <a:r>
              <a:rPr lang="en-GB" dirty="0"/>
              <a:t>A better way:</a:t>
            </a:r>
          </a:p>
          <a:p>
            <a:endParaRPr lang="en-GB" dirty="0"/>
          </a:p>
          <a:p>
            <a:endParaRPr lang="en-GB" dirty="0"/>
          </a:p>
          <a:p>
            <a:r>
              <a:rPr lang="en-GB" dirty="0"/>
              <a:t>Multiple variable declaration:</a:t>
            </a:r>
          </a:p>
          <a:p>
            <a:pPr lvl="1"/>
            <a:endParaRPr lang="en-GB" dirty="0"/>
          </a:p>
        </p:txBody>
      </p:sp>
      <p:sp>
        <p:nvSpPr>
          <p:cNvPr id="2" name="Title 1">
            <a:extLst>
              <a:ext uri="{FF2B5EF4-FFF2-40B4-BE49-F238E27FC236}">
                <a16:creationId xmlns:a16="http://schemas.microsoft.com/office/drawing/2014/main" id="{012799AD-0D76-4ED6-9D3E-EDD4F696400A}"/>
              </a:ext>
            </a:extLst>
          </p:cNvPr>
          <p:cNvSpPr>
            <a:spLocks noGrp="1"/>
          </p:cNvSpPr>
          <p:nvPr>
            <p:ph type="ctrTitle"/>
          </p:nvPr>
        </p:nvSpPr>
        <p:spPr/>
        <p:txBody>
          <a:bodyPr/>
          <a:lstStyle/>
          <a:p>
            <a:r>
              <a:rPr lang="en-GB" dirty="0"/>
              <a:t>Declaring Variables</a:t>
            </a:r>
          </a:p>
        </p:txBody>
      </p:sp>
      <p:sp>
        <p:nvSpPr>
          <p:cNvPr id="10" name="Rectangle 1">
            <a:extLst>
              <a:ext uri="{FF2B5EF4-FFF2-40B4-BE49-F238E27FC236}">
                <a16:creationId xmlns:a16="http://schemas.microsoft.com/office/drawing/2014/main" id="{A4C6973B-82A3-46BC-A03A-6E11E6216BA1}"/>
              </a:ext>
            </a:extLst>
          </p:cNvPr>
          <p:cNvSpPr>
            <a:spLocks noChangeArrowheads="1"/>
          </p:cNvSpPr>
          <p:nvPr/>
        </p:nvSpPr>
        <p:spPr bwMode="auto">
          <a:xfrm>
            <a:off x="797221" y="1656760"/>
            <a:ext cx="5013158" cy="523220"/>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6F6F6"/>
                </a:solidFill>
                <a:effectLst/>
                <a:latin typeface="JetBrains Mono"/>
              </a:rPr>
              <a:t>String </a:t>
            </a:r>
            <a:r>
              <a:rPr kumimoji="0" lang="en-US" altLang="en-US" sz="1400" b="0" i="0" u="none" strike="noStrike" cap="none" normalizeH="0" baseline="0">
                <a:ln>
                  <a:noFill/>
                </a:ln>
                <a:solidFill>
                  <a:srgbClr val="66D9EE"/>
                </a:solidFill>
                <a:effectLst/>
                <a:latin typeface="JetBrains Mono"/>
              </a:rPr>
              <a:t>carPark</a:t>
            </a:r>
            <a:r>
              <a:rPr kumimoji="0" lang="en-US" altLang="en-US" sz="1400" b="0" i="0" u="none" strike="noStrike" cap="none" normalizeH="0" baseline="0">
                <a:ln>
                  <a:noFill/>
                </a:ln>
                <a:solidFill>
                  <a:srgbClr val="F92772"/>
                </a:solidFill>
                <a:effectLst/>
                <a:latin typeface="JetBrains Mono"/>
              </a:rPr>
              <a:t>;</a:t>
            </a:r>
            <a:br>
              <a:rPr kumimoji="0" lang="en-US" altLang="en-US" sz="1400" b="0" i="0" u="none" strike="noStrike" cap="none" normalizeH="0" baseline="0">
                <a:ln>
                  <a:noFill/>
                </a:ln>
                <a:solidFill>
                  <a:srgbClr val="F92772"/>
                </a:solidFill>
                <a:effectLst/>
                <a:latin typeface="JetBrains Mono"/>
              </a:rPr>
            </a:br>
            <a:r>
              <a:rPr kumimoji="0" lang="en-US" altLang="en-US" sz="1400" b="0" i="0" u="none" strike="noStrike" cap="none" normalizeH="0" baseline="0">
                <a:ln>
                  <a:noFill/>
                </a:ln>
                <a:solidFill>
                  <a:srgbClr val="F92772"/>
                </a:solidFill>
                <a:effectLst/>
                <a:latin typeface="JetBrains Mono"/>
              </a:rPr>
              <a:t>int </a:t>
            </a:r>
            <a:r>
              <a:rPr kumimoji="0" lang="en-US" altLang="en-US" sz="1400" b="0" i="0" u="none" strike="noStrike" cap="none" normalizeH="0" baseline="0">
                <a:ln>
                  <a:noFill/>
                </a:ln>
                <a:solidFill>
                  <a:srgbClr val="66D9EE"/>
                </a:solidFill>
                <a:effectLst/>
                <a:latin typeface="JetBrains Mono"/>
              </a:rPr>
              <a:t>maxNoVehicles</a:t>
            </a:r>
            <a:r>
              <a:rPr kumimoji="0" lang="en-US" altLang="en-US" sz="1400" b="0" i="0" u="none" strike="noStrike" cap="none" normalizeH="0" baseline="0">
                <a:ln>
                  <a:noFill/>
                </a:ln>
                <a:solidFill>
                  <a:srgbClr val="F9277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C8DD87EA-CDC2-4D94-B5C4-7D00FFA3E06B}"/>
              </a:ext>
            </a:extLst>
          </p:cNvPr>
          <p:cNvSpPr>
            <a:spLocks noChangeArrowheads="1"/>
          </p:cNvSpPr>
          <p:nvPr/>
        </p:nvSpPr>
        <p:spPr bwMode="auto">
          <a:xfrm>
            <a:off x="797221" y="2691186"/>
            <a:ext cx="5013158" cy="523220"/>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6F6F6"/>
                </a:solidFill>
                <a:effectLst/>
                <a:latin typeface="JetBrains Mono"/>
              </a:rPr>
              <a:t>carPark </a:t>
            </a:r>
            <a:r>
              <a:rPr kumimoji="0" lang="en-US" altLang="en-US" sz="1400" b="0" i="0" u="none" strike="noStrike" cap="none" normalizeH="0" baseline="0">
                <a:ln>
                  <a:noFill/>
                </a:ln>
                <a:solidFill>
                  <a:srgbClr val="F92772"/>
                </a:solidFill>
                <a:effectLst/>
                <a:latin typeface="JetBrains Mono"/>
              </a:rPr>
              <a:t>= </a:t>
            </a:r>
            <a:r>
              <a:rPr kumimoji="0" lang="en-US" altLang="en-US" sz="1400" b="0" i="0" u="none" strike="noStrike" cap="none" normalizeH="0" baseline="0">
                <a:ln>
                  <a:noFill/>
                </a:ln>
                <a:solidFill>
                  <a:srgbClr val="E6DA74"/>
                </a:solidFill>
                <a:effectLst/>
                <a:latin typeface="JetBrains Mono"/>
              </a:rPr>
              <a:t>"Station Car Park 1"</a:t>
            </a:r>
            <a:r>
              <a:rPr kumimoji="0" lang="en-US" altLang="en-US" sz="1400" b="0" i="0" u="none" strike="noStrike" cap="none" normalizeH="0" baseline="0">
                <a:ln>
                  <a:noFill/>
                </a:ln>
                <a:solidFill>
                  <a:srgbClr val="F92772"/>
                </a:solidFill>
                <a:effectLst/>
                <a:latin typeface="JetBrains Mono"/>
              </a:rPr>
              <a:t>;</a:t>
            </a:r>
            <a:br>
              <a:rPr kumimoji="0" lang="en-US" altLang="en-US" sz="1400" b="0" i="0" u="none" strike="noStrike" cap="none" normalizeH="0" baseline="0">
                <a:ln>
                  <a:noFill/>
                </a:ln>
                <a:solidFill>
                  <a:srgbClr val="F92772"/>
                </a:solidFill>
                <a:effectLst/>
                <a:latin typeface="JetBrains Mono"/>
              </a:rPr>
            </a:br>
            <a:r>
              <a:rPr kumimoji="0" lang="en-US" altLang="en-US" sz="1400" b="0" i="0" u="none" strike="noStrike" cap="none" normalizeH="0" baseline="0">
                <a:ln>
                  <a:noFill/>
                </a:ln>
                <a:solidFill>
                  <a:srgbClr val="F6F6F6"/>
                </a:solidFill>
                <a:effectLst/>
                <a:latin typeface="JetBrains Mono"/>
              </a:rPr>
              <a:t>maxNoVehicles </a:t>
            </a:r>
            <a:r>
              <a:rPr kumimoji="0" lang="en-US" altLang="en-US" sz="1400" b="0" i="0" u="none" strike="noStrike" cap="none" normalizeH="0" baseline="0">
                <a:ln>
                  <a:noFill/>
                </a:ln>
                <a:solidFill>
                  <a:srgbClr val="F92772"/>
                </a:solidFill>
                <a:effectLst/>
                <a:latin typeface="JetBrains Mono"/>
              </a:rPr>
              <a:t>= </a:t>
            </a:r>
            <a:r>
              <a:rPr kumimoji="0" lang="en-US" altLang="en-US" sz="1400" b="0" i="0" u="none" strike="noStrike" cap="none" normalizeH="0" baseline="0">
                <a:ln>
                  <a:noFill/>
                </a:ln>
                <a:solidFill>
                  <a:srgbClr val="AE81FF"/>
                </a:solidFill>
                <a:effectLst/>
                <a:latin typeface="JetBrains Mono"/>
              </a:rPr>
              <a:t>1001</a:t>
            </a:r>
            <a:r>
              <a:rPr kumimoji="0" lang="en-US" altLang="en-US" sz="1400" b="0" i="0" u="none" strike="noStrike" cap="none" normalizeH="0" baseline="0">
                <a:ln>
                  <a:noFill/>
                </a:ln>
                <a:solidFill>
                  <a:srgbClr val="F9277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705697B-91C7-4077-9446-2DE3A5753CE5}"/>
              </a:ext>
            </a:extLst>
          </p:cNvPr>
          <p:cNvSpPr>
            <a:spLocks noChangeArrowheads="1"/>
          </p:cNvSpPr>
          <p:nvPr/>
        </p:nvSpPr>
        <p:spPr bwMode="auto">
          <a:xfrm>
            <a:off x="797221" y="3841160"/>
            <a:ext cx="5013158" cy="523220"/>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6F6F6"/>
                </a:solidFill>
                <a:effectLst/>
                <a:latin typeface="JetBrains Mono"/>
              </a:rPr>
              <a:t>String </a:t>
            </a:r>
            <a:r>
              <a:rPr kumimoji="0" lang="en-US" altLang="en-US" sz="1400" b="0" i="0" u="none" strike="noStrike" cap="none" normalizeH="0" baseline="0" dirty="0" err="1">
                <a:ln>
                  <a:noFill/>
                </a:ln>
                <a:solidFill>
                  <a:srgbClr val="F6F6F6"/>
                </a:solidFill>
                <a:effectLst/>
                <a:latin typeface="JetBrains Mono"/>
              </a:rPr>
              <a:t>carPark</a:t>
            </a:r>
            <a:r>
              <a:rPr kumimoji="0" lang="en-US" altLang="en-US" sz="1400" b="0" i="0" u="none" strike="noStrike" cap="none" normalizeH="0" baseline="0" dirty="0">
                <a:ln>
                  <a:noFill/>
                </a:ln>
                <a:solidFill>
                  <a:srgbClr val="F6F6F6"/>
                </a:solidFill>
                <a:effectLst/>
                <a:latin typeface="JetBrains Mono"/>
              </a:rPr>
              <a:t> </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E6DA74"/>
                </a:solidFill>
                <a:effectLst/>
                <a:latin typeface="JetBrains Mono"/>
              </a:rPr>
              <a:t>"Station Car Park 1"</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int </a:t>
            </a:r>
            <a:r>
              <a:rPr kumimoji="0" lang="en-US" altLang="en-US" sz="1400" b="0" i="0" u="none" strike="noStrike" cap="none" normalizeH="0" baseline="0" dirty="0" err="1">
                <a:ln>
                  <a:noFill/>
                </a:ln>
                <a:solidFill>
                  <a:srgbClr val="F6F6F6"/>
                </a:solidFill>
                <a:effectLst/>
                <a:latin typeface="JetBrains Mono"/>
              </a:rPr>
              <a:t>maxNoVehicles</a:t>
            </a:r>
            <a:r>
              <a:rPr kumimoji="0" lang="en-US" altLang="en-US" sz="1400" b="0" i="0" u="none" strike="noStrike" cap="none" normalizeH="0" baseline="0" dirty="0">
                <a:ln>
                  <a:noFill/>
                </a:ln>
                <a:solidFill>
                  <a:srgbClr val="F6F6F6"/>
                </a:solidFill>
                <a:effectLst/>
                <a:latin typeface="JetBrains Mono"/>
              </a:rPr>
              <a:t> </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AE81FF"/>
                </a:solidFill>
                <a:effectLst/>
                <a:latin typeface="JetBrains Mono"/>
              </a:rPr>
              <a:t>1001</a:t>
            </a:r>
            <a:r>
              <a:rPr kumimoji="0" lang="en-US" altLang="en-US" sz="1400" b="0" i="0" u="none" strike="noStrike" cap="none" normalizeH="0" baseline="0" dirty="0">
                <a:ln>
                  <a:noFill/>
                </a:ln>
                <a:solidFill>
                  <a:srgbClr val="F92772"/>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5E1573F1-0531-4223-BA65-B17B9542C865}"/>
              </a:ext>
            </a:extLst>
          </p:cNvPr>
          <p:cNvSpPr>
            <a:spLocks noChangeArrowheads="1"/>
          </p:cNvSpPr>
          <p:nvPr/>
        </p:nvSpPr>
        <p:spPr bwMode="auto">
          <a:xfrm>
            <a:off x="797221" y="5140570"/>
            <a:ext cx="5013158" cy="523220"/>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6F6F6"/>
                </a:solidFill>
                <a:effectLst/>
                <a:latin typeface="JetBrains Mono"/>
              </a:rPr>
              <a:t>String s1</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F6F6F6"/>
                </a:solidFill>
                <a:effectLst/>
                <a:latin typeface="JetBrains Mono"/>
              </a:rPr>
              <a:t>s2</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6F6F6"/>
                </a:solidFill>
                <a:effectLst/>
                <a:latin typeface="JetBrains Mono"/>
              </a:rPr>
              <a:t>String s3 </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E6DA74"/>
                </a:solidFill>
                <a:effectLst/>
                <a:latin typeface="JetBrains Mono"/>
              </a:rPr>
              <a:t>"yes"</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F6F6F6"/>
                </a:solidFill>
                <a:effectLst/>
                <a:latin typeface="JetBrains Mono"/>
              </a:rPr>
              <a:t>s4 </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E6DA74"/>
                </a:solidFill>
                <a:effectLst/>
                <a:latin typeface="JetBrains Mono"/>
              </a:rPr>
              <a:t>"no"</a:t>
            </a:r>
            <a:r>
              <a:rPr kumimoji="0" lang="en-US" altLang="en-US" sz="1400" b="0" i="0" u="none" strike="noStrike" cap="none" normalizeH="0" baseline="0" dirty="0">
                <a:ln>
                  <a:noFill/>
                </a:ln>
                <a:solidFill>
                  <a:srgbClr val="F92772"/>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99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B3644-7FF0-4E54-8D84-476DCCE60F37}"/>
              </a:ext>
            </a:extLst>
          </p:cNvPr>
          <p:cNvSpPr>
            <a:spLocks noGrp="1"/>
          </p:cNvSpPr>
          <p:nvPr>
            <p:ph idx="1"/>
          </p:nvPr>
        </p:nvSpPr>
        <p:spPr/>
        <p:txBody>
          <a:bodyPr>
            <a:normAutofit/>
          </a:bodyPr>
          <a:lstStyle/>
          <a:p>
            <a:pPr marL="514350" indent="-514350">
              <a:buFont typeface="+mj-lt"/>
              <a:buAutoNum type="arabicPeriod"/>
            </a:pPr>
            <a:r>
              <a:rPr lang="en-GB" dirty="0"/>
              <a:t>Must begin with a letter $ or _</a:t>
            </a:r>
          </a:p>
          <a:p>
            <a:pPr marL="514350" indent="-514350">
              <a:buFont typeface="+mj-lt"/>
              <a:buAutoNum type="arabicPeriod"/>
            </a:pPr>
            <a:r>
              <a:rPr lang="en-GB" dirty="0"/>
              <a:t>Subsequent digits may include numbers and characters</a:t>
            </a:r>
          </a:p>
          <a:p>
            <a:pPr marL="514350" indent="-514350">
              <a:buFont typeface="+mj-lt"/>
              <a:buAutoNum type="arabicPeriod"/>
            </a:pPr>
            <a:r>
              <a:rPr lang="en-GB" dirty="0"/>
              <a:t>Must NOT be identical to </a:t>
            </a:r>
            <a:r>
              <a:rPr lang="en-GB" b="1" i="1" dirty="0"/>
              <a:t>reserved words</a:t>
            </a:r>
          </a:p>
          <a:p>
            <a:r>
              <a:rPr lang="en-GB" dirty="0"/>
              <a:t>Legal</a:t>
            </a:r>
            <a:r>
              <a:rPr lang="en-GB" b="1" i="1" dirty="0"/>
              <a:t> </a:t>
            </a:r>
            <a:r>
              <a:rPr lang="en-GB" dirty="0" err="1"/>
              <a:t>indentifiers</a:t>
            </a:r>
            <a:endParaRPr lang="en-GB" dirty="0"/>
          </a:p>
          <a:p>
            <a:pPr marL="457200" lvl="1" indent="0">
              <a:buNone/>
            </a:pPr>
            <a:endParaRPr lang="en-GB" dirty="0"/>
          </a:p>
          <a:p>
            <a:endParaRPr lang="en-GB" dirty="0"/>
          </a:p>
          <a:p>
            <a:endParaRPr lang="en-GB" dirty="0"/>
          </a:p>
          <a:p>
            <a:endParaRPr lang="en-GB" dirty="0"/>
          </a:p>
          <a:p>
            <a:r>
              <a:rPr lang="en-GB" dirty="0"/>
              <a:t>Illegal identifiers</a:t>
            </a:r>
          </a:p>
          <a:p>
            <a:pPr marL="457200" lvl="1" indent="0">
              <a:buNone/>
            </a:pPr>
            <a:endParaRPr lang="en-GB" dirty="0"/>
          </a:p>
          <a:p>
            <a:pPr marL="0" indent="0">
              <a:buNone/>
            </a:pPr>
            <a:endParaRPr lang="en-GB" dirty="0"/>
          </a:p>
        </p:txBody>
      </p:sp>
      <p:sp>
        <p:nvSpPr>
          <p:cNvPr id="2" name="Title 1">
            <a:extLst>
              <a:ext uri="{FF2B5EF4-FFF2-40B4-BE49-F238E27FC236}">
                <a16:creationId xmlns:a16="http://schemas.microsoft.com/office/drawing/2014/main" id="{E7C54E7E-56D2-4575-A7EE-BE95952D088C}"/>
              </a:ext>
            </a:extLst>
          </p:cNvPr>
          <p:cNvSpPr>
            <a:spLocks noGrp="1"/>
          </p:cNvSpPr>
          <p:nvPr>
            <p:ph type="ctrTitle"/>
          </p:nvPr>
        </p:nvSpPr>
        <p:spPr/>
        <p:txBody>
          <a:bodyPr/>
          <a:lstStyle/>
          <a:p>
            <a:r>
              <a:rPr lang="en-GB" dirty="0"/>
              <a:t>Identifiers</a:t>
            </a:r>
          </a:p>
        </p:txBody>
      </p:sp>
      <p:sp>
        <p:nvSpPr>
          <p:cNvPr id="7" name="TextBox 6">
            <a:extLst>
              <a:ext uri="{FF2B5EF4-FFF2-40B4-BE49-F238E27FC236}">
                <a16:creationId xmlns:a16="http://schemas.microsoft.com/office/drawing/2014/main" id="{8B0A5DDC-6AFA-4F12-9A39-99C8A77D258C}"/>
              </a:ext>
            </a:extLst>
          </p:cNvPr>
          <p:cNvSpPr txBox="1"/>
          <p:nvPr/>
        </p:nvSpPr>
        <p:spPr>
          <a:xfrm>
            <a:off x="838200" y="2552109"/>
            <a:ext cx="6136104" cy="1200329"/>
          </a:xfrm>
          <a:prstGeom prst="rect">
            <a:avLst/>
          </a:prstGeom>
          <a:solidFill>
            <a:schemeClr val="tx1">
              <a:lumMod val="85000"/>
              <a:lumOff val="15000"/>
            </a:schemeClr>
          </a:solidFill>
        </p:spPr>
        <p:txBody>
          <a:bodyPr wrap="square">
            <a:spAutoFit/>
          </a:bodyPr>
          <a:lstStyle/>
          <a:p>
            <a:r>
              <a:rPr lang="en-GB" b="0" dirty="0" err="1">
                <a:solidFill>
                  <a:srgbClr val="4EC9B0"/>
                </a:solidFill>
                <a:effectLst/>
                <a:latin typeface="Consolas" panose="020B0609020204030204" pitchFamily="49" charset="0"/>
              </a:rPr>
              <a:t>Valididentifier</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r>
              <a:rPr lang="en-GB" b="0" dirty="0">
                <a:solidFill>
                  <a:srgbClr val="4EC9B0"/>
                </a:solidFill>
                <a:effectLst/>
                <a:latin typeface="Consolas" panose="020B0609020204030204" pitchFamily="49" charset="0"/>
              </a:rPr>
              <a:t>Yes2ID</a:t>
            </a:r>
            <a:endParaRPr lang="en-GB" b="0" dirty="0">
              <a:solidFill>
                <a:srgbClr val="D4D4D4"/>
              </a:solidFill>
              <a:effectLst/>
              <a:latin typeface="Consolas" panose="020B0609020204030204" pitchFamily="49" charset="0"/>
            </a:endParaRPr>
          </a:p>
          <a:p>
            <a:r>
              <a:rPr lang="en-GB" b="0" dirty="0">
                <a:solidFill>
                  <a:srgbClr val="4EC9B0"/>
                </a:solidFill>
                <a:effectLst/>
                <a:latin typeface="Consolas" panose="020B0609020204030204" pitchFamily="49" charset="0"/>
              </a:rPr>
              <a:t>_Identifier</a:t>
            </a:r>
            <a:endParaRPr lang="en-GB" b="0" dirty="0">
              <a:solidFill>
                <a:srgbClr val="D4D4D4"/>
              </a:solidFill>
              <a:effectLst/>
              <a:latin typeface="Consolas" panose="020B0609020204030204" pitchFamily="49" charset="0"/>
            </a:endParaRPr>
          </a:p>
          <a:p>
            <a:r>
              <a:rPr lang="en-GB" b="0" dirty="0">
                <a:solidFill>
                  <a:srgbClr val="4EC9B0"/>
                </a:solidFill>
                <a:effectLst/>
                <a:latin typeface="Consolas" panose="020B0609020204030204" pitchFamily="49" charset="0"/>
              </a:rPr>
              <a:t>_</a:t>
            </a:r>
            <a:r>
              <a:rPr lang="en-GB" b="0" dirty="0" err="1">
                <a:solidFill>
                  <a:srgbClr val="4EC9B0"/>
                </a:solidFill>
                <a:effectLst/>
                <a:latin typeface="Consolas" panose="020B0609020204030204" pitchFamily="49" charset="0"/>
              </a:rPr>
              <a:t>anotherValidIdentifier</a:t>
            </a:r>
            <a:r>
              <a:rPr lang="en-GB"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80AD50A-C37E-43E3-A220-EB2757438F7E}"/>
              </a:ext>
            </a:extLst>
          </p:cNvPr>
          <p:cNvSpPr txBox="1"/>
          <p:nvPr/>
        </p:nvSpPr>
        <p:spPr>
          <a:xfrm>
            <a:off x="838200" y="4568126"/>
            <a:ext cx="6136104" cy="923330"/>
          </a:xfrm>
          <a:prstGeom prst="rect">
            <a:avLst/>
          </a:prstGeom>
          <a:solidFill>
            <a:schemeClr val="tx1">
              <a:lumMod val="85000"/>
              <a:lumOff val="15000"/>
            </a:schemeClr>
          </a:solidFill>
        </p:spPr>
        <p:txBody>
          <a:bodyPr wrap="square">
            <a:spAutoFit/>
          </a:bodyPr>
          <a:lstStyle/>
          <a:p>
            <a:r>
              <a:rPr lang="en-GB" b="0" dirty="0">
                <a:solidFill>
                  <a:srgbClr val="D4D4D4"/>
                </a:solidFill>
                <a:effectLst/>
                <a:latin typeface="Consolas" panose="020B0609020204030204" pitchFamily="49" charset="0"/>
              </a:rPr>
              <a:t>3PersonClass    </a:t>
            </a:r>
            <a:r>
              <a:rPr lang="en-GB" b="0" dirty="0">
                <a:solidFill>
                  <a:srgbClr val="6A9955"/>
                </a:solidFill>
                <a:effectLst/>
                <a:latin typeface="Consolas" panose="020B0609020204030204" pitchFamily="49" charset="0"/>
              </a:rPr>
              <a:t>//Rule 1</a:t>
            </a:r>
            <a:endParaRPr lang="en-GB" b="0" dirty="0">
              <a:solidFill>
                <a:srgbClr val="D4D4D4"/>
              </a:solidFill>
              <a:effectLst/>
              <a:latin typeface="Consolas" panose="020B0609020204030204" pitchFamily="49" charset="0"/>
            </a:endParaRPr>
          </a:p>
          <a:p>
            <a:r>
              <a:rPr lang="en-GB" b="0" dirty="0" err="1">
                <a:solidFill>
                  <a:srgbClr val="D4D4D4"/>
                </a:solidFill>
                <a:effectLst/>
                <a:latin typeface="Consolas" panose="020B0609020204030204" pitchFamily="49" charset="0"/>
              </a:rPr>
              <a:t>master@</a:t>
            </a:r>
            <a:r>
              <a:rPr lang="en-GB" b="0" dirty="0" err="1">
                <a:solidFill>
                  <a:srgbClr val="4EC9B0"/>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//Rule 2</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 Rule3</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990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0A337-D1C5-49C7-9DD1-4ADEC0A917DB}"/>
              </a:ext>
            </a:extLst>
          </p:cNvPr>
          <p:cNvSpPr>
            <a:spLocks noGrp="1"/>
          </p:cNvSpPr>
          <p:nvPr>
            <p:ph idx="1"/>
          </p:nvPr>
        </p:nvSpPr>
        <p:spPr/>
        <p:txBody>
          <a:bodyPr/>
          <a:lstStyle/>
          <a:p>
            <a:r>
              <a:rPr lang="en-GB" dirty="0"/>
              <a:t>Other examples – which are not legal?</a:t>
            </a:r>
          </a:p>
        </p:txBody>
      </p:sp>
      <p:sp>
        <p:nvSpPr>
          <p:cNvPr id="2" name="Title 1">
            <a:extLst>
              <a:ext uri="{FF2B5EF4-FFF2-40B4-BE49-F238E27FC236}">
                <a16:creationId xmlns:a16="http://schemas.microsoft.com/office/drawing/2014/main" id="{012799AD-0D76-4ED6-9D3E-EDD4F696400A}"/>
              </a:ext>
            </a:extLst>
          </p:cNvPr>
          <p:cNvSpPr>
            <a:spLocks noGrp="1"/>
          </p:cNvSpPr>
          <p:nvPr>
            <p:ph type="ctrTitle"/>
          </p:nvPr>
        </p:nvSpPr>
        <p:spPr/>
        <p:txBody>
          <a:bodyPr/>
          <a:lstStyle/>
          <a:p>
            <a:r>
              <a:rPr lang="en-GB" dirty="0"/>
              <a:t>Declaring Variables</a:t>
            </a:r>
          </a:p>
        </p:txBody>
      </p:sp>
      <p:sp>
        <p:nvSpPr>
          <p:cNvPr id="11" name="TextBox 10">
            <a:extLst>
              <a:ext uri="{FF2B5EF4-FFF2-40B4-BE49-F238E27FC236}">
                <a16:creationId xmlns:a16="http://schemas.microsoft.com/office/drawing/2014/main" id="{96BC1217-2D51-49AB-A4F7-DD06D3357528}"/>
              </a:ext>
            </a:extLst>
          </p:cNvPr>
          <p:cNvSpPr txBox="1"/>
          <p:nvPr/>
        </p:nvSpPr>
        <p:spPr>
          <a:xfrm>
            <a:off x="782053" y="1264963"/>
            <a:ext cx="6136104" cy="2031325"/>
          </a:xfrm>
          <a:prstGeom prst="rect">
            <a:avLst/>
          </a:prstGeom>
          <a:solidFill>
            <a:schemeClr val="tx1">
              <a:lumMod val="85000"/>
              <a:lumOff val="15000"/>
            </a:schemeClr>
          </a:solidFill>
        </p:spPr>
        <p:txBody>
          <a:bodyPr wrap="square">
            <a:spAutoFit/>
          </a:bodyPr>
          <a:lstStyle/>
          <a:p>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i1</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i2</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i3</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i3</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a:t>
            </a:r>
          </a:p>
          <a:p>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num</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String</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value</a:t>
            </a:r>
            <a:r>
              <a:rPr lang="en-GB" b="0" dirty="0">
                <a:solidFill>
                  <a:srgbClr val="D4D4D4"/>
                </a:solidFill>
                <a:effectLst/>
                <a:latin typeface="Consolas" panose="020B0609020204030204" pitchFamily="49" charset="0"/>
              </a:rPr>
              <a:t>;  </a:t>
            </a:r>
          </a:p>
          <a:p>
            <a:r>
              <a:rPr lang="en-GB" b="0" dirty="0" err="1">
                <a:solidFill>
                  <a:srgbClr val="4EC9B0"/>
                </a:solidFill>
                <a:effectLst/>
                <a:latin typeface="Consolas" panose="020B0609020204030204" pitchFamily="49" charset="0"/>
              </a:rPr>
              <a:t>boolean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b1</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b2</a:t>
            </a:r>
            <a:r>
              <a:rPr lang="en-GB" b="0" dirty="0">
                <a:solidFill>
                  <a:srgbClr val="D4D4D4"/>
                </a:solidFill>
                <a:effectLst/>
                <a:latin typeface="Consolas" panose="020B0609020204030204" pitchFamily="49" charset="0"/>
              </a:rPr>
              <a:t>;</a:t>
            </a:r>
          </a:p>
          <a:p>
            <a:r>
              <a:rPr lang="en-GB" b="0" dirty="0">
                <a:solidFill>
                  <a:srgbClr val="4EC9B0"/>
                </a:solidFill>
                <a:effectLst/>
                <a:latin typeface="Consolas" panose="020B0609020204030204" pitchFamily="49" charset="0"/>
              </a:rPr>
              <a:t>String</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s1</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s2;</a:t>
            </a:r>
          </a:p>
          <a:p>
            <a:r>
              <a:rPr lang="en-GB" b="0" dirty="0">
                <a:solidFill>
                  <a:srgbClr val="4EC9B0"/>
                </a:solidFill>
                <a:effectLst/>
                <a:latin typeface="Consolas" panose="020B0609020204030204" pitchFamily="49" charset="0"/>
              </a:rPr>
              <a:t>double</a:t>
            </a:r>
            <a:r>
              <a:rPr lang="en-GB" b="0" dirty="0">
                <a:solidFill>
                  <a:srgbClr val="D4D4D4"/>
                </a:solidFill>
                <a:effectLst/>
                <a:latin typeface="Consolas" panose="020B0609020204030204" pitchFamily="49" charset="0"/>
              </a:rPr>
              <a:t> d1, </a:t>
            </a:r>
            <a:r>
              <a:rPr lang="en-GB" b="0" dirty="0">
                <a:solidFill>
                  <a:srgbClr val="4EC9B0"/>
                </a:solidFill>
                <a:effectLst/>
                <a:latin typeface="Consolas" panose="020B0609020204030204" pitchFamily="49" charset="0"/>
              </a:rPr>
              <a:t>double</a:t>
            </a:r>
            <a:r>
              <a:rPr lang="en-GB" b="0" dirty="0">
                <a:solidFill>
                  <a:srgbClr val="D4D4D4"/>
                </a:solidFill>
                <a:effectLst/>
                <a:latin typeface="Consolas" panose="020B0609020204030204" pitchFamily="49" charset="0"/>
              </a:rPr>
              <a:t> d2,  </a:t>
            </a:r>
          </a:p>
          <a:p>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i1</a:t>
            </a:r>
            <a:r>
              <a:rPr lang="en-GB" b="0" dirty="0">
                <a:solidFill>
                  <a:srgbClr val="D4D4D4"/>
                </a:solidFill>
                <a:effectLst/>
                <a:latin typeface="Consolas" panose="020B0609020204030204" pitchFamily="49" charset="0"/>
              </a:rPr>
              <a:t> ; </a:t>
            </a:r>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12</a:t>
            </a:r>
            <a:r>
              <a:rPr lang="en-GB" b="0" dirty="0">
                <a:solidFill>
                  <a:srgbClr val="D4D4D4"/>
                </a:solidFill>
                <a:effectLst/>
                <a:latin typeface="Consolas" panose="020B0609020204030204" pitchFamily="49" charset="0"/>
              </a:rPr>
              <a:t>;</a:t>
            </a:r>
          </a:p>
          <a:p>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i3</a:t>
            </a:r>
            <a:r>
              <a:rPr lang="en-GB" b="0" dirty="0">
                <a:solidFill>
                  <a:srgbClr val="D4D4D4"/>
                </a:solidFill>
                <a:effectLst/>
                <a:latin typeface="Consolas" panose="020B0609020204030204" pitchFamily="49" charset="0"/>
              </a:rPr>
              <a:t>; i4;</a:t>
            </a:r>
          </a:p>
        </p:txBody>
      </p:sp>
      <p:sp>
        <p:nvSpPr>
          <p:cNvPr id="5" name="TextBox 4">
            <a:extLst>
              <a:ext uri="{FF2B5EF4-FFF2-40B4-BE49-F238E27FC236}">
                <a16:creationId xmlns:a16="http://schemas.microsoft.com/office/drawing/2014/main" id="{21172AAE-F62C-4A7A-9C1E-A9E177EFD5A3}"/>
              </a:ext>
            </a:extLst>
          </p:cNvPr>
          <p:cNvSpPr txBox="1"/>
          <p:nvPr/>
        </p:nvSpPr>
        <p:spPr>
          <a:xfrm>
            <a:off x="3698667" y="1599032"/>
            <a:ext cx="3219490" cy="230832"/>
          </a:xfrm>
          <a:prstGeom prst="rect">
            <a:avLst/>
          </a:prstGeom>
          <a:solidFill>
            <a:srgbClr val="FF0000"/>
          </a:solidFill>
        </p:spPr>
        <p:txBody>
          <a:bodyPr wrap="square" rtlCol="0">
            <a:spAutoFit/>
          </a:bodyPr>
          <a:lstStyle/>
          <a:p>
            <a:pPr algn="r"/>
            <a:r>
              <a:rPr lang="en-GB" sz="900" i="1" dirty="0">
                <a:solidFill>
                  <a:schemeClr val="bg1"/>
                </a:solidFill>
              </a:rPr>
              <a:t>//DOES NOT COMPILE</a:t>
            </a:r>
          </a:p>
        </p:txBody>
      </p:sp>
      <p:sp>
        <p:nvSpPr>
          <p:cNvPr id="12" name="TextBox 11">
            <a:extLst>
              <a:ext uri="{FF2B5EF4-FFF2-40B4-BE49-F238E27FC236}">
                <a16:creationId xmlns:a16="http://schemas.microsoft.com/office/drawing/2014/main" id="{21E75747-54D7-43B1-9901-A6C266C2D4E8}"/>
              </a:ext>
            </a:extLst>
          </p:cNvPr>
          <p:cNvSpPr txBox="1"/>
          <p:nvPr/>
        </p:nvSpPr>
        <p:spPr>
          <a:xfrm>
            <a:off x="3698667" y="2709206"/>
            <a:ext cx="3219490" cy="230832"/>
          </a:xfrm>
          <a:prstGeom prst="rect">
            <a:avLst/>
          </a:prstGeom>
          <a:solidFill>
            <a:srgbClr val="FF0000"/>
          </a:solidFill>
        </p:spPr>
        <p:txBody>
          <a:bodyPr wrap="square" rtlCol="0">
            <a:spAutoFit/>
          </a:bodyPr>
          <a:lstStyle/>
          <a:p>
            <a:pPr algn="r"/>
            <a:r>
              <a:rPr lang="en-GB" sz="900" i="1" dirty="0">
                <a:solidFill>
                  <a:schemeClr val="bg1"/>
                </a:solidFill>
              </a:rPr>
              <a:t>//DOES NOT COMPILE</a:t>
            </a:r>
          </a:p>
        </p:txBody>
      </p:sp>
    </p:spTree>
    <p:extLst>
      <p:ext uri="{BB962C8B-B14F-4D97-AF65-F5344CB8AC3E}">
        <p14:creationId xmlns:p14="http://schemas.microsoft.com/office/powerpoint/2010/main" val="150470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9FC8-7005-450D-B500-84B7D604DAC8}"/>
              </a:ext>
            </a:extLst>
          </p:cNvPr>
          <p:cNvSpPr>
            <a:spLocks noGrp="1"/>
          </p:cNvSpPr>
          <p:nvPr>
            <p:ph type="ctrTitle"/>
          </p:nvPr>
        </p:nvSpPr>
        <p:spPr/>
        <p:txBody>
          <a:bodyPr>
            <a:normAutofit/>
          </a:bodyPr>
          <a:lstStyle/>
          <a:p>
            <a:r>
              <a:rPr lang="en-GB" dirty="0"/>
              <a:t>Initialising Variables – what’s wrong with this code?</a:t>
            </a:r>
          </a:p>
        </p:txBody>
      </p:sp>
      <p:sp>
        <p:nvSpPr>
          <p:cNvPr id="6" name="TextBox 5">
            <a:extLst>
              <a:ext uri="{FF2B5EF4-FFF2-40B4-BE49-F238E27FC236}">
                <a16:creationId xmlns:a16="http://schemas.microsoft.com/office/drawing/2014/main" id="{EB2BEA73-223A-4526-A40E-90518340209D}"/>
              </a:ext>
            </a:extLst>
          </p:cNvPr>
          <p:cNvSpPr txBox="1"/>
          <p:nvPr/>
        </p:nvSpPr>
        <p:spPr>
          <a:xfrm>
            <a:off x="851127" y="5026502"/>
            <a:ext cx="8973312" cy="615553"/>
          </a:xfrm>
          <a:prstGeom prst="rect">
            <a:avLst/>
          </a:prstGeom>
          <a:noFill/>
        </p:spPr>
        <p:txBody>
          <a:bodyPr wrap="square" rtlCol="0">
            <a:spAutoFit/>
          </a:bodyPr>
          <a:lstStyle/>
          <a:p>
            <a:r>
              <a:rPr lang="en-GB" sz="2000" spc="-100" dirty="0">
                <a:solidFill>
                  <a:srgbClr val="112D54"/>
                </a:solidFill>
              </a:rPr>
              <a:t>By adding  </a:t>
            </a:r>
            <a:r>
              <a:rPr lang="en-GB" sz="2000" b="1" spc="-100" dirty="0">
                <a:solidFill>
                  <a:srgbClr val="112D54"/>
                </a:solidFill>
              </a:rPr>
              <a:t>x = 3; </a:t>
            </a:r>
            <a:r>
              <a:rPr lang="en-GB" sz="2000" spc="-100" dirty="0">
                <a:solidFill>
                  <a:srgbClr val="112D54"/>
                </a:solidFill>
              </a:rPr>
              <a:t>after line  4 this code would compile </a:t>
            </a:r>
          </a:p>
          <a:p>
            <a:endParaRPr lang="en-GB" sz="1400" dirty="0"/>
          </a:p>
        </p:txBody>
      </p:sp>
      <p:sp>
        <p:nvSpPr>
          <p:cNvPr id="7" name="TextBox 6">
            <a:extLst>
              <a:ext uri="{FF2B5EF4-FFF2-40B4-BE49-F238E27FC236}">
                <a16:creationId xmlns:a16="http://schemas.microsoft.com/office/drawing/2014/main" id="{8A127329-E0F6-4196-B500-2FDA0219AD4A}"/>
              </a:ext>
            </a:extLst>
          </p:cNvPr>
          <p:cNvSpPr txBox="1"/>
          <p:nvPr/>
        </p:nvSpPr>
        <p:spPr>
          <a:xfrm>
            <a:off x="708990" y="1212560"/>
            <a:ext cx="9851136" cy="400110"/>
          </a:xfrm>
          <a:prstGeom prst="rect">
            <a:avLst/>
          </a:prstGeom>
          <a:noFill/>
        </p:spPr>
        <p:txBody>
          <a:bodyPr wrap="square" rtlCol="0">
            <a:spAutoFit/>
          </a:bodyPr>
          <a:lstStyle/>
          <a:p>
            <a:r>
              <a:rPr lang="en-GB" sz="2000" spc="-100" dirty="0">
                <a:solidFill>
                  <a:srgbClr val="112D54"/>
                </a:solidFill>
              </a:rPr>
              <a:t>Local variables (defined within a method) must be defined before use</a:t>
            </a:r>
          </a:p>
        </p:txBody>
      </p:sp>
      <p:sp>
        <p:nvSpPr>
          <p:cNvPr id="11" name="TextBox 10">
            <a:extLst>
              <a:ext uri="{FF2B5EF4-FFF2-40B4-BE49-F238E27FC236}">
                <a16:creationId xmlns:a16="http://schemas.microsoft.com/office/drawing/2014/main" id="{7176C7E8-5BFD-41DF-A81E-C13D0391B833}"/>
              </a:ext>
            </a:extLst>
          </p:cNvPr>
          <p:cNvSpPr txBox="1"/>
          <p:nvPr/>
        </p:nvSpPr>
        <p:spPr>
          <a:xfrm>
            <a:off x="777589" y="1612670"/>
            <a:ext cx="6136104" cy="3139321"/>
          </a:xfrm>
          <a:prstGeom prst="rect">
            <a:avLst/>
          </a:prstGeom>
          <a:solidFill>
            <a:schemeClr val="tx1">
              <a:lumMod val="85000"/>
              <a:lumOff val="15000"/>
            </a:schemeClr>
          </a:solidFill>
        </p:spPr>
        <p:txBody>
          <a:bodyPr wrap="square">
            <a:spAutoFit/>
          </a:bodyPr>
          <a:lstStyle/>
          <a:p>
            <a:r>
              <a:rPr lang="en-GB" b="0" dirty="0">
                <a:solidFill>
                  <a:srgbClr val="D4D4D4"/>
                </a:solidFill>
                <a:effectLst/>
                <a:latin typeface="Consolas" panose="020B0609020204030204" pitchFamily="49" charset="0"/>
              </a:rPr>
              <a:t> 1:</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public</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int</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inValid</a:t>
            </a:r>
            <a:r>
              <a:rPr lang="en-GB" dirty="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dirty="0">
                <a:solidFill>
                  <a:srgbClr val="D4D4D4"/>
                </a:solidFill>
                <a:latin typeface="Consolas" panose="020B0609020204030204" pitchFamily="49" charset="0"/>
              </a:rPr>
              <a:t>2: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dirty="0">
                <a:solidFill>
                  <a:srgbClr val="D4D4D4"/>
                </a:solidFill>
                <a:latin typeface="Consolas" panose="020B0609020204030204" pitchFamily="49" charset="0"/>
              </a:rPr>
              <a:t>3:	</a:t>
            </a:r>
            <a:r>
              <a:rPr lang="en-GB" dirty="0">
                <a:solidFill>
                  <a:srgbClr val="4EC9B0"/>
                </a:solidFill>
                <a:latin typeface="Consolas" panose="020B0609020204030204" pitchFamily="49" charset="0"/>
              </a:rPr>
              <a:t>int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10</a:t>
            </a:r>
            <a:r>
              <a:rPr lang="en-GB" dirty="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4:	</a:t>
            </a:r>
            <a:r>
              <a:rPr lang="en-GB" dirty="0">
                <a:solidFill>
                  <a:srgbClr val="4EC9B0"/>
                </a:solidFill>
                <a:latin typeface="Consolas" panose="020B0609020204030204" pitchFamily="49" charset="0"/>
              </a:rPr>
              <a:t>int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5:	</a:t>
            </a:r>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reply</a:t>
            </a:r>
            <a:r>
              <a:rPr lang="en-GB" b="0" dirty="0">
                <a:solidFill>
                  <a:srgbClr val="D4D4D4"/>
                </a:solidFill>
                <a:effectLst/>
                <a:latin typeface="Consolas" panose="020B0609020204030204" pitchFamily="49" charset="0"/>
              </a:rPr>
              <a:t> = </a:t>
            </a:r>
            <a:r>
              <a:rPr lang="en-GB" dirty="0">
                <a:solidFill>
                  <a:srgbClr val="9CDCFE"/>
                </a:solidFill>
                <a:latin typeface="Consolas" panose="020B0609020204030204" pitchFamily="49" charset="0"/>
              </a:rPr>
              <a:t>x</a:t>
            </a:r>
            <a:r>
              <a:rPr lang="en-GB" b="0" dirty="0">
                <a:solidFill>
                  <a:srgbClr val="D4D4D4"/>
                </a:solidFill>
                <a:effectLst/>
                <a:latin typeface="Consolas" panose="020B0609020204030204" pitchFamily="49" charset="0"/>
              </a:rPr>
              <a:t> + </a:t>
            </a:r>
            <a:r>
              <a:rPr lang="en-GB" dirty="0">
                <a:solidFill>
                  <a:srgbClr val="9CDCFE"/>
                </a:solidFill>
                <a:latin typeface="Consolas" panose="020B0609020204030204" pitchFamily="49" charset="0"/>
              </a:rPr>
              <a:t>y</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6:	</a:t>
            </a:r>
          </a:p>
          <a:p>
            <a:r>
              <a:rPr lang="en-GB" b="0" dirty="0">
                <a:solidFill>
                  <a:srgbClr val="D4D4D4"/>
                </a:solidFill>
                <a:effectLst/>
                <a:latin typeface="Consolas" panose="020B0609020204030204" pitchFamily="49" charset="0"/>
              </a:rPr>
              <a:t> 7:	</a:t>
            </a:r>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 reply</a:t>
            </a:r>
            <a:r>
              <a:rPr lang="en-GB" dirty="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8</a:t>
            </a:r>
            <a:r>
              <a:rPr lang="en-GB" dirty="0">
                <a:solidFill>
                  <a:srgbClr val="D4D4D4"/>
                </a:solidFill>
                <a:latin typeface="Consolas" panose="020B0609020204030204" pitchFamily="49" charset="0"/>
              </a:rPr>
              <a:t>: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EF329ABE-7872-4D20-BCA9-ED1A8AD05EFE}"/>
              </a:ext>
            </a:extLst>
          </p:cNvPr>
          <p:cNvSpPr txBox="1"/>
          <p:nvPr/>
        </p:nvSpPr>
        <p:spPr>
          <a:xfrm>
            <a:off x="2826906" y="2507485"/>
            <a:ext cx="4082262" cy="230832"/>
          </a:xfrm>
          <a:prstGeom prst="rect">
            <a:avLst/>
          </a:prstGeom>
          <a:solidFill>
            <a:srgbClr val="FF0000"/>
          </a:solidFill>
        </p:spPr>
        <p:txBody>
          <a:bodyPr wrap="square" rtlCol="0">
            <a:spAutoFit/>
          </a:bodyPr>
          <a:lstStyle/>
          <a:p>
            <a:pPr algn="r"/>
            <a:r>
              <a:rPr lang="en-GB" sz="900" b="1" i="1" dirty="0">
                <a:solidFill>
                  <a:schemeClr val="bg1"/>
                </a:solidFill>
              </a:rPr>
              <a:t>//  NOT INITIALISED</a:t>
            </a:r>
          </a:p>
        </p:txBody>
      </p:sp>
      <p:sp>
        <p:nvSpPr>
          <p:cNvPr id="14" name="TextBox 13">
            <a:extLst>
              <a:ext uri="{FF2B5EF4-FFF2-40B4-BE49-F238E27FC236}">
                <a16:creationId xmlns:a16="http://schemas.microsoft.com/office/drawing/2014/main" id="{768B9524-8CD2-4F5F-A5BC-0A31C4DF8EAE}"/>
              </a:ext>
            </a:extLst>
          </p:cNvPr>
          <p:cNvSpPr txBox="1"/>
          <p:nvPr/>
        </p:nvSpPr>
        <p:spPr>
          <a:xfrm>
            <a:off x="3761873" y="3356583"/>
            <a:ext cx="3151820" cy="230832"/>
          </a:xfrm>
          <a:prstGeom prst="rect">
            <a:avLst/>
          </a:prstGeom>
          <a:solidFill>
            <a:srgbClr val="FF0000"/>
          </a:solidFill>
        </p:spPr>
        <p:txBody>
          <a:bodyPr wrap="square" rtlCol="0">
            <a:spAutoFit/>
          </a:bodyPr>
          <a:lstStyle/>
          <a:p>
            <a:pPr algn="r"/>
            <a:r>
              <a:rPr lang="en-GB" sz="900" b="1" i="1" dirty="0">
                <a:solidFill>
                  <a:schemeClr val="bg1"/>
                </a:solidFill>
              </a:rPr>
              <a:t>//  DOES NOT COMPILE</a:t>
            </a:r>
          </a:p>
        </p:txBody>
      </p:sp>
    </p:spTree>
    <p:extLst>
      <p:ext uri="{BB962C8B-B14F-4D97-AF65-F5344CB8AC3E}">
        <p14:creationId xmlns:p14="http://schemas.microsoft.com/office/powerpoint/2010/main" val="223409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6C032-2CCC-488F-A074-C6A50DA4C686}"/>
              </a:ext>
            </a:extLst>
          </p:cNvPr>
          <p:cNvSpPr>
            <a:spLocks noGrp="1"/>
          </p:cNvSpPr>
          <p:nvPr>
            <p:ph idx="1"/>
          </p:nvPr>
        </p:nvSpPr>
        <p:spPr/>
        <p:txBody>
          <a:bodyPr/>
          <a:lstStyle/>
          <a:p>
            <a:r>
              <a:rPr lang="en-GB" dirty="0"/>
              <a:t>instance variables and class variables differ from local variables</a:t>
            </a:r>
          </a:p>
          <a:p>
            <a:r>
              <a:rPr lang="en-GB" dirty="0"/>
              <a:t>instance variables are also called fields.</a:t>
            </a:r>
          </a:p>
          <a:p>
            <a:r>
              <a:rPr lang="en-GB" dirty="0"/>
              <a:t>class variables are shared across multiple objects and are declared with the keyword static</a:t>
            </a:r>
          </a:p>
          <a:p>
            <a:r>
              <a:rPr lang="en-GB" dirty="0"/>
              <a:t>Instance and class variables don’t require initialisation, they are given default values</a:t>
            </a:r>
          </a:p>
          <a:p>
            <a:endParaRPr lang="en-GB" dirty="0"/>
          </a:p>
        </p:txBody>
      </p:sp>
      <p:sp>
        <p:nvSpPr>
          <p:cNvPr id="2" name="Title 1">
            <a:extLst>
              <a:ext uri="{FF2B5EF4-FFF2-40B4-BE49-F238E27FC236}">
                <a16:creationId xmlns:a16="http://schemas.microsoft.com/office/drawing/2014/main" id="{56619FC8-7005-450D-B500-84B7D604DAC8}"/>
              </a:ext>
            </a:extLst>
          </p:cNvPr>
          <p:cNvSpPr>
            <a:spLocks noGrp="1"/>
          </p:cNvSpPr>
          <p:nvPr>
            <p:ph type="ctrTitle"/>
          </p:nvPr>
        </p:nvSpPr>
        <p:spPr/>
        <p:txBody>
          <a:bodyPr/>
          <a:lstStyle/>
          <a:p>
            <a:r>
              <a:rPr lang="en-GB" dirty="0"/>
              <a:t>Instance and Class Variables </a:t>
            </a:r>
          </a:p>
        </p:txBody>
      </p:sp>
      <p:graphicFrame>
        <p:nvGraphicFramePr>
          <p:cNvPr id="10" name="Table 10">
            <a:extLst>
              <a:ext uri="{FF2B5EF4-FFF2-40B4-BE49-F238E27FC236}">
                <a16:creationId xmlns:a16="http://schemas.microsoft.com/office/drawing/2014/main" id="{A6A8B584-C079-4D6B-8AA7-9FC0402ED1F2}"/>
              </a:ext>
            </a:extLst>
          </p:cNvPr>
          <p:cNvGraphicFramePr>
            <a:graphicFrameLocks noGrp="1"/>
          </p:cNvGraphicFramePr>
          <p:nvPr>
            <p:extLst>
              <p:ext uri="{D42A27DB-BD31-4B8C-83A1-F6EECF244321}">
                <p14:modId xmlns:p14="http://schemas.microsoft.com/office/powerpoint/2010/main" val="2726683736"/>
              </p:ext>
            </p:extLst>
          </p:nvPr>
        </p:nvGraphicFramePr>
        <p:xfrm>
          <a:off x="708990" y="2599746"/>
          <a:ext cx="7958338" cy="2225040"/>
        </p:xfrm>
        <a:graphic>
          <a:graphicData uri="http://schemas.openxmlformats.org/drawingml/2006/table">
            <a:tbl>
              <a:tblPr firstRow="1" bandRow="1">
                <a:tableStyleId>{5C22544A-7EE6-4342-B048-85BDC9FD1C3A}</a:tableStyleId>
              </a:tblPr>
              <a:tblGrid>
                <a:gridCol w="3894338">
                  <a:extLst>
                    <a:ext uri="{9D8B030D-6E8A-4147-A177-3AD203B41FA5}">
                      <a16:colId xmlns:a16="http://schemas.microsoft.com/office/drawing/2014/main" val="3236026383"/>
                    </a:ext>
                  </a:extLst>
                </a:gridCol>
                <a:gridCol w="4064000">
                  <a:extLst>
                    <a:ext uri="{9D8B030D-6E8A-4147-A177-3AD203B41FA5}">
                      <a16:colId xmlns:a16="http://schemas.microsoft.com/office/drawing/2014/main" val="189446827"/>
                    </a:ext>
                  </a:extLst>
                </a:gridCol>
              </a:tblGrid>
              <a:tr h="370840">
                <a:tc>
                  <a:txBody>
                    <a:bodyPr/>
                    <a:lstStyle/>
                    <a:p>
                      <a:r>
                        <a:rPr lang="en-GB" dirty="0"/>
                        <a:t>Variable Type</a:t>
                      </a:r>
                    </a:p>
                  </a:txBody>
                  <a:tcPr/>
                </a:tc>
                <a:tc>
                  <a:txBody>
                    <a:bodyPr/>
                    <a:lstStyle/>
                    <a:p>
                      <a:r>
                        <a:rPr lang="en-GB" dirty="0"/>
                        <a:t>Default initialisation value</a:t>
                      </a:r>
                    </a:p>
                  </a:txBody>
                  <a:tcPr/>
                </a:tc>
                <a:extLst>
                  <a:ext uri="{0D108BD9-81ED-4DB2-BD59-A6C34878D82A}">
                    <a16:rowId xmlns:a16="http://schemas.microsoft.com/office/drawing/2014/main" val="3626649282"/>
                  </a:ext>
                </a:extLst>
              </a:tr>
              <a:tr h="370840">
                <a:tc>
                  <a:txBody>
                    <a:bodyPr/>
                    <a:lstStyle/>
                    <a:p>
                      <a:r>
                        <a:rPr lang="en-GB" dirty="0" err="1"/>
                        <a:t>boolean</a:t>
                      </a:r>
                      <a:endParaRPr lang="en-GB" dirty="0"/>
                    </a:p>
                  </a:txBody>
                  <a:tcPr/>
                </a:tc>
                <a:tc>
                  <a:txBody>
                    <a:bodyPr/>
                    <a:lstStyle/>
                    <a:p>
                      <a:r>
                        <a:rPr lang="en-GB" dirty="0"/>
                        <a:t>false</a:t>
                      </a:r>
                    </a:p>
                  </a:txBody>
                  <a:tcPr/>
                </a:tc>
                <a:extLst>
                  <a:ext uri="{0D108BD9-81ED-4DB2-BD59-A6C34878D82A}">
                    <a16:rowId xmlns:a16="http://schemas.microsoft.com/office/drawing/2014/main" val="2121009266"/>
                  </a:ext>
                </a:extLst>
              </a:tr>
              <a:tr h="370840">
                <a:tc>
                  <a:txBody>
                    <a:bodyPr/>
                    <a:lstStyle/>
                    <a:p>
                      <a:r>
                        <a:rPr lang="en-GB" dirty="0"/>
                        <a:t>byte, short, int, long</a:t>
                      </a:r>
                    </a:p>
                  </a:txBody>
                  <a:tcPr/>
                </a:tc>
                <a:tc>
                  <a:txBody>
                    <a:bodyPr/>
                    <a:lstStyle/>
                    <a:p>
                      <a:r>
                        <a:rPr lang="en-GB" dirty="0"/>
                        <a:t>0</a:t>
                      </a:r>
                    </a:p>
                  </a:txBody>
                  <a:tcPr/>
                </a:tc>
                <a:extLst>
                  <a:ext uri="{0D108BD9-81ED-4DB2-BD59-A6C34878D82A}">
                    <a16:rowId xmlns:a16="http://schemas.microsoft.com/office/drawing/2014/main" val="1295092828"/>
                  </a:ext>
                </a:extLst>
              </a:tr>
              <a:tr h="370840">
                <a:tc>
                  <a:txBody>
                    <a:bodyPr/>
                    <a:lstStyle/>
                    <a:p>
                      <a:r>
                        <a:rPr lang="en-GB" dirty="0"/>
                        <a:t>float, double</a:t>
                      </a:r>
                    </a:p>
                  </a:txBody>
                  <a:tcPr/>
                </a:tc>
                <a:tc>
                  <a:txBody>
                    <a:bodyPr/>
                    <a:lstStyle/>
                    <a:p>
                      <a:r>
                        <a:rPr lang="en-GB" dirty="0"/>
                        <a:t>0.0</a:t>
                      </a:r>
                    </a:p>
                  </a:txBody>
                  <a:tcPr/>
                </a:tc>
                <a:extLst>
                  <a:ext uri="{0D108BD9-81ED-4DB2-BD59-A6C34878D82A}">
                    <a16:rowId xmlns:a16="http://schemas.microsoft.com/office/drawing/2014/main" val="3351324987"/>
                  </a:ext>
                </a:extLst>
              </a:tr>
              <a:tr h="370840">
                <a:tc>
                  <a:txBody>
                    <a:bodyPr/>
                    <a:lstStyle/>
                    <a:p>
                      <a:r>
                        <a:rPr lang="en-GB" dirty="0"/>
                        <a:t>char</a:t>
                      </a:r>
                    </a:p>
                  </a:txBody>
                  <a:tcPr/>
                </a:tc>
                <a:tc>
                  <a:txBody>
                    <a:bodyPr/>
                    <a:lstStyle/>
                    <a:p>
                      <a:r>
                        <a:rPr lang="en-GB" dirty="0"/>
                        <a:t>‘\u0000’ (</a:t>
                      </a:r>
                      <a:r>
                        <a:rPr lang="en-GB" dirty="0" err="1"/>
                        <a:t>nul</a:t>
                      </a:r>
                      <a:r>
                        <a:rPr lang="en-GB" dirty="0"/>
                        <a:t>)</a:t>
                      </a:r>
                    </a:p>
                  </a:txBody>
                  <a:tcPr/>
                </a:tc>
                <a:extLst>
                  <a:ext uri="{0D108BD9-81ED-4DB2-BD59-A6C34878D82A}">
                    <a16:rowId xmlns:a16="http://schemas.microsoft.com/office/drawing/2014/main" val="396244370"/>
                  </a:ext>
                </a:extLst>
              </a:tr>
              <a:tr h="370840">
                <a:tc>
                  <a:txBody>
                    <a:bodyPr/>
                    <a:lstStyle/>
                    <a:p>
                      <a:r>
                        <a:rPr lang="en-GB" dirty="0"/>
                        <a:t>All object references</a:t>
                      </a:r>
                    </a:p>
                  </a:txBody>
                  <a:tcPr/>
                </a:tc>
                <a:tc>
                  <a:txBody>
                    <a:bodyPr/>
                    <a:lstStyle/>
                    <a:p>
                      <a:r>
                        <a:rPr lang="en-GB" dirty="0"/>
                        <a:t>null</a:t>
                      </a:r>
                    </a:p>
                  </a:txBody>
                  <a:tcPr/>
                </a:tc>
                <a:extLst>
                  <a:ext uri="{0D108BD9-81ED-4DB2-BD59-A6C34878D82A}">
                    <a16:rowId xmlns:a16="http://schemas.microsoft.com/office/drawing/2014/main" val="539328114"/>
                  </a:ext>
                </a:extLst>
              </a:tr>
            </a:tbl>
          </a:graphicData>
        </a:graphic>
      </p:graphicFrame>
    </p:spTree>
    <p:extLst>
      <p:ext uri="{BB962C8B-B14F-4D97-AF65-F5344CB8AC3E}">
        <p14:creationId xmlns:p14="http://schemas.microsoft.com/office/powerpoint/2010/main" val="23928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6C032-2CCC-488F-A074-C6A50DA4C686}"/>
              </a:ext>
            </a:extLst>
          </p:cNvPr>
          <p:cNvSpPr>
            <a:spLocks noGrp="1"/>
          </p:cNvSpPr>
          <p:nvPr>
            <p:ph idx="1"/>
          </p:nvPr>
        </p:nvSpPr>
        <p:spPr>
          <a:xfrm>
            <a:off x="838200" y="2197767"/>
            <a:ext cx="10515600" cy="3475063"/>
          </a:xfrm>
        </p:spPr>
        <p:txBody>
          <a:bodyPr>
            <a:normAutofit/>
          </a:bodyPr>
          <a:lstStyle/>
          <a:p>
            <a:pPr marL="0" indent="0">
              <a:buNone/>
            </a:pPr>
            <a:endParaRPr lang="en-GB" sz="2000" dirty="0">
              <a:latin typeface="Consolas" panose="020B0609020204030204" pitchFamily="49" charset="0"/>
            </a:endParaRPr>
          </a:p>
          <a:p>
            <a:r>
              <a:rPr lang="en-GB" dirty="0"/>
              <a:t>Both highlighted variables can only be used within the </a:t>
            </a:r>
            <a:r>
              <a:rPr lang="en-GB" b="1" i="1" dirty="0"/>
              <a:t>scope</a:t>
            </a:r>
            <a:r>
              <a:rPr lang="en-GB" dirty="0"/>
              <a:t> local to the method </a:t>
            </a:r>
          </a:p>
          <a:p>
            <a:r>
              <a:rPr lang="en-GB" dirty="0"/>
              <a:t>Hence :</a:t>
            </a:r>
          </a:p>
          <a:p>
            <a:pPr marL="0" indent="0">
              <a:buNone/>
            </a:pPr>
            <a:endParaRPr lang="en-GB" sz="2000" dirty="0">
              <a:solidFill>
                <a:schemeClr val="bg1">
                  <a:lumMod val="50000"/>
                </a:schemeClr>
              </a:solidFill>
              <a:latin typeface="Consolas" panose="020B0609020204030204" pitchFamily="49" charset="0"/>
            </a:endParaRPr>
          </a:p>
          <a:p>
            <a:endParaRPr lang="en-GB" dirty="0"/>
          </a:p>
        </p:txBody>
      </p:sp>
      <p:sp>
        <p:nvSpPr>
          <p:cNvPr id="2" name="Title 1">
            <a:extLst>
              <a:ext uri="{FF2B5EF4-FFF2-40B4-BE49-F238E27FC236}">
                <a16:creationId xmlns:a16="http://schemas.microsoft.com/office/drawing/2014/main" id="{56619FC8-7005-450D-B500-84B7D604DAC8}"/>
              </a:ext>
            </a:extLst>
          </p:cNvPr>
          <p:cNvSpPr>
            <a:spLocks noGrp="1"/>
          </p:cNvSpPr>
          <p:nvPr>
            <p:ph type="ctrTitle"/>
          </p:nvPr>
        </p:nvSpPr>
        <p:spPr>
          <a:xfrm>
            <a:off x="838200" y="365125"/>
            <a:ext cx="10515600" cy="800219"/>
          </a:xfrm>
        </p:spPr>
        <p:txBody>
          <a:bodyPr/>
          <a:lstStyle/>
          <a:p>
            <a:r>
              <a:rPr lang="en-GB" dirty="0"/>
              <a:t>Variable Scope</a:t>
            </a:r>
            <a:endParaRPr lang="en-GB" sz="3600" dirty="0"/>
          </a:p>
        </p:txBody>
      </p:sp>
      <p:sp>
        <p:nvSpPr>
          <p:cNvPr id="5" name="TextBox 4">
            <a:extLst>
              <a:ext uri="{FF2B5EF4-FFF2-40B4-BE49-F238E27FC236}">
                <a16:creationId xmlns:a16="http://schemas.microsoft.com/office/drawing/2014/main" id="{3DE43B42-B3A8-4EF9-849B-1FD227BA48FF}"/>
              </a:ext>
            </a:extLst>
          </p:cNvPr>
          <p:cNvSpPr txBox="1"/>
          <p:nvPr/>
        </p:nvSpPr>
        <p:spPr>
          <a:xfrm>
            <a:off x="838200" y="958060"/>
            <a:ext cx="8241631" cy="1077218"/>
          </a:xfrm>
          <a:prstGeom prst="rect">
            <a:avLst/>
          </a:prstGeom>
          <a:solidFill>
            <a:schemeClr val="tx1">
              <a:lumMod val="85000"/>
              <a:lumOff val="15000"/>
            </a:schemeClr>
          </a:solidFill>
        </p:spPr>
        <p:txBody>
          <a:bodyPr wrap="square">
            <a:spAutoFit/>
          </a:bodyPr>
          <a:lstStyle/>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orderChicken</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piecesOfChicken</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a:t>
            </a:r>
          </a:p>
          <a:p>
            <a:r>
              <a:rPr lang="en-GB" sz="1600" b="0" dirty="0">
                <a:solidFill>
                  <a:srgbClr val="4EC9B0"/>
                </a:solidFill>
                <a:effectLst/>
                <a:latin typeface="Consolas" panose="020B0609020204030204" pitchFamily="49" charset="0"/>
              </a:rPr>
              <a:t>	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bitesOfChicken</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3</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DB63719F-E468-476D-B507-7897693114D2}"/>
              </a:ext>
            </a:extLst>
          </p:cNvPr>
          <p:cNvSpPr txBox="1"/>
          <p:nvPr/>
        </p:nvSpPr>
        <p:spPr>
          <a:xfrm>
            <a:off x="838200" y="3429000"/>
            <a:ext cx="8241631" cy="2062103"/>
          </a:xfrm>
          <a:prstGeom prst="rect">
            <a:avLst/>
          </a:prstGeom>
          <a:solidFill>
            <a:schemeClr val="tx1">
              <a:lumMod val="85000"/>
              <a:lumOff val="15000"/>
            </a:schemeClr>
          </a:solidFill>
        </p:spPr>
        <p:txBody>
          <a:bodyPr wrap="square">
            <a:spAutoFit/>
          </a:bodyPr>
          <a:lstStyle/>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orderChickenIfHungry</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Boolean</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hungry</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if</a:t>
            </a:r>
            <a:r>
              <a:rPr lang="en-GB" sz="1600" b="0" dirty="0">
                <a:solidFill>
                  <a:srgbClr val="D4D4D4"/>
                </a:solidFill>
                <a:effectLst/>
                <a:latin typeface="Consolas" panose="020B0609020204030204" pitchFamily="49" charset="0"/>
              </a:rPr>
              <a:t>(hungry)</a:t>
            </a:r>
          </a:p>
          <a:p>
            <a:r>
              <a:rPr lang="en-GB" sz="1600" dirty="0">
                <a:solidFill>
                  <a:srgbClr val="D4D4D4"/>
                </a:solidFill>
                <a:latin typeface="Consolas" panose="020B0609020204030204" pitchFamily="49" charset="0"/>
              </a:rPr>
              <a:t>	</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bitesOfChicken</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3</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System</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out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println</a:t>
            </a:r>
            <a:r>
              <a:rPr lang="en-GB" sz="1600" b="0" dirty="0">
                <a:solidFill>
                  <a:srgbClr val="D4D4D4"/>
                </a:solidFill>
                <a:effectLst/>
                <a:latin typeface="Consolas" panose="020B0609020204030204" pitchFamily="49" charset="0"/>
              </a:rPr>
              <a:t>(</a:t>
            </a:r>
            <a:r>
              <a:rPr lang="en-GB" sz="1600" b="0" dirty="0" err="1">
                <a:solidFill>
                  <a:srgbClr val="D4D4D4"/>
                </a:solidFill>
                <a:effectLst/>
                <a:latin typeface="Consolas" panose="020B0609020204030204" pitchFamily="49" charset="0"/>
              </a:rPr>
              <a:t>bitesOfChicken</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DOES NOT COMPILE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6165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9FC8-7005-450D-B500-84B7D604DAC8}"/>
              </a:ext>
            </a:extLst>
          </p:cNvPr>
          <p:cNvSpPr>
            <a:spLocks noGrp="1"/>
          </p:cNvSpPr>
          <p:nvPr>
            <p:ph type="ctrTitle"/>
          </p:nvPr>
        </p:nvSpPr>
        <p:spPr>
          <a:xfrm>
            <a:off x="838200" y="365125"/>
            <a:ext cx="10515600" cy="800219"/>
          </a:xfrm>
        </p:spPr>
        <p:txBody>
          <a:bodyPr/>
          <a:lstStyle/>
          <a:p>
            <a:r>
              <a:rPr lang="en-GB" dirty="0"/>
              <a:t>More Variable Scope</a:t>
            </a:r>
            <a:endParaRPr lang="en-GB" sz="3600" dirty="0"/>
          </a:p>
        </p:txBody>
      </p:sp>
      <p:sp>
        <p:nvSpPr>
          <p:cNvPr id="10" name="TextBox 9">
            <a:extLst>
              <a:ext uri="{FF2B5EF4-FFF2-40B4-BE49-F238E27FC236}">
                <a16:creationId xmlns:a16="http://schemas.microsoft.com/office/drawing/2014/main" id="{BEE485FD-1B1D-4BCA-9651-E636292956DF}"/>
              </a:ext>
            </a:extLst>
          </p:cNvPr>
          <p:cNvSpPr txBox="1"/>
          <p:nvPr/>
        </p:nvSpPr>
        <p:spPr>
          <a:xfrm>
            <a:off x="838201" y="947146"/>
            <a:ext cx="9824356" cy="2862322"/>
          </a:xfrm>
          <a:prstGeom prst="rect">
            <a:avLst/>
          </a:prstGeom>
          <a:solidFill>
            <a:schemeClr val="tx1">
              <a:lumMod val="85000"/>
              <a:lumOff val="15000"/>
            </a:schemeClr>
          </a:solidFill>
        </p:spPr>
        <p:txBody>
          <a:bodyPr wrap="square">
            <a:spAutoFit/>
          </a:bodyPr>
          <a:lstStyle/>
          <a:p>
            <a:r>
              <a:rPr lang="en-GB" b="0" dirty="0">
                <a:solidFill>
                  <a:srgbClr val="B5CEA8"/>
                </a:solidFill>
                <a:effectLst/>
                <a:latin typeface="Consolas" panose="020B0609020204030204" pitchFamily="49" charset="0"/>
              </a:rPr>
              <a:t>16</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void</a:t>
            </a: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orderChickenIfHungry</a:t>
            </a:r>
            <a:r>
              <a:rPr lang="en-GB" b="0" dirty="0">
                <a:solidFill>
                  <a:srgbClr val="D4D4D4"/>
                </a:solidFill>
                <a:effectLst/>
                <a:latin typeface="Consolas" panose="020B0609020204030204" pitchFamily="49" charset="0"/>
              </a:rPr>
              <a:t>(</a:t>
            </a:r>
            <a:r>
              <a:rPr lang="en-GB" b="0" dirty="0">
                <a:solidFill>
                  <a:srgbClr val="4EC9B0"/>
                </a:solidFill>
                <a:effectLst/>
                <a:latin typeface="Consolas" panose="020B0609020204030204" pitchFamily="49" charset="0"/>
              </a:rPr>
              <a:t>Boolean</a:t>
            </a:r>
            <a:r>
              <a:rPr lang="en-GB" b="0" dirty="0">
                <a:solidFill>
                  <a:srgbClr val="D4D4D4"/>
                </a:solidFill>
                <a:effectLst/>
                <a:latin typeface="Consolas" panose="020B0609020204030204" pitchFamily="49" charset="0"/>
              </a:rPr>
              <a:t> hungry) {</a:t>
            </a:r>
          </a:p>
          <a:p>
            <a:r>
              <a:rPr lang="en-GB" b="0" dirty="0">
                <a:solidFill>
                  <a:srgbClr val="B5CEA8"/>
                </a:solidFill>
                <a:effectLst/>
                <a:latin typeface="Consolas" panose="020B0609020204030204" pitchFamily="49" charset="0"/>
              </a:rPr>
              <a:t>17</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(hungry){</a:t>
            </a:r>
          </a:p>
          <a:p>
            <a:r>
              <a:rPr lang="en-GB" b="0" dirty="0">
                <a:solidFill>
                  <a:srgbClr val="B5CEA8"/>
                </a:solidFill>
                <a:effectLst/>
                <a:latin typeface="Consolas" panose="020B0609020204030204" pitchFamily="49" charset="0"/>
              </a:rPr>
              <a:t>18</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bitesOfChicken</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19</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20</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Boolean</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smallPiece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21</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a:t>
            </a:r>
            <a:r>
              <a:rPr lang="en-GB" b="0" dirty="0" err="1">
                <a:solidFill>
                  <a:srgbClr val="D4D4D4"/>
                </a:solidFill>
                <a:effectLst/>
                <a:latin typeface="Consolas" panose="020B0609020204030204" pitchFamily="49" charset="0"/>
              </a:rPr>
              <a:t>bitesOfChicken</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22</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23</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24</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a:t>
            </a:r>
            <a:r>
              <a:rPr lang="en-GB" b="0" dirty="0" err="1">
                <a:solidFill>
                  <a:srgbClr val="D4D4D4"/>
                </a:solidFill>
                <a:effectLst/>
                <a:latin typeface="Consolas" panose="020B0609020204030204" pitchFamily="49" charset="0"/>
              </a:rPr>
              <a:t>bitesOfChicken</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 DOES NOT COMPILE</a:t>
            </a:r>
            <a:endParaRPr lang="en-GB" b="0" dirty="0">
              <a:solidFill>
                <a:srgbClr val="D4D4D4"/>
              </a:solidFill>
              <a:effectLst/>
              <a:latin typeface="Consolas" panose="020B0609020204030204" pitchFamily="49" charset="0"/>
            </a:endParaRPr>
          </a:p>
          <a:p>
            <a:r>
              <a:rPr lang="en-GB" b="0" dirty="0">
                <a:solidFill>
                  <a:srgbClr val="B5CEA8"/>
                </a:solidFill>
                <a:effectLst/>
                <a:latin typeface="Consolas" panose="020B0609020204030204" pitchFamily="49" charset="0"/>
              </a:rPr>
              <a:t>25</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4D078AB0-1368-4BE7-9888-6DF8C2EE017C}"/>
              </a:ext>
            </a:extLst>
          </p:cNvPr>
          <p:cNvCxnSpPr>
            <a:cxnSpLocks/>
          </p:cNvCxnSpPr>
          <p:nvPr/>
        </p:nvCxnSpPr>
        <p:spPr>
          <a:xfrm flipH="1" flipV="1">
            <a:off x="4506686" y="3429001"/>
            <a:ext cx="595993" cy="136263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95A912-D195-4252-BC69-FCE798F15193}"/>
              </a:ext>
            </a:extLst>
          </p:cNvPr>
          <p:cNvSpPr txBox="1"/>
          <p:nvPr/>
        </p:nvSpPr>
        <p:spPr>
          <a:xfrm>
            <a:off x="4982456" y="4791631"/>
            <a:ext cx="1810111" cy="338554"/>
          </a:xfrm>
          <a:prstGeom prst="rect">
            <a:avLst/>
          </a:prstGeom>
          <a:noFill/>
        </p:spPr>
        <p:txBody>
          <a:bodyPr wrap="none" rtlCol="0">
            <a:spAutoFit/>
          </a:bodyPr>
          <a:lstStyle/>
          <a:p>
            <a:r>
              <a:rPr lang="en-GB" sz="1600" b="1" dirty="0">
                <a:solidFill>
                  <a:srgbClr val="FF0000"/>
                </a:solidFill>
              </a:rPr>
              <a:t>OUT OF SCOPE</a:t>
            </a:r>
          </a:p>
        </p:txBody>
      </p:sp>
      <p:cxnSp>
        <p:nvCxnSpPr>
          <p:cNvPr id="12" name="Straight Arrow Connector 11">
            <a:extLst>
              <a:ext uri="{FF2B5EF4-FFF2-40B4-BE49-F238E27FC236}">
                <a16:creationId xmlns:a16="http://schemas.microsoft.com/office/drawing/2014/main" id="{DD2EE57F-604F-4D8D-B791-3A257721E770}"/>
              </a:ext>
            </a:extLst>
          </p:cNvPr>
          <p:cNvCxnSpPr>
            <a:cxnSpLocks/>
          </p:cNvCxnSpPr>
          <p:nvPr/>
        </p:nvCxnSpPr>
        <p:spPr>
          <a:xfrm flipH="1">
            <a:off x="6739027" y="1992086"/>
            <a:ext cx="755788" cy="449035"/>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372E6CB-034D-43EE-AA78-F7DA1B5ACDF8}"/>
              </a:ext>
            </a:extLst>
          </p:cNvPr>
          <p:cNvSpPr txBox="1"/>
          <p:nvPr/>
        </p:nvSpPr>
        <p:spPr>
          <a:xfrm>
            <a:off x="7433473" y="1761472"/>
            <a:ext cx="1088760" cy="307777"/>
          </a:xfrm>
          <a:prstGeom prst="rect">
            <a:avLst/>
          </a:prstGeom>
          <a:noFill/>
        </p:spPr>
        <p:txBody>
          <a:bodyPr wrap="none" rtlCol="0">
            <a:spAutoFit/>
          </a:bodyPr>
          <a:lstStyle/>
          <a:p>
            <a:r>
              <a:rPr lang="en-GB" sz="1400" b="1" dirty="0">
                <a:solidFill>
                  <a:srgbClr val="FFC000"/>
                </a:solidFill>
              </a:rPr>
              <a:t>IN</a:t>
            </a:r>
            <a:r>
              <a:rPr lang="en-GB" sz="1400" b="1" dirty="0"/>
              <a:t> </a:t>
            </a:r>
            <a:r>
              <a:rPr lang="en-GB" sz="1400" b="1" dirty="0">
                <a:solidFill>
                  <a:srgbClr val="FFC000"/>
                </a:solidFill>
              </a:rPr>
              <a:t>SCOPE</a:t>
            </a:r>
          </a:p>
        </p:txBody>
      </p:sp>
    </p:spTree>
    <p:extLst>
      <p:ext uri="{BB962C8B-B14F-4D97-AF65-F5344CB8AC3E}">
        <p14:creationId xmlns:p14="http://schemas.microsoft.com/office/powerpoint/2010/main" val="358401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D41B4-0FB4-4692-A063-31CBBC1EDDF4}"/>
              </a:ext>
            </a:extLst>
          </p:cNvPr>
          <p:cNvSpPr>
            <a:spLocks noGrp="1"/>
          </p:cNvSpPr>
          <p:nvPr>
            <p:ph idx="1"/>
          </p:nvPr>
        </p:nvSpPr>
        <p:spPr/>
        <p:txBody>
          <a:bodyPr/>
          <a:lstStyle/>
          <a:p>
            <a:r>
              <a:rPr lang="en-GB" dirty="0"/>
              <a:t>Object Revision</a:t>
            </a:r>
          </a:p>
          <a:p>
            <a:r>
              <a:rPr lang="en-GB" dirty="0"/>
              <a:t>Objects allow us to do useful things in programs</a:t>
            </a:r>
          </a:p>
          <a:p>
            <a:r>
              <a:rPr lang="en-GB" dirty="0"/>
              <a:t>Objects are instances of a Class</a:t>
            </a:r>
          </a:p>
          <a:p>
            <a:r>
              <a:rPr lang="en-GB" dirty="0"/>
              <a:t>Remember everything in Java is a class</a:t>
            </a:r>
          </a:p>
          <a:p>
            <a:r>
              <a:rPr lang="en-GB" dirty="0"/>
              <a:t>A Class is a template for creating objects </a:t>
            </a:r>
          </a:p>
          <a:p>
            <a:r>
              <a:rPr lang="en-GB" dirty="0"/>
              <a:t>Objects represent real world things physical or otherwise.</a:t>
            </a:r>
          </a:p>
          <a:p>
            <a:r>
              <a:rPr lang="en-GB" dirty="0"/>
              <a:t>Objects have state ( data )</a:t>
            </a:r>
          </a:p>
          <a:p>
            <a:r>
              <a:rPr lang="en-GB" dirty="0"/>
              <a:t>Objects are manipulated by methods.</a:t>
            </a:r>
          </a:p>
        </p:txBody>
      </p:sp>
      <p:sp>
        <p:nvSpPr>
          <p:cNvPr id="2" name="Title 1">
            <a:extLst>
              <a:ext uri="{FF2B5EF4-FFF2-40B4-BE49-F238E27FC236}">
                <a16:creationId xmlns:a16="http://schemas.microsoft.com/office/drawing/2014/main" id="{474BE2A4-BFDB-4A45-8F47-E97F6FAE1BD4}"/>
              </a:ext>
            </a:extLst>
          </p:cNvPr>
          <p:cNvSpPr>
            <a:spLocks noGrp="1"/>
          </p:cNvSpPr>
          <p:nvPr>
            <p:ph type="ctrTitle"/>
          </p:nvPr>
        </p:nvSpPr>
        <p:spPr/>
        <p:txBody>
          <a:bodyPr/>
          <a:lstStyle/>
          <a:p>
            <a:r>
              <a:rPr lang="en-GB" dirty="0"/>
              <a:t>Java Objects</a:t>
            </a:r>
          </a:p>
        </p:txBody>
      </p:sp>
    </p:spTree>
    <p:extLst>
      <p:ext uri="{BB962C8B-B14F-4D97-AF65-F5344CB8AC3E}">
        <p14:creationId xmlns:p14="http://schemas.microsoft.com/office/powerpoint/2010/main" val="3226697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2198-8F7D-41EF-9C12-4864F82A547F}"/>
              </a:ext>
            </a:extLst>
          </p:cNvPr>
          <p:cNvSpPr>
            <a:spLocks noGrp="1"/>
          </p:cNvSpPr>
          <p:nvPr>
            <p:ph type="ctrTitle"/>
          </p:nvPr>
        </p:nvSpPr>
        <p:spPr/>
        <p:txBody>
          <a:bodyPr/>
          <a:lstStyle/>
          <a:p>
            <a:r>
              <a:rPr lang="en-GB" dirty="0"/>
              <a:t>Variable Scope</a:t>
            </a:r>
          </a:p>
        </p:txBody>
      </p:sp>
      <p:sp>
        <p:nvSpPr>
          <p:cNvPr id="5" name="Content Placeholder 4">
            <a:extLst>
              <a:ext uri="{FF2B5EF4-FFF2-40B4-BE49-F238E27FC236}">
                <a16:creationId xmlns:a16="http://schemas.microsoft.com/office/drawing/2014/main" id="{3837019B-C48D-4AE8-9BB2-6FB16DC5F6FF}"/>
              </a:ext>
            </a:extLst>
          </p:cNvPr>
          <p:cNvSpPr>
            <a:spLocks noGrp="1"/>
          </p:cNvSpPr>
          <p:nvPr>
            <p:ph idx="1"/>
          </p:nvPr>
        </p:nvSpPr>
        <p:spPr>
          <a:solidFill>
            <a:schemeClr val="tx1">
              <a:lumMod val="85000"/>
              <a:lumOff val="15000"/>
            </a:schemeClr>
          </a:solidFill>
          <a:ln>
            <a:solidFill>
              <a:srgbClr val="FFC000"/>
            </a:solidFill>
          </a:ln>
        </p:spPr>
        <p:txBody>
          <a:bodyPr/>
          <a:lstStyle/>
          <a:p>
            <a:r>
              <a:rPr lang="en-GB" b="0" dirty="0">
                <a:solidFill>
                  <a:srgbClr val="B5CEA8"/>
                </a:solidFill>
                <a:effectLst/>
                <a:latin typeface="Consolas" panose="020B0609020204030204" pitchFamily="49" charset="0"/>
              </a:rPr>
              <a:t>11</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void</a:t>
            </a: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eatMore</a:t>
            </a:r>
            <a:r>
              <a:rPr lang="en-GB" b="0" dirty="0">
                <a:solidFill>
                  <a:srgbClr val="D4D4D4"/>
                </a:solidFill>
                <a:effectLst/>
                <a:latin typeface="Consolas" panose="020B0609020204030204" pitchFamily="49" charset="0"/>
              </a:rPr>
              <a:t>(</a:t>
            </a:r>
            <a:r>
              <a:rPr lang="en-GB" b="0" dirty="0" err="1">
                <a:solidFill>
                  <a:srgbClr val="4EC9B0"/>
                </a:solidFill>
                <a:effectLst/>
                <a:latin typeface="Consolas" panose="020B0609020204030204" pitchFamily="49" charset="0"/>
              </a:rPr>
              <a:t>boolean</a:t>
            </a:r>
            <a:r>
              <a:rPr lang="en-GB" b="0" dirty="0">
                <a:solidFill>
                  <a:srgbClr val="D4D4D4"/>
                </a:solidFill>
                <a:effectLst/>
                <a:latin typeface="Consolas" panose="020B0609020204030204" pitchFamily="49" charset="0"/>
              </a:rPr>
              <a:t> hungry, </a:t>
            </a:r>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amountOfFood</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12</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roomInBelly</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13</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(hungry) {</a:t>
            </a:r>
          </a:p>
          <a:p>
            <a:r>
              <a:rPr lang="en-GB" b="0" dirty="0">
                <a:solidFill>
                  <a:srgbClr val="B5CEA8"/>
                </a:solidFill>
                <a:effectLst/>
                <a:latin typeface="Consolas" panose="020B0609020204030204" pitchFamily="49" charset="0"/>
              </a:rPr>
              <a:t>14</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boolean</a:t>
            </a:r>
            <a:r>
              <a:rPr lang="en-GB" b="0" dirty="0">
                <a:solidFill>
                  <a:srgbClr val="D4D4D4"/>
                </a:solidFill>
                <a:effectLst/>
                <a:latin typeface="Consolas" panose="020B0609020204030204" pitchFamily="49" charset="0"/>
              </a:rPr>
              <a:t> </a:t>
            </a:r>
            <a:r>
              <a:rPr lang="en-GB" b="0" dirty="0" err="1">
                <a:solidFill>
                  <a:schemeClr val="tx1"/>
                </a:solidFill>
                <a:effectLst/>
                <a:highlight>
                  <a:srgbClr val="FFFF00"/>
                </a:highlight>
                <a:latin typeface="Consolas" panose="020B0609020204030204" pitchFamily="49" charset="0"/>
              </a:rPr>
              <a:t>timeToEat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15</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while</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amountOfFood</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16</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highlight>
                  <a:srgbClr val="FF0000"/>
                </a:highlight>
                <a:latin typeface="Consolas" panose="020B0609020204030204" pitchFamily="49" charset="0"/>
              </a:rPr>
              <a:t>amountEaten</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17</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roomInBelly</a:t>
            </a:r>
            <a:r>
              <a:rPr lang="en-GB" b="0" dirty="0">
                <a:solidFill>
                  <a:srgbClr val="D4D4D4"/>
                </a:solidFill>
                <a:effectLst/>
                <a:latin typeface="Consolas" panose="020B0609020204030204" pitchFamily="49" charset="0"/>
              </a:rPr>
              <a:t> = </a:t>
            </a:r>
            <a:r>
              <a:rPr lang="en-GB" b="0" dirty="0" err="1">
                <a:solidFill>
                  <a:srgbClr val="D4D4D4"/>
                </a:solidFill>
                <a:effectLst/>
                <a:latin typeface="Consolas" panose="020B0609020204030204" pitchFamily="49" charset="0"/>
              </a:rPr>
              <a:t>roomInBelly</a:t>
            </a:r>
            <a:r>
              <a:rPr lang="en-GB" b="0" dirty="0">
                <a:solidFill>
                  <a:srgbClr val="D4D4D4"/>
                </a:solidFill>
                <a:effectLst/>
                <a:latin typeface="Consolas" panose="020B0609020204030204" pitchFamily="49" charset="0"/>
              </a:rPr>
              <a:t> - </a:t>
            </a:r>
            <a:r>
              <a:rPr lang="en-GB" b="0" dirty="0" err="1">
                <a:solidFill>
                  <a:srgbClr val="D4D4D4"/>
                </a:solidFill>
                <a:effectLst/>
                <a:latin typeface="Consolas" panose="020B0609020204030204" pitchFamily="49" charset="0"/>
              </a:rPr>
              <a:t>amountEaten</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18</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amountOfFood</a:t>
            </a:r>
            <a:r>
              <a:rPr lang="en-GB" b="0" dirty="0">
                <a:solidFill>
                  <a:srgbClr val="D4D4D4"/>
                </a:solidFill>
                <a:effectLst/>
                <a:latin typeface="Consolas" panose="020B0609020204030204" pitchFamily="49" charset="0"/>
              </a:rPr>
              <a:t> = </a:t>
            </a:r>
            <a:r>
              <a:rPr lang="en-GB" b="0" dirty="0" err="1">
                <a:solidFill>
                  <a:srgbClr val="D4D4D4"/>
                </a:solidFill>
                <a:effectLst/>
                <a:latin typeface="Consolas" panose="020B0609020204030204" pitchFamily="49" charset="0"/>
              </a:rPr>
              <a:t>amountOfFood</a:t>
            </a:r>
            <a:r>
              <a:rPr lang="en-GB" b="0" dirty="0">
                <a:solidFill>
                  <a:srgbClr val="D4D4D4"/>
                </a:solidFill>
                <a:effectLst/>
                <a:latin typeface="Consolas" panose="020B0609020204030204" pitchFamily="49" charset="0"/>
              </a:rPr>
              <a:t> - </a:t>
            </a:r>
            <a:r>
              <a:rPr lang="en-GB" b="0" dirty="0" err="1">
                <a:solidFill>
                  <a:srgbClr val="D4D4D4"/>
                </a:solidFill>
                <a:effectLst/>
                <a:latin typeface="Consolas" panose="020B0609020204030204" pitchFamily="49" charset="0"/>
              </a:rPr>
              <a:t>amountEaten</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19</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20</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21</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a:t>
            </a:r>
            <a:r>
              <a:rPr lang="en-GB" b="0" dirty="0" err="1">
                <a:solidFill>
                  <a:schemeClr val="tx1"/>
                </a:solidFill>
                <a:effectLst/>
                <a:highlight>
                  <a:srgbClr val="00CC66"/>
                </a:highlight>
                <a:latin typeface="Consolas" panose="020B0609020204030204" pitchFamily="49" charset="0"/>
              </a:rPr>
              <a:t>amountOfFood</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22</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p>
        </p:txBody>
      </p:sp>
      <p:sp>
        <p:nvSpPr>
          <p:cNvPr id="6" name="Right Brace 5">
            <a:extLst>
              <a:ext uri="{FF2B5EF4-FFF2-40B4-BE49-F238E27FC236}">
                <a16:creationId xmlns:a16="http://schemas.microsoft.com/office/drawing/2014/main" id="{8E106D28-1DE4-4938-B632-57752896AA64}"/>
              </a:ext>
            </a:extLst>
          </p:cNvPr>
          <p:cNvSpPr/>
          <p:nvPr/>
        </p:nvSpPr>
        <p:spPr>
          <a:xfrm>
            <a:off x="8067678" y="2716358"/>
            <a:ext cx="238125" cy="16383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a:extLst>
              <a:ext uri="{FF2B5EF4-FFF2-40B4-BE49-F238E27FC236}">
                <a16:creationId xmlns:a16="http://schemas.microsoft.com/office/drawing/2014/main" id="{10D390FA-75A1-452F-A7D4-3FC54EEAF405}"/>
              </a:ext>
            </a:extLst>
          </p:cNvPr>
          <p:cNvSpPr/>
          <p:nvPr/>
        </p:nvSpPr>
        <p:spPr>
          <a:xfrm>
            <a:off x="8305803" y="1825625"/>
            <a:ext cx="381000" cy="2722312"/>
          </a:xfrm>
          <a:prstGeom prst="rightBrace">
            <a:avLst/>
          </a:prstGeom>
          <a:ln w="254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accent4">
                  <a:lumMod val="50000"/>
                </a:schemeClr>
              </a:solidFill>
            </a:endParaRPr>
          </a:p>
        </p:txBody>
      </p:sp>
      <p:sp>
        <p:nvSpPr>
          <p:cNvPr id="8" name="Right Brace 7">
            <a:extLst>
              <a:ext uri="{FF2B5EF4-FFF2-40B4-BE49-F238E27FC236}">
                <a16:creationId xmlns:a16="http://schemas.microsoft.com/office/drawing/2014/main" id="{D881DDD6-9219-436F-9775-E9C22BBC2B9D}"/>
              </a:ext>
            </a:extLst>
          </p:cNvPr>
          <p:cNvSpPr/>
          <p:nvPr/>
        </p:nvSpPr>
        <p:spPr>
          <a:xfrm>
            <a:off x="8686803" y="1825625"/>
            <a:ext cx="381000" cy="4041775"/>
          </a:xfrm>
          <a:prstGeom prst="rightBrace">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accent4">
                  <a:lumMod val="50000"/>
                </a:schemeClr>
              </a:solidFill>
            </a:endParaRPr>
          </a:p>
        </p:txBody>
      </p:sp>
    </p:spTree>
    <p:extLst>
      <p:ext uri="{BB962C8B-B14F-4D97-AF65-F5344CB8AC3E}">
        <p14:creationId xmlns:p14="http://schemas.microsoft.com/office/powerpoint/2010/main" val="397239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6EAD7-DC15-421A-B5C5-A20B014ACC11}"/>
              </a:ext>
            </a:extLst>
          </p:cNvPr>
          <p:cNvSpPr>
            <a:spLocks noGrp="1"/>
          </p:cNvSpPr>
          <p:nvPr>
            <p:ph idx="1"/>
          </p:nvPr>
        </p:nvSpPr>
        <p:spPr/>
        <p:txBody>
          <a:bodyPr>
            <a:normAutofit/>
          </a:bodyPr>
          <a:lstStyle/>
          <a:p>
            <a:r>
              <a:rPr lang="en-GB" dirty="0"/>
              <a:t>SUMMARY</a:t>
            </a:r>
          </a:p>
          <a:p>
            <a:endParaRPr lang="en-GB" dirty="0"/>
          </a:p>
          <a:p>
            <a:r>
              <a:rPr lang="en-GB" b="1" i="1" dirty="0"/>
              <a:t>local variables </a:t>
            </a:r>
            <a:r>
              <a:rPr lang="en-GB" dirty="0"/>
              <a:t>– in scope from declaration until end of block</a:t>
            </a:r>
          </a:p>
          <a:p>
            <a:endParaRPr lang="en-GB" dirty="0"/>
          </a:p>
          <a:p>
            <a:r>
              <a:rPr lang="en-GB" b="1" i="1" dirty="0"/>
              <a:t>instance variables </a:t>
            </a:r>
            <a:r>
              <a:rPr lang="en-GB" dirty="0"/>
              <a:t>– in scope from declaration until garbage collection</a:t>
            </a:r>
          </a:p>
          <a:p>
            <a:endParaRPr lang="en-GB" dirty="0"/>
          </a:p>
          <a:p>
            <a:r>
              <a:rPr lang="en-GB" b="1" i="1" dirty="0"/>
              <a:t>class variables</a:t>
            </a:r>
            <a:r>
              <a:rPr lang="en-GB" dirty="0"/>
              <a:t> </a:t>
            </a:r>
            <a:r>
              <a:rPr lang="en-GB" i="1" dirty="0"/>
              <a:t>– in scope from declaration until program ends</a:t>
            </a:r>
            <a:endParaRPr lang="en-GB" b="1" i="1" dirty="0"/>
          </a:p>
        </p:txBody>
      </p:sp>
      <p:sp>
        <p:nvSpPr>
          <p:cNvPr id="2" name="Title 1">
            <a:extLst>
              <a:ext uri="{FF2B5EF4-FFF2-40B4-BE49-F238E27FC236}">
                <a16:creationId xmlns:a16="http://schemas.microsoft.com/office/drawing/2014/main" id="{F1D62198-8F7D-41EF-9C12-4864F82A547F}"/>
              </a:ext>
            </a:extLst>
          </p:cNvPr>
          <p:cNvSpPr>
            <a:spLocks noGrp="1"/>
          </p:cNvSpPr>
          <p:nvPr>
            <p:ph type="ctrTitle"/>
          </p:nvPr>
        </p:nvSpPr>
        <p:spPr/>
        <p:txBody>
          <a:bodyPr/>
          <a:lstStyle/>
          <a:p>
            <a:r>
              <a:rPr lang="en-GB" dirty="0"/>
              <a:t>Variable Scope</a:t>
            </a:r>
          </a:p>
        </p:txBody>
      </p:sp>
    </p:spTree>
    <p:extLst>
      <p:ext uri="{BB962C8B-B14F-4D97-AF65-F5344CB8AC3E}">
        <p14:creationId xmlns:p14="http://schemas.microsoft.com/office/powerpoint/2010/main" val="2931976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0FB978B-7E57-4362-8168-C9104540107B}"/>
              </a:ext>
            </a:extLst>
          </p:cNvPr>
          <p:cNvGraphicFramePr>
            <a:graphicFrameLocks noGrp="1"/>
          </p:cNvGraphicFramePr>
          <p:nvPr>
            <p:ph idx="1"/>
            <p:extLst>
              <p:ext uri="{D42A27DB-BD31-4B8C-83A1-F6EECF244321}">
                <p14:modId xmlns:p14="http://schemas.microsoft.com/office/powerpoint/2010/main" val="3710922032"/>
              </p:ext>
            </p:extLst>
          </p:nvPr>
        </p:nvGraphicFramePr>
        <p:xfrm>
          <a:off x="709613" y="812800"/>
          <a:ext cx="11329988" cy="2225040"/>
        </p:xfrm>
        <a:graphic>
          <a:graphicData uri="http://schemas.openxmlformats.org/drawingml/2006/table">
            <a:tbl>
              <a:tblPr firstRow="1" bandRow="1">
                <a:tableStyleId>{5C22544A-7EE6-4342-B048-85BDC9FD1C3A}</a:tableStyleId>
              </a:tblPr>
              <a:tblGrid>
                <a:gridCol w="2832497">
                  <a:extLst>
                    <a:ext uri="{9D8B030D-6E8A-4147-A177-3AD203B41FA5}">
                      <a16:colId xmlns:a16="http://schemas.microsoft.com/office/drawing/2014/main" val="3862939777"/>
                    </a:ext>
                  </a:extLst>
                </a:gridCol>
                <a:gridCol w="2832497">
                  <a:extLst>
                    <a:ext uri="{9D8B030D-6E8A-4147-A177-3AD203B41FA5}">
                      <a16:colId xmlns:a16="http://schemas.microsoft.com/office/drawing/2014/main" val="3798157885"/>
                    </a:ext>
                  </a:extLst>
                </a:gridCol>
                <a:gridCol w="1464295">
                  <a:extLst>
                    <a:ext uri="{9D8B030D-6E8A-4147-A177-3AD203B41FA5}">
                      <a16:colId xmlns:a16="http://schemas.microsoft.com/office/drawing/2014/main" val="169506783"/>
                    </a:ext>
                  </a:extLst>
                </a:gridCol>
                <a:gridCol w="4200699">
                  <a:extLst>
                    <a:ext uri="{9D8B030D-6E8A-4147-A177-3AD203B41FA5}">
                      <a16:colId xmlns:a16="http://schemas.microsoft.com/office/drawing/2014/main" val="610107110"/>
                    </a:ext>
                  </a:extLst>
                </a:gridCol>
              </a:tblGrid>
              <a:tr h="370840">
                <a:tc>
                  <a:txBody>
                    <a:bodyPr/>
                    <a:lstStyle/>
                    <a:p>
                      <a:r>
                        <a:rPr lang="en-GB" dirty="0"/>
                        <a:t>Element</a:t>
                      </a:r>
                    </a:p>
                  </a:txBody>
                  <a:tcPr marL="98522" marR="98522"/>
                </a:tc>
                <a:tc>
                  <a:txBody>
                    <a:bodyPr/>
                    <a:lstStyle/>
                    <a:p>
                      <a:r>
                        <a:rPr lang="en-GB" dirty="0"/>
                        <a:t>Example</a:t>
                      </a:r>
                    </a:p>
                  </a:txBody>
                  <a:tcPr marL="98522" marR="98522"/>
                </a:tc>
                <a:tc>
                  <a:txBody>
                    <a:bodyPr/>
                    <a:lstStyle/>
                    <a:p>
                      <a:r>
                        <a:rPr lang="en-GB" dirty="0"/>
                        <a:t>Required</a:t>
                      </a:r>
                    </a:p>
                  </a:txBody>
                  <a:tcPr marL="98522" marR="98522"/>
                </a:tc>
                <a:tc>
                  <a:txBody>
                    <a:bodyPr/>
                    <a:lstStyle/>
                    <a:p>
                      <a:r>
                        <a:rPr lang="en-GB" dirty="0"/>
                        <a:t>Where does it go</a:t>
                      </a:r>
                    </a:p>
                  </a:txBody>
                  <a:tcPr marL="98522" marR="98522"/>
                </a:tc>
                <a:extLst>
                  <a:ext uri="{0D108BD9-81ED-4DB2-BD59-A6C34878D82A}">
                    <a16:rowId xmlns:a16="http://schemas.microsoft.com/office/drawing/2014/main" val="2488089625"/>
                  </a:ext>
                </a:extLst>
              </a:tr>
              <a:tr h="370840">
                <a:tc>
                  <a:txBody>
                    <a:bodyPr/>
                    <a:lstStyle/>
                    <a:p>
                      <a:r>
                        <a:rPr lang="en-GB" dirty="0"/>
                        <a:t>Package declaration</a:t>
                      </a:r>
                    </a:p>
                  </a:txBody>
                  <a:tcPr marL="98522" marR="98522"/>
                </a:tc>
                <a:tc>
                  <a:txBody>
                    <a:bodyPr/>
                    <a:lstStyle/>
                    <a:p>
                      <a:r>
                        <a:rPr lang="en-GB" dirty="0"/>
                        <a:t>package command.com;</a:t>
                      </a:r>
                    </a:p>
                  </a:txBody>
                  <a:tcPr marL="98522" marR="98522"/>
                </a:tc>
                <a:tc>
                  <a:txBody>
                    <a:bodyPr/>
                    <a:lstStyle/>
                    <a:p>
                      <a:r>
                        <a:rPr lang="en-GB" dirty="0"/>
                        <a:t>No</a:t>
                      </a:r>
                    </a:p>
                  </a:txBody>
                  <a:tcPr marL="98522" marR="98522"/>
                </a:tc>
                <a:tc>
                  <a:txBody>
                    <a:bodyPr/>
                    <a:lstStyle/>
                    <a:p>
                      <a:r>
                        <a:rPr lang="en-GB" dirty="0"/>
                        <a:t>First line of file</a:t>
                      </a:r>
                    </a:p>
                  </a:txBody>
                  <a:tcPr marL="98522" marR="98522"/>
                </a:tc>
                <a:extLst>
                  <a:ext uri="{0D108BD9-81ED-4DB2-BD59-A6C34878D82A}">
                    <a16:rowId xmlns:a16="http://schemas.microsoft.com/office/drawing/2014/main" val="2162695784"/>
                  </a:ext>
                </a:extLst>
              </a:tr>
              <a:tr h="370840">
                <a:tc>
                  <a:txBody>
                    <a:bodyPr/>
                    <a:lstStyle/>
                    <a:p>
                      <a:r>
                        <a:rPr lang="en-GB" dirty="0"/>
                        <a:t>Import statements</a:t>
                      </a:r>
                    </a:p>
                  </a:txBody>
                  <a:tcPr marL="98522" marR="98522"/>
                </a:tc>
                <a:tc>
                  <a:txBody>
                    <a:bodyPr/>
                    <a:lstStyle/>
                    <a:p>
                      <a:r>
                        <a:rPr lang="en-GB" dirty="0"/>
                        <a:t>import </a:t>
                      </a:r>
                      <a:r>
                        <a:rPr lang="en-GB" dirty="0" err="1"/>
                        <a:t>java.util</a:t>
                      </a:r>
                      <a:r>
                        <a:rPr lang="en-GB" dirty="0"/>
                        <a:t>.*;</a:t>
                      </a:r>
                    </a:p>
                  </a:txBody>
                  <a:tcPr marL="98522" marR="98522"/>
                </a:tc>
                <a:tc>
                  <a:txBody>
                    <a:bodyPr/>
                    <a:lstStyle/>
                    <a:p>
                      <a:r>
                        <a:rPr lang="en-GB" dirty="0"/>
                        <a:t>No</a:t>
                      </a:r>
                    </a:p>
                  </a:txBody>
                  <a:tcPr marL="98522" marR="98522"/>
                </a:tc>
                <a:tc>
                  <a:txBody>
                    <a:bodyPr/>
                    <a:lstStyle/>
                    <a:p>
                      <a:r>
                        <a:rPr lang="en-GB" dirty="0"/>
                        <a:t>Immediately after package</a:t>
                      </a:r>
                    </a:p>
                  </a:txBody>
                  <a:tcPr marL="98522" marR="98522"/>
                </a:tc>
                <a:extLst>
                  <a:ext uri="{0D108BD9-81ED-4DB2-BD59-A6C34878D82A}">
                    <a16:rowId xmlns:a16="http://schemas.microsoft.com/office/drawing/2014/main" val="723899852"/>
                  </a:ext>
                </a:extLst>
              </a:tr>
              <a:tr h="370840">
                <a:tc>
                  <a:txBody>
                    <a:bodyPr/>
                    <a:lstStyle/>
                    <a:p>
                      <a:r>
                        <a:rPr lang="en-GB" dirty="0"/>
                        <a:t>Class declaration</a:t>
                      </a:r>
                    </a:p>
                  </a:txBody>
                  <a:tcPr marL="98522" marR="98522"/>
                </a:tc>
                <a:tc>
                  <a:txBody>
                    <a:bodyPr/>
                    <a:lstStyle/>
                    <a:p>
                      <a:r>
                        <a:rPr lang="en-GB" dirty="0"/>
                        <a:t>public class Person</a:t>
                      </a:r>
                    </a:p>
                  </a:txBody>
                  <a:tcPr marL="98522" marR="98522"/>
                </a:tc>
                <a:tc>
                  <a:txBody>
                    <a:bodyPr/>
                    <a:lstStyle/>
                    <a:p>
                      <a:r>
                        <a:rPr lang="en-GB" dirty="0"/>
                        <a:t>Yes</a:t>
                      </a:r>
                    </a:p>
                  </a:txBody>
                  <a:tcPr marL="98522" marR="985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Immediately after import</a:t>
                      </a:r>
                    </a:p>
                  </a:txBody>
                  <a:tcPr marL="98522" marR="98522"/>
                </a:tc>
                <a:extLst>
                  <a:ext uri="{0D108BD9-81ED-4DB2-BD59-A6C34878D82A}">
                    <a16:rowId xmlns:a16="http://schemas.microsoft.com/office/drawing/2014/main" val="2620633338"/>
                  </a:ext>
                </a:extLst>
              </a:tr>
              <a:tr h="370840">
                <a:tc>
                  <a:txBody>
                    <a:bodyPr/>
                    <a:lstStyle/>
                    <a:p>
                      <a:r>
                        <a:rPr lang="en-GB" dirty="0"/>
                        <a:t>Field declarations</a:t>
                      </a:r>
                    </a:p>
                  </a:txBody>
                  <a:tcPr marL="98522" marR="98522"/>
                </a:tc>
                <a:tc>
                  <a:txBody>
                    <a:bodyPr/>
                    <a:lstStyle/>
                    <a:p>
                      <a:r>
                        <a:rPr lang="en-GB" dirty="0"/>
                        <a:t>int name;</a:t>
                      </a:r>
                    </a:p>
                  </a:txBody>
                  <a:tcPr marL="98522" marR="98522"/>
                </a:tc>
                <a:tc>
                  <a:txBody>
                    <a:bodyPr/>
                    <a:lstStyle/>
                    <a:p>
                      <a:r>
                        <a:rPr lang="en-GB" dirty="0"/>
                        <a:t>No</a:t>
                      </a:r>
                    </a:p>
                  </a:txBody>
                  <a:tcPr marL="98522" marR="98522"/>
                </a:tc>
                <a:tc>
                  <a:txBody>
                    <a:bodyPr/>
                    <a:lstStyle/>
                    <a:p>
                      <a:r>
                        <a:rPr lang="en-GB" dirty="0"/>
                        <a:t>Anywhere in the class</a:t>
                      </a:r>
                    </a:p>
                  </a:txBody>
                  <a:tcPr marL="98522" marR="98522"/>
                </a:tc>
                <a:extLst>
                  <a:ext uri="{0D108BD9-81ED-4DB2-BD59-A6C34878D82A}">
                    <a16:rowId xmlns:a16="http://schemas.microsoft.com/office/drawing/2014/main" val="38085127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Method declarations</a:t>
                      </a:r>
                    </a:p>
                  </a:txBody>
                  <a:tcPr marL="98522" marR="98522"/>
                </a:tc>
                <a:tc>
                  <a:txBody>
                    <a:bodyPr/>
                    <a:lstStyle/>
                    <a:p>
                      <a:r>
                        <a:rPr lang="en-GB" dirty="0"/>
                        <a:t>void </a:t>
                      </a:r>
                      <a:r>
                        <a:rPr lang="en-GB" dirty="0" err="1"/>
                        <a:t>getFood</a:t>
                      </a:r>
                      <a:r>
                        <a:rPr lang="en-GB" dirty="0"/>
                        <a:t>()</a:t>
                      </a:r>
                    </a:p>
                  </a:txBody>
                  <a:tcPr marL="98522" marR="98522"/>
                </a:tc>
                <a:tc>
                  <a:txBody>
                    <a:bodyPr/>
                    <a:lstStyle/>
                    <a:p>
                      <a:r>
                        <a:rPr lang="en-GB" dirty="0"/>
                        <a:t>No</a:t>
                      </a:r>
                    </a:p>
                  </a:txBody>
                  <a:tcPr marL="98522" marR="985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Anywhere in the class</a:t>
                      </a:r>
                    </a:p>
                  </a:txBody>
                  <a:tcPr marL="98522" marR="98522"/>
                </a:tc>
                <a:extLst>
                  <a:ext uri="{0D108BD9-81ED-4DB2-BD59-A6C34878D82A}">
                    <a16:rowId xmlns:a16="http://schemas.microsoft.com/office/drawing/2014/main" val="1533868961"/>
                  </a:ext>
                </a:extLst>
              </a:tr>
            </a:tbl>
          </a:graphicData>
        </a:graphic>
      </p:graphicFrame>
      <p:sp>
        <p:nvSpPr>
          <p:cNvPr id="2" name="Title 1">
            <a:extLst>
              <a:ext uri="{FF2B5EF4-FFF2-40B4-BE49-F238E27FC236}">
                <a16:creationId xmlns:a16="http://schemas.microsoft.com/office/drawing/2014/main" id="{F1D62198-8F7D-41EF-9C12-4864F82A547F}"/>
              </a:ext>
            </a:extLst>
          </p:cNvPr>
          <p:cNvSpPr>
            <a:spLocks noGrp="1"/>
          </p:cNvSpPr>
          <p:nvPr>
            <p:ph type="ctrTitle"/>
          </p:nvPr>
        </p:nvSpPr>
        <p:spPr/>
        <p:txBody>
          <a:bodyPr/>
          <a:lstStyle/>
          <a:p>
            <a:r>
              <a:rPr lang="en-GB" dirty="0"/>
              <a:t>Class Elements</a:t>
            </a:r>
          </a:p>
        </p:txBody>
      </p:sp>
    </p:spTree>
    <p:extLst>
      <p:ext uri="{BB962C8B-B14F-4D97-AF65-F5344CB8AC3E}">
        <p14:creationId xmlns:p14="http://schemas.microsoft.com/office/powerpoint/2010/main" val="45710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809FEB-EDBE-4913-B266-DF85401547DA}"/>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2" name="Title 1">
            <a:extLst>
              <a:ext uri="{FF2B5EF4-FFF2-40B4-BE49-F238E27FC236}">
                <a16:creationId xmlns:a16="http://schemas.microsoft.com/office/drawing/2014/main" id="{F1D62198-8F7D-41EF-9C12-4864F82A547F}"/>
              </a:ext>
            </a:extLst>
          </p:cNvPr>
          <p:cNvSpPr>
            <a:spLocks noGrp="1"/>
          </p:cNvSpPr>
          <p:nvPr>
            <p:ph type="ctrTitle"/>
          </p:nvPr>
        </p:nvSpPr>
        <p:spPr/>
        <p:txBody>
          <a:bodyPr/>
          <a:lstStyle/>
          <a:p>
            <a:r>
              <a:rPr lang="en-GB" dirty="0"/>
              <a:t>Class Elements</a:t>
            </a:r>
          </a:p>
        </p:txBody>
      </p:sp>
      <p:sp>
        <p:nvSpPr>
          <p:cNvPr id="8" name="Arrow: Curved Left 7">
            <a:extLst>
              <a:ext uri="{FF2B5EF4-FFF2-40B4-BE49-F238E27FC236}">
                <a16:creationId xmlns:a16="http://schemas.microsoft.com/office/drawing/2014/main" id="{FB9401A0-F977-43B0-8EF0-4976150038E4}"/>
              </a:ext>
            </a:extLst>
          </p:cNvPr>
          <p:cNvSpPr/>
          <p:nvPr/>
        </p:nvSpPr>
        <p:spPr>
          <a:xfrm>
            <a:off x="10405621" y="1557337"/>
            <a:ext cx="409575" cy="90487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TextBox 8">
            <a:extLst>
              <a:ext uri="{FF2B5EF4-FFF2-40B4-BE49-F238E27FC236}">
                <a16:creationId xmlns:a16="http://schemas.microsoft.com/office/drawing/2014/main" id="{64681959-6172-4214-8276-71727B7FA569}"/>
              </a:ext>
            </a:extLst>
          </p:cNvPr>
          <p:cNvSpPr txBox="1"/>
          <p:nvPr/>
        </p:nvSpPr>
        <p:spPr>
          <a:xfrm>
            <a:off x="794377" y="2124906"/>
            <a:ext cx="2619895" cy="1200329"/>
          </a:xfrm>
          <a:prstGeom prst="rect">
            <a:avLst/>
          </a:prstGeom>
          <a:noFill/>
        </p:spPr>
        <p:txBody>
          <a:bodyPr wrap="square" rtlCol="0">
            <a:spAutoFit/>
          </a:bodyPr>
          <a:lstStyle/>
          <a:p>
            <a:r>
              <a:rPr lang="en-GB" spc="-100" dirty="0">
                <a:solidFill>
                  <a:srgbClr val="112D54"/>
                </a:solidFill>
              </a:rPr>
              <a:t>REMEMBER PIC</a:t>
            </a:r>
          </a:p>
          <a:p>
            <a:r>
              <a:rPr lang="en-GB" b="1" spc="-100" dirty="0">
                <a:solidFill>
                  <a:srgbClr val="FF0000"/>
                </a:solidFill>
              </a:rPr>
              <a:t>P</a:t>
            </a:r>
            <a:r>
              <a:rPr lang="en-GB" spc="-100" dirty="0">
                <a:solidFill>
                  <a:srgbClr val="112D54"/>
                </a:solidFill>
              </a:rPr>
              <a:t>ackage</a:t>
            </a:r>
          </a:p>
          <a:p>
            <a:r>
              <a:rPr lang="en-GB" b="1" spc="-100" dirty="0">
                <a:solidFill>
                  <a:srgbClr val="FF0000"/>
                </a:solidFill>
              </a:rPr>
              <a:t>I</a:t>
            </a:r>
            <a:r>
              <a:rPr lang="en-GB" spc="-100" dirty="0">
                <a:solidFill>
                  <a:srgbClr val="112D54"/>
                </a:solidFill>
              </a:rPr>
              <a:t>mport</a:t>
            </a:r>
          </a:p>
          <a:p>
            <a:r>
              <a:rPr lang="en-GB" b="1" spc="-100" dirty="0">
                <a:solidFill>
                  <a:srgbClr val="FF0000"/>
                </a:solidFill>
              </a:rPr>
              <a:t>C</a:t>
            </a:r>
            <a:r>
              <a:rPr lang="en-GB" spc="-100" dirty="0">
                <a:solidFill>
                  <a:srgbClr val="112D54"/>
                </a:solidFill>
              </a:rPr>
              <a:t>lass</a:t>
            </a:r>
          </a:p>
        </p:txBody>
      </p:sp>
      <p:sp>
        <p:nvSpPr>
          <p:cNvPr id="10" name="TextBox 9">
            <a:extLst>
              <a:ext uri="{FF2B5EF4-FFF2-40B4-BE49-F238E27FC236}">
                <a16:creationId xmlns:a16="http://schemas.microsoft.com/office/drawing/2014/main" id="{9DF4CDEB-8BFD-425E-9983-AE378F520080}"/>
              </a:ext>
            </a:extLst>
          </p:cNvPr>
          <p:cNvSpPr txBox="1"/>
          <p:nvPr/>
        </p:nvSpPr>
        <p:spPr>
          <a:xfrm>
            <a:off x="5036657" y="2646811"/>
            <a:ext cx="2267461" cy="923330"/>
          </a:xfrm>
          <a:prstGeom prst="rect">
            <a:avLst/>
          </a:prstGeom>
          <a:noFill/>
        </p:spPr>
        <p:txBody>
          <a:bodyPr wrap="square" rtlCol="0">
            <a:spAutoFit/>
          </a:bodyPr>
          <a:lstStyle>
            <a:defPPr>
              <a:defRPr lang="en-US"/>
            </a:defPPr>
            <a:lvl1pPr>
              <a:defRPr spc="-100">
                <a:solidFill>
                  <a:srgbClr val="112D54"/>
                </a:solidFill>
              </a:defRPr>
            </a:lvl1pPr>
          </a:lstStyle>
          <a:p>
            <a:r>
              <a:rPr lang="en-GB" dirty="0"/>
              <a:t>CLASSES CONTAIN</a:t>
            </a:r>
          </a:p>
          <a:p>
            <a:r>
              <a:rPr lang="en-GB" dirty="0"/>
              <a:t>Fields</a:t>
            </a:r>
          </a:p>
          <a:p>
            <a:r>
              <a:rPr lang="en-GB" dirty="0"/>
              <a:t>Methods</a:t>
            </a:r>
          </a:p>
        </p:txBody>
      </p:sp>
      <p:sp>
        <p:nvSpPr>
          <p:cNvPr id="11" name="TextBox 10">
            <a:extLst>
              <a:ext uri="{FF2B5EF4-FFF2-40B4-BE49-F238E27FC236}">
                <a16:creationId xmlns:a16="http://schemas.microsoft.com/office/drawing/2014/main" id="{AB3A2140-BCE4-486C-89E4-15132843AA32}"/>
              </a:ext>
            </a:extLst>
          </p:cNvPr>
          <p:cNvSpPr txBox="1"/>
          <p:nvPr/>
        </p:nvSpPr>
        <p:spPr>
          <a:xfrm>
            <a:off x="708990" y="809446"/>
            <a:ext cx="6138948" cy="1200329"/>
          </a:xfrm>
          <a:prstGeom prst="rect">
            <a:avLst/>
          </a:prstGeom>
          <a:solidFill>
            <a:schemeClr val="tx1">
              <a:lumMod val="75000"/>
              <a:lumOff val="25000"/>
            </a:schemeClr>
          </a:solidFill>
        </p:spPr>
        <p:txBody>
          <a:bodyPr wrap="square">
            <a:spAutoFit/>
          </a:bodyPr>
          <a:lstStyle/>
          <a:p>
            <a:r>
              <a:rPr lang="en-US" b="0" dirty="0">
                <a:solidFill>
                  <a:srgbClr val="569CD6"/>
                </a:solidFill>
                <a:effectLst/>
                <a:latin typeface="Consolas" panose="020B0609020204030204" pitchFamily="49" charset="0"/>
              </a:rPr>
              <a:t>package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moonrocket</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header */</a:t>
            </a:r>
            <a:endParaRPr lang="en-US" b="1"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java.util</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DOES NOT COMPILE</a:t>
            </a:r>
            <a:endParaRPr lang="en-US" b="0" dirty="0">
              <a:solidFill>
                <a:srgbClr val="D4D4D4"/>
              </a:solidFill>
              <a:effectLst/>
              <a:latin typeface="Consolas" panose="020B0609020204030204" pitchFamily="49" charset="0"/>
            </a:endParaRPr>
          </a:p>
          <a:p>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DOES NOT COMPILE</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Booster</a:t>
            </a:r>
            <a:r>
              <a:rPr lang="en-US" b="0" dirty="0">
                <a:solidFill>
                  <a:srgbClr val="D4D4D4"/>
                </a:solidFill>
                <a:effectLst/>
                <a:latin typeface="Consolas" panose="020B0609020204030204" pitchFamily="49" charset="0"/>
              </a:rPr>
              <a:t>{ } </a:t>
            </a:r>
            <a:r>
              <a:rPr lang="en-US" b="0" dirty="0">
                <a:solidFill>
                  <a:srgbClr val="6A9955"/>
                </a:solidFill>
                <a:effectLst/>
                <a:latin typeface="Consolas" panose="020B0609020204030204" pitchFamily="49" charset="0"/>
              </a:rPr>
              <a:t>// class Booster</a:t>
            </a:r>
            <a:endParaRPr lang="en-US" b="0" dirty="0">
              <a:solidFill>
                <a:srgbClr val="D4D4D4"/>
              </a:solidFill>
              <a:effectLst/>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34F8ACCC-71D1-40A4-BCE8-0E70EFAF6743}"/>
              </a:ext>
            </a:extLst>
          </p:cNvPr>
          <p:cNvCxnSpPr/>
          <p:nvPr/>
        </p:nvCxnSpPr>
        <p:spPr>
          <a:xfrm>
            <a:off x="3499659" y="1862051"/>
            <a:ext cx="1388225" cy="8562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8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809FEB-EDBE-4913-B266-DF85401547DA}"/>
              </a:ext>
            </a:extLst>
          </p:cNvPr>
          <p:cNvSpPr>
            <a:spLocks noGrp="1"/>
          </p:cNvSpPr>
          <p:nvPr>
            <p:ph idx="1"/>
          </p:nvPr>
        </p:nvSpPr>
        <p:spPr>
          <a:xfrm>
            <a:off x="708990" y="813091"/>
            <a:ext cx="11330765" cy="1670767"/>
          </a:xfrm>
        </p:spPr>
        <p:txBody>
          <a:bodyPr/>
          <a:lstStyle/>
          <a:p>
            <a:r>
              <a:rPr lang="en-GB" dirty="0"/>
              <a:t>More than one class can be defined in one file</a:t>
            </a:r>
          </a:p>
          <a:p>
            <a:r>
              <a:rPr lang="en-GB" dirty="0"/>
              <a:t>Only one class can be made </a:t>
            </a:r>
            <a:r>
              <a:rPr lang="en-GB" b="1" i="1" dirty="0"/>
              <a:t>public</a:t>
            </a:r>
          </a:p>
          <a:p>
            <a:pPr marL="0" indent="0">
              <a:buNone/>
            </a:pPr>
            <a:endParaRPr lang="en-GB" b="1" i="1" dirty="0"/>
          </a:p>
          <a:p>
            <a:r>
              <a:rPr lang="en-GB" b="1" i="1" dirty="0"/>
              <a:t>File Shop.java</a:t>
            </a:r>
          </a:p>
        </p:txBody>
      </p:sp>
      <p:sp>
        <p:nvSpPr>
          <p:cNvPr id="2" name="Title 1">
            <a:extLst>
              <a:ext uri="{FF2B5EF4-FFF2-40B4-BE49-F238E27FC236}">
                <a16:creationId xmlns:a16="http://schemas.microsoft.com/office/drawing/2014/main" id="{F1D62198-8F7D-41EF-9C12-4864F82A547F}"/>
              </a:ext>
            </a:extLst>
          </p:cNvPr>
          <p:cNvSpPr>
            <a:spLocks noGrp="1"/>
          </p:cNvSpPr>
          <p:nvPr>
            <p:ph type="ctrTitle"/>
          </p:nvPr>
        </p:nvSpPr>
        <p:spPr/>
        <p:txBody>
          <a:bodyPr/>
          <a:lstStyle/>
          <a:p>
            <a:r>
              <a:rPr lang="en-GB" dirty="0"/>
              <a:t>Class Elements</a:t>
            </a:r>
          </a:p>
        </p:txBody>
      </p:sp>
      <p:sp>
        <p:nvSpPr>
          <p:cNvPr id="7" name="TextBox 6">
            <a:extLst>
              <a:ext uri="{FF2B5EF4-FFF2-40B4-BE49-F238E27FC236}">
                <a16:creationId xmlns:a16="http://schemas.microsoft.com/office/drawing/2014/main" id="{B4DF4292-EC7B-4DEB-AE65-BD11EDF2B365}"/>
              </a:ext>
            </a:extLst>
          </p:cNvPr>
          <p:cNvSpPr txBox="1"/>
          <p:nvPr/>
        </p:nvSpPr>
        <p:spPr>
          <a:xfrm>
            <a:off x="708990" y="2538338"/>
            <a:ext cx="6138948" cy="646331"/>
          </a:xfrm>
          <a:prstGeom prst="rect">
            <a:avLst/>
          </a:prstGeom>
          <a:solidFill>
            <a:schemeClr val="tx1">
              <a:lumMod val="75000"/>
              <a:lumOff val="25000"/>
            </a:schemeClr>
          </a:solidFill>
        </p:spPr>
        <p:txBody>
          <a:bodyPr wrap="square">
            <a:spAutoFit/>
          </a:bodyPr>
          <a:lstStyle/>
          <a:p>
            <a:r>
              <a:rPr lang="en-US" b="0" dirty="0">
                <a:solidFill>
                  <a:srgbClr val="B5CEA8"/>
                </a:solidFill>
                <a:effectLst/>
                <a:latin typeface="Consolas" panose="020B0609020204030204" pitchFamily="49" charset="0"/>
              </a:rPr>
              <a:t>1</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Shop</a:t>
            </a:r>
            <a:r>
              <a:rPr lang="en-US" b="0" dirty="0">
                <a:solidFill>
                  <a:srgbClr val="D4D4D4"/>
                </a:solidFill>
                <a:effectLst/>
                <a:latin typeface="Consolas" panose="020B0609020204030204" pitchFamily="49" charset="0"/>
              </a:rPr>
              <a:t> { }</a:t>
            </a:r>
          </a:p>
          <a:p>
            <a:r>
              <a:rPr lang="en-US" b="0" dirty="0">
                <a:solidFill>
                  <a:srgbClr val="B5CEA8"/>
                </a:solidFill>
                <a:effectLst/>
                <a:latin typeface="Consolas" panose="020B0609020204030204" pitchFamily="49" charset="0"/>
              </a:rPr>
              <a:t>2</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StockRoom</a:t>
            </a:r>
            <a:r>
              <a:rPr lang="en-US" b="0" dirty="0">
                <a:solidFill>
                  <a:srgbClr val="D4D4D4"/>
                </a:solidFill>
                <a:effectLst/>
                <a:latin typeface="Consolas" panose="020B0609020204030204" pitchFamily="49" charset="0"/>
              </a:rPr>
              <a:t> {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E6A2AD3-B25B-41AF-9BA8-EEA36387ADB2}"/>
                  </a:ext>
                </a:extLst>
              </p14:cNvPr>
              <p14:cNvContentPartPr/>
              <p14:nvPr/>
            </p14:nvContentPartPr>
            <p14:xfrm>
              <a:off x="1413372" y="2385455"/>
              <a:ext cx="5760" cy="360"/>
            </p14:xfrm>
          </p:contentPart>
        </mc:Choice>
        <mc:Fallback xmlns="">
          <p:pic>
            <p:nvPicPr>
              <p:cNvPr id="3" name="Ink 2">
                <a:extLst>
                  <a:ext uri="{FF2B5EF4-FFF2-40B4-BE49-F238E27FC236}">
                    <a16:creationId xmlns:a16="http://schemas.microsoft.com/office/drawing/2014/main" id="{AE6A2AD3-B25B-41AF-9BA8-EEA36387ADB2}"/>
                  </a:ext>
                </a:extLst>
              </p:cNvPr>
              <p:cNvPicPr/>
              <p:nvPr/>
            </p:nvPicPr>
            <p:blipFill>
              <a:blip r:embed="rId3"/>
              <a:stretch>
                <a:fillRect/>
              </a:stretch>
            </p:blipFill>
            <p:spPr>
              <a:xfrm>
                <a:off x="1404732" y="2376455"/>
                <a:ext cx="23400" cy="18000"/>
              </a:xfrm>
              <a:prstGeom prst="rect">
                <a:avLst/>
              </a:prstGeom>
            </p:spPr>
          </p:pic>
        </mc:Fallback>
      </mc:AlternateContent>
      <p:grpSp>
        <p:nvGrpSpPr>
          <p:cNvPr id="37" name="Group 36">
            <a:extLst>
              <a:ext uri="{FF2B5EF4-FFF2-40B4-BE49-F238E27FC236}">
                <a16:creationId xmlns:a16="http://schemas.microsoft.com/office/drawing/2014/main" id="{6875805C-F81D-4D93-81D4-22D35C84C7BA}"/>
              </a:ext>
            </a:extLst>
          </p:cNvPr>
          <p:cNvGrpSpPr/>
          <p:nvPr/>
        </p:nvGrpSpPr>
        <p:grpSpPr>
          <a:xfrm>
            <a:off x="901452" y="3919055"/>
            <a:ext cx="1532160" cy="468720"/>
            <a:chOff x="901452" y="3919055"/>
            <a:chExt cx="1532160" cy="468720"/>
          </a:xfrm>
        </p:grpSpPr>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30C2D49E-05AD-447A-9FA6-D1ADAE8EC038}"/>
                    </a:ext>
                  </a:extLst>
                </p14:cNvPr>
                <p14:cNvContentPartPr/>
                <p14:nvPr/>
              </p14:nvContentPartPr>
              <p14:xfrm>
                <a:off x="901452" y="3919055"/>
                <a:ext cx="504720" cy="406800"/>
              </p14:xfrm>
            </p:contentPart>
          </mc:Choice>
          <mc:Fallback xmlns="">
            <p:pic>
              <p:nvPicPr>
                <p:cNvPr id="22" name="Ink 21">
                  <a:extLst>
                    <a:ext uri="{FF2B5EF4-FFF2-40B4-BE49-F238E27FC236}">
                      <a16:creationId xmlns:a16="http://schemas.microsoft.com/office/drawing/2014/main" id="{30C2D49E-05AD-447A-9FA6-D1ADAE8EC038}"/>
                    </a:ext>
                  </a:extLst>
                </p:cNvPr>
                <p:cNvPicPr/>
                <p:nvPr/>
              </p:nvPicPr>
              <p:blipFill>
                <a:blip r:embed="rId5"/>
                <a:stretch>
                  <a:fillRect/>
                </a:stretch>
              </p:blipFill>
              <p:spPr>
                <a:xfrm>
                  <a:off x="892812" y="3910415"/>
                  <a:ext cx="522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B22F5EA3-D204-4919-96C1-A7E8E8117DE4}"/>
                    </a:ext>
                  </a:extLst>
                </p14:cNvPr>
                <p14:cNvContentPartPr/>
                <p14:nvPr/>
              </p14:nvContentPartPr>
              <p14:xfrm>
                <a:off x="1112772" y="3970895"/>
                <a:ext cx="248040" cy="45720"/>
              </p14:xfrm>
            </p:contentPart>
          </mc:Choice>
          <mc:Fallback xmlns="">
            <p:pic>
              <p:nvPicPr>
                <p:cNvPr id="23" name="Ink 22">
                  <a:extLst>
                    <a:ext uri="{FF2B5EF4-FFF2-40B4-BE49-F238E27FC236}">
                      <a16:creationId xmlns:a16="http://schemas.microsoft.com/office/drawing/2014/main" id="{B22F5EA3-D204-4919-96C1-A7E8E8117DE4}"/>
                    </a:ext>
                  </a:extLst>
                </p:cNvPr>
                <p:cNvPicPr/>
                <p:nvPr/>
              </p:nvPicPr>
              <p:blipFill>
                <a:blip r:embed="rId7"/>
                <a:stretch>
                  <a:fillRect/>
                </a:stretch>
              </p:blipFill>
              <p:spPr>
                <a:xfrm>
                  <a:off x="1103772" y="3961895"/>
                  <a:ext cx="2656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248933CD-4FE1-426C-9DB5-353E81D175A0}"/>
                    </a:ext>
                  </a:extLst>
                </p14:cNvPr>
                <p14:cNvContentPartPr/>
                <p14:nvPr/>
              </p14:nvContentPartPr>
              <p14:xfrm>
                <a:off x="914412" y="4117775"/>
                <a:ext cx="345600" cy="44640"/>
              </p14:xfrm>
            </p:contentPart>
          </mc:Choice>
          <mc:Fallback xmlns="">
            <p:pic>
              <p:nvPicPr>
                <p:cNvPr id="24" name="Ink 23">
                  <a:extLst>
                    <a:ext uri="{FF2B5EF4-FFF2-40B4-BE49-F238E27FC236}">
                      <a16:creationId xmlns:a16="http://schemas.microsoft.com/office/drawing/2014/main" id="{248933CD-4FE1-426C-9DB5-353E81D175A0}"/>
                    </a:ext>
                  </a:extLst>
                </p:cNvPr>
                <p:cNvPicPr/>
                <p:nvPr/>
              </p:nvPicPr>
              <p:blipFill>
                <a:blip r:embed="rId9"/>
                <a:stretch>
                  <a:fillRect/>
                </a:stretch>
              </p:blipFill>
              <p:spPr>
                <a:xfrm>
                  <a:off x="905412" y="4108775"/>
                  <a:ext cx="3632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4A86BF2F-8CFB-4768-85F7-AA2E939AD618}"/>
                    </a:ext>
                  </a:extLst>
                </p14:cNvPr>
                <p14:cNvContentPartPr/>
                <p14:nvPr/>
              </p14:nvContentPartPr>
              <p14:xfrm>
                <a:off x="1498332" y="4162055"/>
                <a:ext cx="181080" cy="140040"/>
              </p14:xfrm>
            </p:contentPart>
          </mc:Choice>
          <mc:Fallback xmlns="">
            <p:pic>
              <p:nvPicPr>
                <p:cNvPr id="26" name="Ink 25">
                  <a:extLst>
                    <a:ext uri="{FF2B5EF4-FFF2-40B4-BE49-F238E27FC236}">
                      <a16:creationId xmlns:a16="http://schemas.microsoft.com/office/drawing/2014/main" id="{4A86BF2F-8CFB-4768-85F7-AA2E939AD618}"/>
                    </a:ext>
                  </a:extLst>
                </p:cNvPr>
                <p:cNvPicPr/>
                <p:nvPr/>
              </p:nvPicPr>
              <p:blipFill>
                <a:blip r:embed="rId11"/>
                <a:stretch>
                  <a:fillRect/>
                </a:stretch>
              </p:blipFill>
              <p:spPr>
                <a:xfrm>
                  <a:off x="1489692" y="4153055"/>
                  <a:ext cx="1987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04A32383-1D49-4EBC-B51A-868C4B565555}"/>
                    </a:ext>
                  </a:extLst>
                </p14:cNvPr>
                <p14:cNvContentPartPr/>
                <p14:nvPr/>
              </p14:nvContentPartPr>
              <p14:xfrm>
                <a:off x="1784892" y="3995375"/>
                <a:ext cx="173520" cy="234000"/>
              </p14:xfrm>
            </p:contentPart>
          </mc:Choice>
          <mc:Fallback xmlns="">
            <p:pic>
              <p:nvPicPr>
                <p:cNvPr id="27" name="Ink 26">
                  <a:extLst>
                    <a:ext uri="{FF2B5EF4-FFF2-40B4-BE49-F238E27FC236}">
                      <a16:creationId xmlns:a16="http://schemas.microsoft.com/office/drawing/2014/main" id="{04A32383-1D49-4EBC-B51A-868C4B565555}"/>
                    </a:ext>
                  </a:extLst>
                </p:cNvPr>
                <p:cNvPicPr/>
                <p:nvPr/>
              </p:nvPicPr>
              <p:blipFill>
                <a:blip r:embed="rId13"/>
                <a:stretch>
                  <a:fillRect/>
                </a:stretch>
              </p:blipFill>
              <p:spPr>
                <a:xfrm>
                  <a:off x="1775892" y="3986375"/>
                  <a:ext cx="1911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C5F404E0-629F-4424-BBF8-45F879802BEF}"/>
                    </a:ext>
                  </a:extLst>
                </p14:cNvPr>
                <p14:cNvContentPartPr/>
                <p14:nvPr/>
              </p14:nvContentPartPr>
              <p14:xfrm>
                <a:off x="2021412" y="4160615"/>
                <a:ext cx="170280" cy="82800"/>
              </p14:xfrm>
            </p:contentPart>
          </mc:Choice>
          <mc:Fallback xmlns="">
            <p:pic>
              <p:nvPicPr>
                <p:cNvPr id="28" name="Ink 27">
                  <a:extLst>
                    <a:ext uri="{FF2B5EF4-FFF2-40B4-BE49-F238E27FC236}">
                      <a16:creationId xmlns:a16="http://schemas.microsoft.com/office/drawing/2014/main" id="{C5F404E0-629F-4424-BBF8-45F879802BEF}"/>
                    </a:ext>
                  </a:extLst>
                </p:cNvPr>
                <p:cNvPicPr/>
                <p:nvPr/>
              </p:nvPicPr>
              <p:blipFill>
                <a:blip r:embed="rId15"/>
                <a:stretch>
                  <a:fillRect/>
                </a:stretch>
              </p:blipFill>
              <p:spPr>
                <a:xfrm>
                  <a:off x="2012772" y="4151975"/>
                  <a:ext cx="1879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48C3B207-74B1-4F6E-B47A-03194F5D5091}"/>
                    </a:ext>
                  </a:extLst>
                </p14:cNvPr>
                <p14:cNvContentPartPr/>
                <p14:nvPr/>
              </p14:nvContentPartPr>
              <p14:xfrm>
                <a:off x="2231292" y="4116335"/>
                <a:ext cx="202320" cy="271440"/>
              </p14:xfrm>
            </p:contentPart>
          </mc:Choice>
          <mc:Fallback xmlns="">
            <p:pic>
              <p:nvPicPr>
                <p:cNvPr id="29" name="Ink 28">
                  <a:extLst>
                    <a:ext uri="{FF2B5EF4-FFF2-40B4-BE49-F238E27FC236}">
                      <a16:creationId xmlns:a16="http://schemas.microsoft.com/office/drawing/2014/main" id="{48C3B207-74B1-4F6E-B47A-03194F5D5091}"/>
                    </a:ext>
                  </a:extLst>
                </p:cNvPr>
                <p:cNvPicPr/>
                <p:nvPr/>
              </p:nvPicPr>
              <p:blipFill>
                <a:blip r:embed="rId17"/>
                <a:stretch>
                  <a:fillRect/>
                </a:stretch>
              </p:blipFill>
              <p:spPr>
                <a:xfrm>
                  <a:off x="2222292" y="4107695"/>
                  <a:ext cx="2199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8392998-5B73-46AC-9A4B-2642FFDC2CCC}"/>
                    </a:ext>
                  </a:extLst>
                </p14:cNvPr>
                <p14:cNvContentPartPr/>
                <p14:nvPr/>
              </p14:nvContentPartPr>
              <p14:xfrm>
                <a:off x="1782732" y="4090055"/>
                <a:ext cx="334800" cy="57600"/>
              </p14:xfrm>
            </p:contentPart>
          </mc:Choice>
          <mc:Fallback xmlns="">
            <p:pic>
              <p:nvPicPr>
                <p:cNvPr id="30" name="Ink 29">
                  <a:extLst>
                    <a:ext uri="{FF2B5EF4-FFF2-40B4-BE49-F238E27FC236}">
                      <a16:creationId xmlns:a16="http://schemas.microsoft.com/office/drawing/2014/main" id="{28392998-5B73-46AC-9A4B-2642FFDC2CCC}"/>
                    </a:ext>
                  </a:extLst>
                </p:cNvPr>
                <p:cNvPicPr/>
                <p:nvPr/>
              </p:nvPicPr>
              <p:blipFill>
                <a:blip r:embed="rId19"/>
                <a:stretch>
                  <a:fillRect/>
                </a:stretch>
              </p:blipFill>
              <p:spPr>
                <a:xfrm>
                  <a:off x="1773732" y="4081415"/>
                  <a:ext cx="352440" cy="75240"/>
                </a:xfrm>
                <a:prstGeom prst="rect">
                  <a:avLst/>
                </a:prstGeom>
              </p:spPr>
            </p:pic>
          </mc:Fallback>
        </mc:AlternateContent>
      </p:grpSp>
      <p:grpSp>
        <p:nvGrpSpPr>
          <p:cNvPr id="44" name="Group 43">
            <a:extLst>
              <a:ext uri="{FF2B5EF4-FFF2-40B4-BE49-F238E27FC236}">
                <a16:creationId xmlns:a16="http://schemas.microsoft.com/office/drawing/2014/main" id="{4A28DE77-133C-425D-8490-471CC4FE4385}"/>
              </a:ext>
            </a:extLst>
          </p:cNvPr>
          <p:cNvGrpSpPr/>
          <p:nvPr/>
        </p:nvGrpSpPr>
        <p:grpSpPr>
          <a:xfrm>
            <a:off x="2873532" y="3927695"/>
            <a:ext cx="1359720" cy="316080"/>
            <a:chOff x="2873532" y="3927695"/>
            <a:chExt cx="1359720" cy="316080"/>
          </a:xfrm>
        </p:grpSpPr>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22CEC637-14E5-41CB-BDB1-4A357C4B02B3}"/>
                    </a:ext>
                  </a:extLst>
                </p14:cNvPr>
                <p14:cNvContentPartPr/>
                <p14:nvPr/>
              </p14:nvContentPartPr>
              <p14:xfrm>
                <a:off x="2873532" y="3927695"/>
                <a:ext cx="420480" cy="306360"/>
              </p14:xfrm>
            </p:contentPart>
          </mc:Choice>
          <mc:Fallback xmlns="">
            <p:pic>
              <p:nvPicPr>
                <p:cNvPr id="31" name="Ink 30">
                  <a:extLst>
                    <a:ext uri="{FF2B5EF4-FFF2-40B4-BE49-F238E27FC236}">
                      <a16:creationId xmlns:a16="http://schemas.microsoft.com/office/drawing/2014/main" id="{22CEC637-14E5-41CB-BDB1-4A357C4B02B3}"/>
                    </a:ext>
                  </a:extLst>
                </p:cNvPr>
                <p:cNvPicPr/>
                <p:nvPr/>
              </p:nvPicPr>
              <p:blipFill>
                <a:blip r:embed="rId21"/>
                <a:stretch>
                  <a:fillRect/>
                </a:stretch>
              </p:blipFill>
              <p:spPr>
                <a:xfrm>
                  <a:off x="2864892" y="3918695"/>
                  <a:ext cx="4381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E56B0466-1549-4A5F-8A95-1A7DDBD67098}"/>
                    </a:ext>
                  </a:extLst>
                </p14:cNvPr>
                <p14:cNvContentPartPr/>
                <p14:nvPr/>
              </p14:nvContentPartPr>
              <p14:xfrm>
                <a:off x="3173772" y="4118855"/>
                <a:ext cx="155520" cy="124920"/>
              </p14:xfrm>
            </p:contentPart>
          </mc:Choice>
          <mc:Fallback xmlns="">
            <p:pic>
              <p:nvPicPr>
                <p:cNvPr id="32" name="Ink 31">
                  <a:extLst>
                    <a:ext uri="{FF2B5EF4-FFF2-40B4-BE49-F238E27FC236}">
                      <a16:creationId xmlns:a16="http://schemas.microsoft.com/office/drawing/2014/main" id="{E56B0466-1549-4A5F-8A95-1A7DDBD67098}"/>
                    </a:ext>
                  </a:extLst>
                </p:cNvPr>
                <p:cNvPicPr/>
                <p:nvPr/>
              </p:nvPicPr>
              <p:blipFill>
                <a:blip r:embed="rId23"/>
                <a:stretch>
                  <a:fillRect/>
                </a:stretch>
              </p:blipFill>
              <p:spPr>
                <a:xfrm>
                  <a:off x="3165132" y="4110215"/>
                  <a:ext cx="1731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4A084F27-EF74-4916-AF18-4F0CD21888F9}"/>
                    </a:ext>
                  </a:extLst>
                </p14:cNvPr>
                <p14:cNvContentPartPr/>
                <p14:nvPr/>
              </p14:nvContentPartPr>
              <p14:xfrm>
                <a:off x="3314532" y="4118855"/>
                <a:ext cx="101160" cy="79200"/>
              </p14:xfrm>
            </p:contentPart>
          </mc:Choice>
          <mc:Fallback xmlns="">
            <p:pic>
              <p:nvPicPr>
                <p:cNvPr id="33" name="Ink 32">
                  <a:extLst>
                    <a:ext uri="{FF2B5EF4-FFF2-40B4-BE49-F238E27FC236}">
                      <a16:creationId xmlns:a16="http://schemas.microsoft.com/office/drawing/2014/main" id="{4A084F27-EF74-4916-AF18-4F0CD21888F9}"/>
                    </a:ext>
                  </a:extLst>
                </p:cNvPr>
                <p:cNvPicPr/>
                <p:nvPr/>
              </p:nvPicPr>
              <p:blipFill>
                <a:blip r:embed="rId25"/>
                <a:stretch>
                  <a:fillRect/>
                </a:stretch>
              </p:blipFill>
              <p:spPr>
                <a:xfrm>
                  <a:off x="3305892" y="4110215"/>
                  <a:ext cx="11880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8437ACF9-D2E0-4933-85E1-811633553317}"/>
                    </a:ext>
                  </a:extLst>
                </p14:cNvPr>
                <p14:cNvContentPartPr/>
                <p14:nvPr/>
              </p14:nvContentPartPr>
              <p14:xfrm>
                <a:off x="3511452" y="4120295"/>
                <a:ext cx="37080" cy="80640"/>
              </p14:xfrm>
            </p:contentPart>
          </mc:Choice>
          <mc:Fallback xmlns="">
            <p:pic>
              <p:nvPicPr>
                <p:cNvPr id="38" name="Ink 37">
                  <a:extLst>
                    <a:ext uri="{FF2B5EF4-FFF2-40B4-BE49-F238E27FC236}">
                      <a16:creationId xmlns:a16="http://schemas.microsoft.com/office/drawing/2014/main" id="{8437ACF9-D2E0-4933-85E1-811633553317}"/>
                    </a:ext>
                  </a:extLst>
                </p:cNvPr>
                <p:cNvPicPr/>
                <p:nvPr/>
              </p:nvPicPr>
              <p:blipFill>
                <a:blip r:embed="rId27"/>
                <a:stretch>
                  <a:fillRect/>
                </a:stretch>
              </p:blipFill>
              <p:spPr>
                <a:xfrm>
                  <a:off x="3502812" y="4111295"/>
                  <a:ext cx="547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58566642-4A10-422E-A3E7-F8D5ADDB5F56}"/>
                    </a:ext>
                  </a:extLst>
                </p14:cNvPr>
                <p14:cNvContentPartPr/>
                <p14:nvPr/>
              </p14:nvContentPartPr>
              <p14:xfrm>
                <a:off x="3665172" y="4136855"/>
                <a:ext cx="162720" cy="99360"/>
              </p14:xfrm>
            </p:contentPart>
          </mc:Choice>
          <mc:Fallback xmlns="">
            <p:pic>
              <p:nvPicPr>
                <p:cNvPr id="39" name="Ink 38">
                  <a:extLst>
                    <a:ext uri="{FF2B5EF4-FFF2-40B4-BE49-F238E27FC236}">
                      <a16:creationId xmlns:a16="http://schemas.microsoft.com/office/drawing/2014/main" id="{58566642-4A10-422E-A3E7-F8D5ADDB5F56}"/>
                    </a:ext>
                  </a:extLst>
                </p:cNvPr>
                <p:cNvPicPr/>
                <p:nvPr/>
              </p:nvPicPr>
              <p:blipFill>
                <a:blip r:embed="rId29"/>
                <a:stretch>
                  <a:fillRect/>
                </a:stretch>
              </p:blipFill>
              <p:spPr>
                <a:xfrm>
                  <a:off x="3656172" y="4127855"/>
                  <a:ext cx="1803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EB8A2803-C6F9-4E73-B4E1-E20563A6AF61}"/>
                    </a:ext>
                  </a:extLst>
                </p14:cNvPr>
                <p14:cNvContentPartPr/>
                <p14:nvPr/>
              </p14:nvContentPartPr>
              <p14:xfrm>
                <a:off x="4010052" y="3942095"/>
                <a:ext cx="96120" cy="251640"/>
              </p14:xfrm>
            </p:contentPart>
          </mc:Choice>
          <mc:Fallback xmlns="">
            <p:pic>
              <p:nvPicPr>
                <p:cNvPr id="41" name="Ink 40">
                  <a:extLst>
                    <a:ext uri="{FF2B5EF4-FFF2-40B4-BE49-F238E27FC236}">
                      <a16:creationId xmlns:a16="http://schemas.microsoft.com/office/drawing/2014/main" id="{EB8A2803-C6F9-4E73-B4E1-E20563A6AF61}"/>
                    </a:ext>
                  </a:extLst>
                </p:cNvPr>
                <p:cNvPicPr/>
                <p:nvPr/>
              </p:nvPicPr>
              <p:blipFill>
                <a:blip r:embed="rId31"/>
                <a:stretch>
                  <a:fillRect/>
                </a:stretch>
              </p:blipFill>
              <p:spPr>
                <a:xfrm>
                  <a:off x="4001412" y="3933095"/>
                  <a:ext cx="1137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Ink 41">
                  <a:extLst>
                    <a:ext uri="{FF2B5EF4-FFF2-40B4-BE49-F238E27FC236}">
                      <a16:creationId xmlns:a16="http://schemas.microsoft.com/office/drawing/2014/main" id="{419E5801-81B1-4854-BE45-DB299F836D03}"/>
                    </a:ext>
                  </a:extLst>
                </p14:cNvPr>
                <p14:cNvContentPartPr/>
                <p14:nvPr/>
              </p14:nvContentPartPr>
              <p14:xfrm>
                <a:off x="3933012" y="4059095"/>
                <a:ext cx="300240" cy="33840"/>
              </p14:xfrm>
            </p:contentPart>
          </mc:Choice>
          <mc:Fallback xmlns="">
            <p:pic>
              <p:nvPicPr>
                <p:cNvPr id="42" name="Ink 41">
                  <a:extLst>
                    <a:ext uri="{FF2B5EF4-FFF2-40B4-BE49-F238E27FC236}">
                      <a16:creationId xmlns:a16="http://schemas.microsoft.com/office/drawing/2014/main" id="{419E5801-81B1-4854-BE45-DB299F836D03}"/>
                    </a:ext>
                  </a:extLst>
                </p:cNvPr>
                <p:cNvPicPr/>
                <p:nvPr/>
              </p:nvPicPr>
              <p:blipFill>
                <a:blip r:embed="rId33"/>
                <a:stretch>
                  <a:fillRect/>
                </a:stretch>
              </p:blipFill>
              <p:spPr>
                <a:xfrm>
                  <a:off x="3924372" y="4050455"/>
                  <a:ext cx="3178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8B7D454A-7E5F-46BC-9E4D-7D75F9D3EEC2}"/>
                    </a:ext>
                  </a:extLst>
                </p14:cNvPr>
                <p14:cNvContentPartPr/>
                <p14:nvPr/>
              </p14:nvContentPartPr>
              <p14:xfrm>
                <a:off x="3569412" y="3977375"/>
                <a:ext cx="79560" cy="28080"/>
              </p14:xfrm>
            </p:contentPart>
          </mc:Choice>
          <mc:Fallback xmlns="">
            <p:pic>
              <p:nvPicPr>
                <p:cNvPr id="43" name="Ink 42">
                  <a:extLst>
                    <a:ext uri="{FF2B5EF4-FFF2-40B4-BE49-F238E27FC236}">
                      <a16:creationId xmlns:a16="http://schemas.microsoft.com/office/drawing/2014/main" id="{8B7D454A-7E5F-46BC-9E4D-7D75F9D3EEC2}"/>
                    </a:ext>
                  </a:extLst>
                </p:cNvPr>
                <p:cNvPicPr/>
                <p:nvPr/>
              </p:nvPicPr>
              <p:blipFill>
                <a:blip r:embed="rId35"/>
                <a:stretch>
                  <a:fillRect/>
                </a:stretch>
              </p:blipFill>
              <p:spPr>
                <a:xfrm>
                  <a:off x="3560772" y="3968735"/>
                  <a:ext cx="97200" cy="45720"/>
                </a:xfrm>
                <a:prstGeom prst="rect">
                  <a:avLst/>
                </a:prstGeom>
              </p:spPr>
            </p:pic>
          </mc:Fallback>
        </mc:AlternateContent>
      </p:grpSp>
      <p:grpSp>
        <p:nvGrpSpPr>
          <p:cNvPr id="49" name="Group 48">
            <a:extLst>
              <a:ext uri="{FF2B5EF4-FFF2-40B4-BE49-F238E27FC236}">
                <a16:creationId xmlns:a16="http://schemas.microsoft.com/office/drawing/2014/main" id="{12EA0762-3462-4B95-8246-82773775F9D1}"/>
              </a:ext>
            </a:extLst>
          </p:cNvPr>
          <p:cNvGrpSpPr/>
          <p:nvPr/>
        </p:nvGrpSpPr>
        <p:grpSpPr>
          <a:xfrm>
            <a:off x="4145412" y="2615855"/>
            <a:ext cx="1613520" cy="1326600"/>
            <a:chOff x="4145412" y="2615855"/>
            <a:chExt cx="1613520" cy="1326600"/>
          </a:xfrm>
        </p:grpSpPr>
        <mc:AlternateContent xmlns:mc="http://schemas.openxmlformats.org/markup-compatibility/2006" xmlns:p14="http://schemas.microsoft.com/office/powerpoint/2010/main">
          <mc:Choice Requires="p14">
            <p:contentPart p14:bwMode="auto" r:id="rId36">
              <p14:nvContentPartPr>
                <p14:cNvPr id="46" name="Ink 45">
                  <a:extLst>
                    <a:ext uri="{FF2B5EF4-FFF2-40B4-BE49-F238E27FC236}">
                      <a16:creationId xmlns:a16="http://schemas.microsoft.com/office/drawing/2014/main" id="{29F4D818-7725-4C97-B70D-0CCACA19C535}"/>
                    </a:ext>
                  </a:extLst>
                </p14:cNvPr>
                <p14:cNvContentPartPr/>
                <p14:nvPr/>
              </p14:nvContentPartPr>
              <p14:xfrm>
                <a:off x="4233612" y="2741495"/>
                <a:ext cx="1525320" cy="1200960"/>
              </p14:xfrm>
            </p:contentPart>
          </mc:Choice>
          <mc:Fallback xmlns="">
            <p:pic>
              <p:nvPicPr>
                <p:cNvPr id="46" name="Ink 45">
                  <a:extLst>
                    <a:ext uri="{FF2B5EF4-FFF2-40B4-BE49-F238E27FC236}">
                      <a16:creationId xmlns:a16="http://schemas.microsoft.com/office/drawing/2014/main" id="{29F4D818-7725-4C97-B70D-0CCACA19C535}"/>
                    </a:ext>
                  </a:extLst>
                </p:cNvPr>
                <p:cNvPicPr/>
                <p:nvPr/>
              </p:nvPicPr>
              <p:blipFill>
                <a:blip r:embed="rId37"/>
                <a:stretch>
                  <a:fillRect/>
                </a:stretch>
              </p:blipFill>
              <p:spPr>
                <a:xfrm>
                  <a:off x="4224972" y="2732495"/>
                  <a:ext cx="1542960" cy="1218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CD913CB7-08CA-43C3-8A02-22280611D3D1}"/>
                    </a:ext>
                  </a:extLst>
                </p14:cNvPr>
                <p14:cNvContentPartPr/>
                <p14:nvPr/>
              </p14:nvContentPartPr>
              <p14:xfrm>
                <a:off x="4145412" y="2767775"/>
                <a:ext cx="360" cy="360"/>
              </p14:xfrm>
            </p:contentPart>
          </mc:Choice>
          <mc:Fallback xmlns="">
            <p:pic>
              <p:nvPicPr>
                <p:cNvPr id="47" name="Ink 46">
                  <a:extLst>
                    <a:ext uri="{FF2B5EF4-FFF2-40B4-BE49-F238E27FC236}">
                      <a16:creationId xmlns:a16="http://schemas.microsoft.com/office/drawing/2014/main" id="{CD913CB7-08CA-43C3-8A02-22280611D3D1}"/>
                    </a:ext>
                  </a:extLst>
                </p:cNvPr>
                <p:cNvPicPr/>
                <p:nvPr/>
              </p:nvPicPr>
              <p:blipFill>
                <a:blip r:embed="rId39"/>
                <a:stretch>
                  <a:fillRect/>
                </a:stretch>
              </p:blipFill>
              <p:spPr>
                <a:xfrm>
                  <a:off x="4136772" y="27587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10EDCF5D-E927-4CB8-A2EF-60536A79D3F0}"/>
                    </a:ext>
                  </a:extLst>
                </p14:cNvPr>
                <p14:cNvContentPartPr/>
                <p14:nvPr/>
              </p14:nvContentPartPr>
              <p14:xfrm>
                <a:off x="4145412" y="2615855"/>
                <a:ext cx="680040" cy="371880"/>
              </p14:xfrm>
            </p:contentPart>
          </mc:Choice>
          <mc:Fallback xmlns="">
            <p:pic>
              <p:nvPicPr>
                <p:cNvPr id="48" name="Ink 47">
                  <a:extLst>
                    <a:ext uri="{FF2B5EF4-FFF2-40B4-BE49-F238E27FC236}">
                      <a16:creationId xmlns:a16="http://schemas.microsoft.com/office/drawing/2014/main" id="{10EDCF5D-E927-4CB8-A2EF-60536A79D3F0}"/>
                    </a:ext>
                  </a:extLst>
                </p:cNvPr>
                <p:cNvPicPr/>
                <p:nvPr/>
              </p:nvPicPr>
              <p:blipFill>
                <a:blip r:embed="rId41"/>
                <a:stretch>
                  <a:fillRect/>
                </a:stretch>
              </p:blipFill>
              <p:spPr>
                <a:xfrm>
                  <a:off x="4136772" y="2607215"/>
                  <a:ext cx="697680" cy="389520"/>
                </a:xfrm>
                <a:prstGeom prst="rect">
                  <a:avLst/>
                </a:prstGeom>
              </p:spPr>
            </p:pic>
          </mc:Fallback>
        </mc:AlternateContent>
      </p:grpSp>
      <p:grpSp>
        <p:nvGrpSpPr>
          <p:cNvPr id="52" name="Group 51">
            <a:extLst>
              <a:ext uri="{FF2B5EF4-FFF2-40B4-BE49-F238E27FC236}">
                <a16:creationId xmlns:a16="http://schemas.microsoft.com/office/drawing/2014/main" id="{3C58BCBC-9288-40CB-A552-BA987B6079CB}"/>
              </a:ext>
            </a:extLst>
          </p:cNvPr>
          <p:cNvGrpSpPr/>
          <p:nvPr/>
        </p:nvGrpSpPr>
        <p:grpSpPr>
          <a:xfrm>
            <a:off x="938172" y="4621775"/>
            <a:ext cx="296280" cy="207000"/>
            <a:chOff x="938172" y="4621775"/>
            <a:chExt cx="296280" cy="207000"/>
          </a:xfrm>
        </p:grpSpPr>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2C1DF6D2-AAEF-4122-9E3F-7DC1187DD752}"/>
                    </a:ext>
                  </a:extLst>
                </p14:cNvPr>
                <p14:cNvContentPartPr/>
                <p14:nvPr/>
              </p14:nvContentPartPr>
              <p14:xfrm>
                <a:off x="938172" y="4621775"/>
                <a:ext cx="96120" cy="142560"/>
              </p14:xfrm>
            </p:contentPart>
          </mc:Choice>
          <mc:Fallback xmlns="">
            <p:pic>
              <p:nvPicPr>
                <p:cNvPr id="50" name="Ink 49">
                  <a:extLst>
                    <a:ext uri="{FF2B5EF4-FFF2-40B4-BE49-F238E27FC236}">
                      <a16:creationId xmlns:a16="http://schemas.microsoft.com/office/drawing/2014/main" id="{2C1DF6D2-AAEF-4122-9E3F-7DC1187DD752}"/>
                    </a:ext>
                  </a:extLst>
                </p:cNvPr>
                <p:cNvPicPr/>
                <p:nvPr/>
              </p:nvPicPr>
              <p:blipFill>
                <a:blip r:embed="rId43"/>
                <a:stretch>
                  <a:fillRect/>
                </a:stretch>
              </p:blipFill>
              <p:spPr>
                <a:xfrm>
                  <a:off x="929532" y="4613135"/>
                  <a:ext cx="1137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0870ED6D-997C-4622-8B26-D396F08EFBF3}"/>
                    </a:ext>
                  </a:extLst>
                </p14:cNvPr>
                <p14:cNvContentPartPr/>
                <p14:nvPr/>
              </p14:nvContentPartPr>
              <p14:xfrm>
                <a:off x="1066692" y="4636175"/>
                <a:ext cx="167760" cy="192600"/>
              </p14:xfrm>
            </p:contentPart>
          </mc:Choice>
          <mc:Fallback xmlns="">
            <p:pic>
              <p:nvPicPr>
                <p:cNvPr id="51" name="Ink 50">
                  <a:extLst>
                    <a:ext uri="{FF2B5EF4-FFF2-40B4-BE49-F238E27FC236}">
                      <a16:creationId xmlns:a16="http://schemas.microsoft.com/office/drawing/2014/main" id="{0870ED6D-997C-4622-8B26-D396F08EFBF3}"/>
                    </a:ext>
                  </a:extLst>
                </p:cNvPr>
                <p:cNvPicPr/>
                <p:nvPr/>
              </p:nvPicPr>
              <p:blipFill>
                <a:blip r:embed="rId45"/>
                <a:stretch>
                  <a:fillRect/>
                </a:stretch>
              </p:blipFill>
              <p:spPr>
                <a:xfrm>
                  <a:off x="1058052" y="4627535"/>
                  <a:ext cx="185400" cy="210240"/>
                </a:xfrm>
                <a:prstGeom prst="rect">
                  <a:avLst/>
                </a:prstGeom>
              </p:spPr>
            </p:pic>
          </mc:Fallback>
        </mc:AlternateContent>
      </p:grpSp>
      <p:grpSp>
        <p:nvGrpSpPr>
          <p:cNvPr id="65" name="Group 64">
            <a:extLst>
              <a:ext uri="{FF2B5EF4-FFF2-40B4-BE49-F238E27FC236}">
                <a16:creationId xmlns:a16="http://schemas.microsoft.com/office/drawing/2014/main" id="{8A0B031E-4817-4C3B-A25D-A889511732B1}"/>
              </a:ext>
            </a:extLst>
          </p:cNvPr>
          <p:cNvGrpSpPr/>
          <p:nvPr/>
        </p:nvGrpSpPr>
        <p:grpSpPr>
          <a:xfrm>
            <a:off x="1450812" y="4527455"/>
            <a:ext cx="2248920" cy="497160"/>
            <a:chOff x="1450812" y="4527455"/>
            <a:chExt cx="2248920" cy="497160"/>
          </a:xfrm>
        </p:grpSpPr>
        <mc:AlternateContent xmlns:mc="http://schemas.openxmlformats.org/markup-compatibility/2006" xmlns:p14="http://schemas.microsoft.com/office/powerpoint/2010/main">
          <mc:Choice Requires="p14">
            <p:contentPart p14:bwMode="auto" r:id="rId46">
              <p14:nvContentPartPr>
                <p14:cNvPr id="53" name="Ink 52">
                  <a:extLst>
                    <a:ext uri="{FF2B5EF4-FFF2-40B4-BE49-F238E27FC236}">
                      <a16:creationId xmlns:a16="http://schemas.microsoft.com/office/drawing/2014/main" id="{471B5725-8918-40C4-A174-16563172B28B}"/>
                    </a:ext>
                  </a:extLst>
                </p14:cNvPr>
                <p14:cNvContentPartPr/>
                <p14:nvPr/>
              </p14:nvContentPartPr>
              <p14:xfrm>
                <a:off x="1596612" y="4679375"/>
                <a:ext cx="5760" cy="360"/>
              </p14:xfrm>
            </p:contentPart>
          </mc:Choice>
          <mc:Fallback xmlns="">
            <p:pic>
              <p:nvPicPr>
                <p:cNvPr id="53" name="Ink 52">
                  <a:extLst>
                    <a:ext uri="{FF2B5EF4-FFF2-40B4-BE49-F238E27FC236}">
                      <a16:creationId xmlns:a16="http://schemas.microsoft.com/office/drawing/2014/main" id="{471B5725-8918-40C4-A174-16563172B28B}"/>
                    </a:ext>
                  </a:extLst>
                </p:cNvPr>
                <p:cNvPicPr/>
                <p:nvPr/>
              </p:nvPicPr>
              <p:blipFill>
                <a:blip r:embed="rId3"/>
                <a:stretch>
                  <a:fillRect/>
                </a:stretch>
              </p:blipFill>
              <p:spPr>
                <a:xfrm>
                  <a:off x="1587972" y="4670375"/>
                  <a:ext cx="23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4" name="Ink 53">
                  <a:extLst>
                    <a:ext uri="{FF2B5EF4-FFF2-40B4-BE49-F238E27FC236}">
                      <a16:creationId xmlns:a16="http://schemas.microsoft.com/office/drawing/2014/main" id="{CDFBDAB7-F9B8-48A3-95BC-C4812DD6B4CA}"/>
                    </a:ext>
                  </a:extLst>
                </p14:cNvPr>
                <p14:cNvContentPartPr/>
                <p14:nvPr/>
              </p14:nvContentPartPr>
              <p14:xfrm>
                <a:off x="1514532" y="4615295"/>
                <a:ext cx="117360" cy="241200"/>
              </p14:xfrm>
            </p:contentPart>
          </mc:Choice>
          <mc:Fallback xmlns="">
            <p:pic>
              <p:nvPicPr>
                <p:cNvPr id="54" name="Ink 53">
                  <a:extLst>
                    <a:ext uri="{FF2B5EF4-FFF2-40B4-BE49-F238E27FC236}">
                      <a16:creationId xmlns:a16="http://schemas.microsoft.com/office/drawing/2014/main" id="{CDFBDAB7-F9B8-48A3-95BC-C4812DD6B4CA}"/>
                    </a:ext>
                  </a:extLst>
                </p:cNvPr>
                <p:cNvPicPr/>
                <p:nvPr/>
              </p:nvPicPr>
              <p:blipFill>
                <a:blip r:embed="rId48"/>
                <a:stretch>
                  <a:fillRect/>
                </a:stretch>
              </p:blipFill>
              <p:spPr>
                <a:xfrm>
                  <a:off x="1505532" y="4606295"/>
                  <a:ext cx="1350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5" name="Ink 54">
                  <a:extLst>
                    <a:ext uri="{FF2B5EF4-FFF2-40B4-BE49-F238E27FC236}">
                      <a16:creationId xmlns:a16="http://schemas.microsoft.com/office/drawing/2014/main" id="{7A69876A-DB44-4611-B6D9-63578097F4F8}"/>
                    </a:ext>
                  </a:extLst>
                </p14:cNvPr>
                <p14:cNvContentPartPr/>
                <p14:nvPr/>
              </p14:nvContentPartPr>
              <p14:xfrm>
                <a:off x="1712532" y="4562015"/>
                <a:ext cx="272160" cy="269280"/>
              </p14:xfrm>
            </p:contentPart>
          </mc:Choice>
          <mc:Fallback xmlns="">
            <p:pic>
              <p:nvPicPr>
                <p:cNvPr id="55" name="Ink 54">
                  <a:extLst>
                    <a:ext uri="{FF2B5EF4-FFF2-40B4-BE49-F238E27FC236}">
                      <a16:creationId xmlns:a16="http://schemas.microsoft.com/office/drawing/2014/main" id="{7A69876A-DB44-4611-B6D9-63578097F4F8}"/>
                    </a:ext>
                  </a:extLst>
                </p:cNvPr>
                <p:cNvPicPr/>
                <p:nvPr/>
              </p:nvPicPr>
              <p:blipFill>
                <a:blip r:embed="rId50"/>
                <a:stretch>
                  <a:fillRect/>
                </a:stretch>
              </p:blipFill>
              <p:spPr>
                <a:xfrm>
                  <a:off x="1703892" y="4553375"/>
                  <a:ext cx="289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6" name="Ink 55">
                  <a:extLst>
                    <a:ext uri="{FF2B5EF4-FFF2-40B4-BE49-F238E27FC236}">
                      <a16:creationId xmlns:a16="http://schemas.microsoft.com/office/drawing/2014/main" id="{6E6926BF-7B63-4010-9009-DBA148CE25F9}"/>
                    </a:ext>
                  </a:extLst>
                </p14:cNvPr>
                <p14:cNvContentPartPr/>
                <p14:nvPr/>
              </p14:nvContentPartPr>
              <p14:xfrm>
                <a:off x="2013492" y="4675775"/>
                <a:ext cx="279360" cy="95760"/>
              </p14:xfrm>
            </p:contentPart>
          </mc:Choice>
          <mc:Fallback xmlns="">
            <p:pic>
              <p:nvPicPr>
                <p:cNvPr id="56" name="Ink 55">
                  <a:extLst>
                    <a:ext uri="{FF2B5EF4-FFF2-40B4-BE49-F238E27FC236}">
                      <a16:creationId xmlns:a16="http://schemas.microsoft.com/office/drawing/2014/main" id="{6E6926BF-7B63-4010-9009-DBA148CE25F9}"/>
                    </a:ext>
                  </a:extLst>
                </p:cNvPr>
                <p:cNvPicPr/>
                <p:nvPr/>
              </p:nvPicPr>
              <p:blipFill>
                <a:blip r:embed="rId52"/>
                <a:stretch>
                  <a:fillRect/>
                </a:stretch>
              </p:blipFill>
              <p:spPr>
                <a:xfrm>
                  <a:off x="2004492" y="4666775"/>
                  <a:ext cx="2970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7" name="Ink 56">
                  <a:extLst>
                    <a:ext uri="{FF2B5EF4-FFF2-40B4-BE49-F238E27FC236}">
                      <a16:creationId xmlns:a16="http://schemas.microsoft.com/office/drawing/2014/main" id="{0F1F626C-F90B-4D47-8D29-5DCC288A3A50}"/>
                    </a:ext>
                  </a:extLst>
                </p14:cNvPr>
                <p14:cNvContentPartPr/>
                <p14:nvPr/>
              </p14:nvContentPartPr>
              <p14:xfrm>
                <a:off x="1450812" y="4698455"/>
                <a:ext cx="231480" cy="70920"/>
              </p14:xfrm>
            </p:contentPart>
          </mc:Choice>
          <mc:Fallback xmlns="">
            <p:pic>
              <p:nvPicPr>
                <p:cNvPr id="57" name="Ink 56">
                  <a:extLst>
                    <a:ext uri="{FF2B5EF4-FFF2-40B4-BE49-F238E27FC236}">
                      <a16:creationId xmlns:a16="http://schemas.microsoft.com/office/drawing/2014/main" id="{0F1F626C-F90B-4D47-8D29-5DCC288A3A50}"/>
                    </a:ext>
                  </a:extLst>
                </p:cNvPr>
                <p:cNvPicPr/>
                <p:nvPr/>
              </p:nvPicPr>
              <p:blipFill>
                <a:blip r:embed="rId54"/>
                <a:stretch>
                  <a:fillRect/>
                </a:stretch>
              </p:blipFill>
              <p:spPr>
                <a:xfrm>
                  <a:off x="1441812" y="4689455"/>
                  <a:ext cx="2491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9" name="Ink 58">
                  <a:extLst>
                    <a:ext uri="{FF2B5EF4-FFF2-40B4-BE49-F238E27FC236}">
                      <a16:creationId xmlns:a16="http://schemas.microsoft.com/office/drawing/2014/main" id="{35FB7F2F-F8B2-4CDC-AB9C-957308627D45}"/>
                    </a:ext>
                  </a:extLst>
                </p14:cNvPr>
                <p14:cNvContentPartPr/>
                <p14:nvPr/>
              </p14:nvContentPartPr>
              <p14:xfrm>
                <a:off x="2499492" y="4693415"/>
                <a:ext cx="87840" cy="331200"/>
              </p14:xfrm>
            </p:contentPart>
          </mc:Choice>
          <mc:Fallback xmlns="">
            <p:pic>
              <p:nvPicPr>
                <p:cNvPr id="59" name="Ink 58">
                  <a:extLst>
                    <a:ext uri="{FF2B5EF4-FFF2-40B4-BE49-F238E27FC236}">
                      <a16:creationId xmlns:a16="http://schemas.microsoft.com/office/drawing/2014/main" id="{35FB7F2F-F8B2-4CDC-AB9C-957308627D45}"/>
                    </a:ext>
                  </a:extLst>
                </p:cNvPr>
                <p:cNvPicPr/>
                <p:nvPr/>
              </p:nvPicPr>
              <p:blipFill>
                <a:blip r:embed="rId56"/>
                <a:stretch>
                  <a:fillRect/>
                </a:stretch>
              </p:blipFill>
              <p:spPr>
                <a:xfrm>
                  <a:off x="2490492" y="4684775"/>
                  <a:ext cx="1054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0" name="Ink 59">
                  <a:extLst>
                    <a:ext uri="{FF2B5EF4-FFF2-40B4-BE49-F238E27FC236}">
                      <a16:creationId xmlns:a16="http://schemas.microsoft.com/office/drawing/2014/main" id="{ED8A2D35-58C7-4FF1-8A90-89D9540BCD73}"/>
                    </a:ext>
                  </a:extLst>
                </p14:cNvPr>
                <p14:cNvContentPartPr/>
                <p14:nvPr/>
              </p14:nvContentPartPr>
              <p14:xfrm>
                <a:off x="2526132" y="4563455"/>
                <a:ext cx="230040" cy="223560"/>
              </p14:xfrm>
            </p:contentPart>
          </mc:Choice>
          <mc:Fallback xmlns="">
            <p:pic>
              <p:nvPicPr>
                <p:cNvPr id="60" name="Ink 59">
                  <a:extLst>
                    <a:ext uri="{FF2B5EF4-FFF2-40B4-BE49-F238E27FC236}">
                      <a16:creationId xmlns:a16="http://schemas.microsoft.com/office/drawing/2014/main" id="{ED8A2D35-58C7-4FF1-8A90-89D9540BCD73}"/>
                    </a:ext>
                  </a:extLst>
                </p:cNvPr>
                <p:cNvPicPr/>
                <p:nvPr/>
              </p:nvPicPr>
              <p:blipFill>
                <a:blip r:embed="rId58"/>
                <a:stretch>
                  <a:fillRect/>
                </a:stretch>
              </p:blipFill>
              <p:spPr>
                <a:xfrm>
                  <a:off x="2517132" y="4554815"/>
                  <a:ext cx="2476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612AF97-AF88-49BB-846B-850294E6DEE7}"/>
                    </a:ext>
                  </a:extLst>
                </p14:cNvPr>
                <p14:cNvContentPartPr/>
                <p14:nvPr/>
              </p14:nvContentPartPr>
              <p14:xfrm>
                <a:off x="2764812" y="4527455"/>
                <a:ext cx="175680" cy="277560"/>
              </p14:xfrm>
            </p:contentPart>
          </mc:Choice>
          <mc:Fallback xmlns="">
            <p:pic>
              <p:nvPicPr>
                <p:cNvPr id="61" name="Ink 60">
                  <a:extLst>
                    <a:ext uri="{FF2B5EF4-FFF2-40B4-BE49-F238E27FC236}">
                      <a16:creationId xmlns:a16="http://schemas.microsoft.com/office/drawing/2014/main" id="{E612AF97-AF88-49BB-846B-850294E6DEE7}"/>
                    </a:ext>
                  </a:extLst>
                </p:cNvPr>
                <p:cNvPicPr/>
                <p:nvPr/>
              </p:nvPicPr>
              <p:blipFill>
                <a:blip r:embed="rId60"/>
                <a:stretch>
                  <a:fillRect/>
                </a:stretch>
              </p:blipFill>
              <p:spPr>
                <a:xfrm>
                  <a:off x="2756172" y="4518815"/>
                  <a:ext cx="1933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2" name="Ink 61">
                  <a:extLst>
                    <a:ext uri="{FF2B5EF4-FFF2-40B4-BE49-F238E27FC236}">
                      <a16:creationId xmlns:a16="http://schemas.microsoft.com/office/drawing/2014/main" id="{848F4BB7-26A6-4D6D-B9E2-A64FDF848D94}"/>
                    </a:ext>
                  </a:extLst>
                </p14:cNvPr>
                <p14:cNvContentPartPr/>
                <p14:nvPr/>
              </p14:nvContentPartPr>
              <p14:xfrm>
                <a:off x="2888652" y="4712495"/>
                <a:ext cx="195120" cy="147240"/>
              </p14:xfrm>
            </p:contentPart>
          </mc:Choice>
          <mc:Fallback xmlns="">
            <p:pic>
              <p:nvPicPr>
                <p:cNvPr id="62" name="Ink 61">
                  <a:extLst>
                    <a:ext uri="{FF2B5EF4-FFF2-40B4-BE49-F238E27FC236}">
                      <a16:creationId xmlns:a16="http://schemas.microsoft.com/office/drawing/2014/main" id="{848F4BB7-26A6-4D6D-B9E2-A64FDF848D94}"/>
                    </a:ext>
                  </a:extLst>
                </p:cNvPr>
                <p:cNvPicPr/>
                <p:nvPr/>
              </p:nvPicPr>
              <p:blipFill>
                <a:blip r:embed="rId62"/>
                <a:stretch>
                  <a:fillRect/>
                </a:stretch>
              </p:blipFill>
              <p:spPr>
                <a:xfrm>
                  <a:off x="2880012" y="4703855"/>
                  <a:ext cx="2127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D184A475-CC3D-431E-BAD1-A7DC5EDE8B34}"/>
                    </a:ext>
                  </a:extLst>
                </p14:cNvPr>
                <p14:cNvContentPartPr/>
                <p14:nvPr/>
              </p14:nvContentPartPr>
              <p14:xfrm>
                <a:off x="3147132" y="4700615"/>
                <a:ext cx="138600" cy="138600"/>
              </p14:xfrm>
            </p:contentPart>
          </mc:Choice>
          <mc:Fallback xmlns="">
            <p:pic>
              <p:nvPicPr>
                <p:cNvPr id="63" name="Ink 62">
                  <a:extLst>
                    <a:ext uri="{FF2B5EF4-FFF2-40B4-BE49-F238E27FC236}">
                      <a16:creationId xmlns:a16="http://schemas.microsoft.com/office/drawing/2014/main" id="{D184A475-CC3D-431E-BAD1-A7DC5EDE8B34}"/>
                    </a:ext>
                  </a:extLst>
                </p:cNvPr>
                <p:cNvPicPr/>
                <p:nvPr/>
              </p:nvPicPr>
              <p:blipFill>
                <a:blip r:embed="rId64"/>
                <a:stretch>
                  <a:fillRect/>
                </a:stretch>
              </p:blipFill>
              <p:spPr>
                <a:xfrm>
                  <a:off x="3138492" y="4691615"/>
                  <a:ext cx="1562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984C42CC-FA6F-4114-9548-12EB86206DE7}"/>
                    </a:ext>
                  </a:extLst>
                </p14:cNvPr>
                <p14:cNvContentPartPr/>
                <p14:nvPr/>
              </p14:nvContentPartPr>
              <p14:xfrm>
                <a:off x="3322452" y="4705655"/>
                <a:ext cx="377280" cy="106200"/>
              </p14:xfrm>
            </p:contentPart>
          </mc:Choice>
          <mc:Fallback xmlns="">
            <p:pic>
              <p:nvPicPr>
                <p:cNvPr id="64" name="Ink 63">
                  <a:extLst>
                    <a:ext uri="{FF2B5EF4-FFF2-40B4-BE49-F238E27FC236}">
                      <a16:creationId xmlns:a16="http://schemas.microsoft.com/office/drawing/2014/main" id="{984C42CC-FA6F-4114-9548-12EB86206DE7}"/>
                    </a:ext>
                  </a:extLst>
                </p:cNvPr>
                <p:cNvPicPr/>
                <p:nvPr/>
              </p:nvPicPr>
              <p:blipFill>
                <a:blip r:embed="rId66"/>
                <a:stretch>
                  <a:fillRect/>
                </a:stretch>
              </p:blipFill>
              <p:spPr>
                <a:xfrm>
                  <a:off x="3313812" y="4696655"/>
                  <a:ext cx="394920" cy="123840"/>
                </a:xfrm>
                <a:prstGeom prst="rect">
                  <a:avLst/>
                </a:prstGeom>
              </p:spPr>
            </p:pic>
          </mc:Fallback>
        </mc:AlternateContent>
      </p:grpSp>
      <p:grpSp>
        <p:nvGrpSpPr>
          <p:cNvPr id="71" name="Group 70">
            <a:extLst>
              <a:ext uri="{FF2B5EF4-FFF2-40B4-BE49-F238E27FC236}">
                <a16:creationId xmlns:a16="http://schemas.microsoft.com/office/drawing/2014/main" id="{024C1BC3-CEBF-41B8-94E2-95D1EF4D2187}"/>
              </a:ext>
            </a:extLst>
          </p:cNvPr>
          <p:cNvGrpSpPr/>
          <p:nvPr/>
        </p:nvGrpSpPr>
        <p:grpSpPr>
          <a:xfrm>
            <a:off x="3898812" y="4509455"/>
            <a:ext cx="1359720" cy="298080"/>
            <a:chOff x="3898812" y="4509455"/>
            <a:chExt cx="1359720" cy="298080"/>
          </a:xfrm>
        </p:grpSpPr>
        <mc:AlternateContent xmlns:mc="http://schemas.openxmlformats.org/markup-compatibility/2006" xmlns:p14="http://schemas.microsoft.com/office/powerpoint/2010/main">
          <mc:Choice Requires="p14">
            <p:contentPart p14:bwMode="auto" r:id="rId67">
              <p14:nvContentPartPr>
                <p14:cNvPr id="66" name="Ink 65">
                  <a:extLst>
                    <a:ext uri="{FF2B5EF4-FFF2-40B4-BE49-F238E27FC236}">
                      <a16:creationId xmlns:a16="http://schemas.microsoft.com/office/drawing/2014/main" id="{09010958-2B40-40F2-90FE-785AD18571C4}"/>
                    </a:ext>
                  </a:extLst>
                </p14:cNvPr>
                <p14:cNvContentPartPr/>
                <p14:nvPr/>
              </p14:nvContentPartPr>
              <p14:xfrm>
                <a:off x="3898812" y="4509455"/>
                <a:ext cx="510120" cy="109440"/>
              </p14:xfrm>
            </p:contentPart>
          </mc:Choice>
          <mc:Fallback xmlns="">
            <p:pic>
              <p:nvPicPr>
                <p:cNvPr id="66" name="Ink 65">
                  <a:extLst>
                    <a:ext uri="{FF2B5EF4-FFF2-40B4-BE49-F238E27FC236}">
                      <a16:creationId xmlns:a16="http://schemas.microsoft.com/office/drawing/2014/main" id="{09010958-2B40-40F2-90FE-785AD18571C4}"/>
                    </a:ext>
                  </a:extLst>
                </p:cNvPr>
                <p:cNvPicPr/>
                <p:nvPr/>
              </p:nvPicPr>
              <p:blipFill>
                <a:blip r:embed="rId68"/>
                <a:stretch>
                  <a:fillRect/>
                </a:stretch>
              </p:blipFill>
              <p:spPr>
                <a:xfrm>
                  <a:off x="3889812" y="4500815"/>
                  <a:ext cx="5277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7" name="Ink 66">
                  <a:extLst>
                    <a:ext uri="{FF2B5EF4-FFF2-40B4-BE49-F238E27FC236}">
                      <a16:creationId xmlns:a16="http://schemas.microsoft.com/office/drawing/2014/main" id="{004A19AF-BB67-47DF-A505-8949221D966D}"/>
                    </a:ext>
                  </a:extLst>
                </p14:cNvPr>
                <p14:cNvContentPartPr/>
                <p14:nvPr/>
              </p14:nvContentPartPr>
              <p14:xfrm>
                <a:off x="4171692" y="4570655"/>
                <a:ext cx="327600" cy="236880"/>
              </p14:xfrm>
            </p:contentPart>
          </mc:Choice>
          <mc:Fallback xmlns="">
            <p:pic>
              <p:nvPicPr>
                <p:cNvPr id="67" name="Ink 66">
                  <a:extLst>
                    <a:ext uri="{FF2B5EF4-FFF2-40B4-BE49-F238E27FC236}">
                      <a16:creationId xmlns:a16="http://schemas.microsoft.com/office/drawing/2014/main" id="{004A19AF-BB67-47DF-A505-8949221D966D}"/>
                    </a:ext>
                  </a:extLst>
                </p:cNvPr>
                <p:cNvPicPr/>
                <p:nvPr/>
              </p:nvPicPr>
              <p:blipFill>
                <a:blip r:embed="rId70"/>
                <a:stretch>
                  <a:fillRect/>
                </a:stretch>
              </p:blipFill>
              <p:spPr>
                <a:xfrm>
                  <a:off x="4162692" y="4561655"/>
                  <a:ext cx="3452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9" name="Ink 68">
                  <a:extLst>
                    <a:ext uri="{FF2B5EF4-FFF2-40B4-BE49-F238E27FC236}">
                      <a16:creationId xmlns:a16="http://schemas.microsoft.com/office/drawing/2014/main" id="{553C5B96-0F35-48A7-8F35-D0369184A760}"/>
                    </a:ext>
                  </a:extLst>
                </p14:cNvPr>
                <p14:cNvContentPartPr/>
                <p14:nvPr/>
              </p14:nvContentPartPr>
              <p14:xfrm>
                <a:off x="4610532" y="4509455"/>
                <a:ext cx="307800" cy="234000"/>
              </p14:xfrm>
            </p:contentPart>
          </mc:Choice>
          <mc:Fallback xmlns="">
            <p:pic>
              <p:nvPicPr>
                <p:cNvPr id="69" name="Ink 68">
                  <a:extLst>
                    <a:ext uri="{FF2B5EF4-FFF2-40B4-BE49-F238E27FC236}">
                      <a16:creationId xmlns:a16="http://schemas.microsoft.com/office/drawing/2014/main" id="{553C5B96-0F35-48A7-8F35-D0369184A760}"/>
                    </a:ext>
                  </a:extLst>
                </p:cNvPr>
                <p:cNvPicPr/>
                <p:nvPr/>
              </p:nvPicPr>
              <p:blipFill>
                <a:blip r:embed="rId72"/>
                <a:stretch>
                  <a:fillRect/>
                </a:stretch>
              </p:blipFill>
              <p:spPr>
                <a:xfrm>
                  <a:off x="4601892" y="4500815"/>
                  <a:ext cx="3254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0" name="Ink 69">
                  <a:extLst>
                    <a:ext uri="{FF2B5EF4-FFF2-40B4-BE49-F238E27FC236}">
                      <a16:creationId xmlns:a16="http://schemas.microsoft.com/office/drawing/2014/main" id="{4DAC300D-F4AB-4604-A0C7-C90A41E3370B}"/>
                    </a:ext>
                  </a:extLst>
                </p14:cNvPr>
                <p14:cNvContentPartPr/>
                <p14:nvPr/>
              </p14:nvContentPartPr>
              <p14:xfrm>
                <a:off x="4963332" y="4545455"/>
                <a:ext cx="295200" cy="177120"/>
              </p14:xfrm>
            </p:contentPart>
          </mc:Choice>
          <mc:Fallback xmlns="">
            <p:pic>
              <p:nvPicPr>
                <p:cNvPr id="70" name="Ink 69">
                  <a:extLst>
                    <a:ext uri="{FF2B5EF4-FFF2-40B4-BE49-F238E27FC236}">
                      <a16:creationId xmlns:a16="http://schemas.microsoft.com/office/drawing/2014/main" id="{4DAC300D-F4AB-4604-A0C7-C90A41E3370B}"/>
                    </a:ext>
                  </a:extLst>
                </p:cNvPr>
                <p:cNvPicPr/>
                <p:nvPr/>
              </p:nvPicPr>
              <p:blipFill>
                <a:blip r:embed="rId74"/>
                <a:stretch>
                  <a:fillRect/>
                </a:stretch>
              </p:blipFill>
              <p:spPr>
                <a:xfrm>
                  <a:off x="4954692" y="4536455"/>
                  <a:ext cx="312840" cy="194760"/>
                </a:xfrm>
                <a:prstGeom prst="rect">
                  <a:avLst/>
                </a:prstGeom>
              </p:spPr>
            </p:pic>
          </mc:Fallback>
        </mc:AlternateContent>
      </p:grpSp>
      <p:grpSp>
        <p:nvGrpSpPr>
          <p:cNvPr id="85" name="Group 84">
            <a:extLst>
              <a:ext uri="{FF2B5EF4-FFF2-40B4-BE49-F238E27FC236}">
                <a16:creationId xmlns:a16="http://schemas.microsoft.com/office/drawing/2014/main" id="{E3F0E3B6-3D68-4F56-9877-7D0B2B12EA12}"/>
              </a:ext>
            </a:extLst>
          </p:cNvPr>
          <p:cNvGrpSpPr/>
          <p:nvPr/>
        </p:nvGrpSpPr>
        <p:grpSpPr>
          <a:xfrm>
            <a:off x="1004412" y="5183375"/>
            <a:ext cx="999000" cy="189000"/>
            <a:chOff x="1004412" y="5183375"/>
            <a:chExt cx="999000" cy="189000"/>
          </a:xfrm>
        </p:grpSpPr>
        <mc:AlternateContent xmlns:mc="http://schemas.openxmlformats.org/markup-compatibility/2006" xmlns:p14="http://schemas.microsoft.com/office/powerpoint/2010/main">
          <mc:Choice Requires="p14">
            <p:contentPart p14:bwMode="auto" r:id="rId75">
              <p14:nvContentPartPr>
                <p14:cNvPr id="72" name="Ink 71">
                  <a:extLst>
                    <a:ext uri="{FF2B5EF4-FFF2-40B4-BE49-F238E27FC236}">
                      <a16:creationId xmlns:a16="http://schemas.microsoft.com/office/drawing/2014/main" id="{E7C6113E-A668-45C9-876E-DFDA490A5722}"/>
                    </a:ext>
                  </a:extLst>
                </p14:cNvPr>
                <p14:cNvContentPartPr/>
                <p14:nvPr/>
              </p14:nvContentPartPr>
              <p14:xfrm>
                <a:off x="1004412" y="5183375"/>
                <a:ext cx="253440" cy="189000"/>
              </p14:xfrm>
            </p:contentPart>
          </mc:Choice>
          <mc:Fallback xmlns="">
            <p:pic>
              <p:nvPicPr>
                <p:cNvPr id="72" name="Ink 71">
                  <a:extLst>
                    <a:ext uri="{FF2B5EF4-FFF2-40B4-BE49-F238E27FC236}">
                      <a16:creationId xmlns:a16="http://schemas.microsoft.com/office/drawing/2014/main" id="{E7C6113E-A668-45C9-876E-DFDA490A5722}"/>
                    </a:ext>
                  </a:extLst>
                </p:cNvPr>
                <p:cNvPicPr/>
                <p:nvPr/>
              </p:nvPicPr>
              <p:blipFill>
                <a:blip r:embed="rId76"/>
                <a:stretch>
                  <a:fillRect/>
                </a:stretch>
              </p:blipFill>
              <p:spPr>
                <a:xfrm>
                  <a:off x="995412" y="5174735"/>
                  <a:ext cx="2710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3" name="Ink 72">
                  <a:extLst>
                    <a:ext uri="{FF2B5EF4-FFF2-40B4-BE49-F238E27FC236}">
                      <a16:creationId xmlns:a16="http://schemas.microsoft.com/office/drawing/2014/main" id="{8E951ABE-D651-4FA0-9D68-921339BE3949}"/>
                    </a:ext>
                  </a:extLst>
                </p14:cNvPr>
                <p14:cNvContentPartPr/>
                <p14:nvPr/>
              </p14:nvContentPartPr>
              <p14:xfrm>
                <a:off x="1386732" y="5233415"/>
                <a:ext cx="29880" cy="125640"/>
              </p14:xfrm>
            </p:contentPart>
          </mc:Choice>
          <mc:Fallback xmlns="">
            <p:pic>
              <p:nvPicPr>
                <p:cNvPr id="73" name="Ink 72">
                  <a:extLst>
                    <a:ext uri="{FF2B5EF4-FFF2-40B4-BE49-F238E27FC236}">
                      <a16:creationId xmlns:a16="http://schemas.microsoft.com/office/drawing/2014/main" id="{8E951ABE-D651-4FA0-9D68-921339BE3949}"/>
                    </a:ext>
                  </a:extLst>
                </p:cNvPr>
                <p:cNvPicPr/>
                <p:nvPr/>
              </p:nvPicPr>
              <p:blipFill>
                <a:blip r:embed="rId78"/>
                <a:stretch>
                  <a:fillRect/>
                </a:stretch>
              </p:blipFill>
              <p:spPr>
                <a:xfrm>
                  <a:off x="1377732" y="5224775"/>
                  <a:ext cx="475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4" name="Ink 73">
                  <a:extLst>
                    <a:ext uri="{FF2B5EF4-FFF2-40B4-BE49-F238E27FC236}">
                      <a16:creationId xmlns:a16="http://schemas.microsoft.com/office/drawing/2014/main" id="{D1ED7383-8805-4FF9-85FB-2B4833F08CAF}"/>
                    </a:ext>
                  </a:extLst>
                </p14:cNvPr>
                <p14:cNvContentPartPr/>
                <p14:nvPr/>
              </p14:nvContentPartPr>
              <p14:xfrm>
                <a:off x="1578972" y="5188415"/>
                <a:ext cx="153360" cy="134280"/>
              </p14:xfrm>
            </p:contentPart>
          </mc:Choice>
          <mc:Fallback xmlns="">
            <p:pic>
              <p:nvPicPr>
                <p:cNvPr id="74" name="Ink 73">
                  <a:extLst>
                    <a:ext uri="{FF2B5EF4-FFF2-40B4-BE49-F238E27FC236}">
                      <a16:creationId xmlns:a16="http://schemas.microsoft.com/office/drawing/2014/main" id="{D1ED7383-8805-4FF9-85FB-2B4833F08CAF}"/>
                    </a:ext>
                  </a:extLst>
                </p:cNvPr>
                <p:cNvPicPr/>
                <p:nvPr/>
              </p:nvPicPr>
              <p:blipFill>
                <a:blip r:embed="rId80"/>
                <a:stretch>
                  <a:fillRect/>
                </a:stretch>
              </p:blipFill>
              <p:spPr>
                <a:xfrm>
                  <a:off x="1570332" y="5179415"/>
                  <a:ext cx="1710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5" name="Ink 74">
                  <a:extLst>
                    <a:ext uri="{FF2B5EF4-FFF2-40B4-BE49-F238E27FC236}">
                      <a16:creationId xmlns:a16="http://schemas.microsoft.com/office/drawing/2014/main" id="{F41A30FA-94DE-4EE4-AFC6-AEB9268C2A31}"/>
                    </a:ext>
                  </a:extLst>
                </p14:cNvPr>
                <p14:cNvContentPartPr/>
                <p14:nvPr/>
              </p14:nvContentPartPr>
              <p14:xfrm>
                <a:off x="1842852" y="5227655"/>
                <a:ext cx="160560" cy="75960"/>
              </p14:xfrm>
            </p:contentPart>
          </mc:Choice>
          <mc:Fallback xmlns="">
            <p:pic>
              <p:nvPicPr>
                <p:cNvPr id="75" name="Ink 74">
                  <a:extLst>
                    <a:ext uri="{FF2B5EF4-FFF2-40B4-BE49-F238E27FC236}">
                      <a16:creationId xmlns:a16="http://schemas.microsoft.com/office/drawing/2014/main" id="{F41A30FA-94DE-4EE4-AFC6-AEB9268C2A31}"/>
                    </a:ext>
                  </a:extLst>
                </p:cNvPr>
                <p:cNvPicPr/>
                <p:nvPr/>
              </p:nvPicPr>
              <p:blipFill>
                <a:blip r:embed="rId82"/>
                <a:stretch>
                  <a:fillRect/>
                </a:stretch>
              </p:blipFill>
              <p:spPr>
                <a:xfrm>
                  <a:off x="1833852" y="5218655"/>
                  <a:ext cx="178200" cy="93600"/>
                </a:xfrm>
                <a:prstGeom prst="rect">
                  <a:avLst/>
                </a:prstGeom>
              </p:spPr>
            </p:pic>
          </mc:Fallback>
        </mc:AlternateContent>
      </p:grpSp>
      <p:grpSp>
        <p:nvGrpSpPr>
          <p:cNvPr id="84" name="Group 83">
            <a:extLst>
              <a:ext uri="{FF2B5EF4-FFF2-40B4-BE49-F238E27FC236}">
                <a16:creationId xmlns:a16="http://schemas.microsoft.com/office/drawing/2014/main" id="{3E1CD723-AC6B-451C-B3BF-AE0277CB8B8B}"/>
              </a:ext>
            </a:extLst>
          </p:cNvPr>
          <p:cNvGrpSpPr/>
          <p:nvPr/>
        </p:nvGrpSpPr>
        <p:grpSpPr>
          <a:xfrm>
            <a:off x="2407692" y="5086535"/>
            <a:ext cx="1016280" cy="250200"/>
            <a:chOff x="2407692" y="5086535"/>
            <a:chExt cx="1016280" cy="250200"/>
          </a:xfrm>
        </p:grpSpPr>
        <mc:AlternateContent xmlns:mc="http://schemas.openxmlformats.org/markup-compatibility/2006" xmlns:p14="http://schemas.microsoft.com/office/powerpoint/2010/main">
          <mc:Choice Requires="p14">
            <p:contentPart p14:bwMode="auto" r:id="rId83">
              <p14:nvContentPartPr>
                <p14:cNvPr id="76" name="Ink 75">
                  <a:extLst>
                    <a:ext uri="{FF2B5EF4-FFF2-40B4-BE49-F238E27FC236}">
                      <a16:creationId xmlns:a16="http://schemas.microsoft.com/office/drawing/2014/main" id="{1B88A0BF-61C5-4D83-A647-174D56A82C3E}"/>
                    </a:ext>
                  </a:extLst>
                </p14:cNvPr>
                <p14:cNvContentPartPr/>
                <p14:nvPr/>
              </p14:nvContentPartPr>
              <p14:xfrm>
                <a:off x="2407692" y="5153495"/>
                <a:ext cx="147960" cy="183240"/>
              </p14:xfrm>
            </p:contentPart>
          </mc:Choice>
          <mc:Fallback xmlns="">
            <p:pic>
              <p:nvPicPr>
                <p:cNvPr id="76" name="Ink 75">
                  <a:extLst>
                    <a:ext uri="{FF2B5EF4-FFF2-40B4-BE49-F238E27FC236}">
                      <a16:creationId xmlns:a16="http://schemas.microsoft.com/office/drawing/2014/main" id="{1B88A0BF-61C5-4D83-A647-174D56A82C3E}"/>
                    </a:ext>
                  </a:extLst>
                </p:cNvPr>
                <p:cNvPicPr/>
                <p:nvPr/>
              </p:nvPicPr>
              <p:blipFill>
                <a:blip r:embed="rId84"/>
                <a:stretch>
                  <a:fillRect/>
                </a:stretch>
              </p:blipFill>
              <p:spPr>
                <a:xfrm>
                  <a:off x="2399052" y="5144855"/>
                  <a:ext cx="1656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7" name="Ink 76">
                  <a:extLst>
                    <a:ext uri="{FF2B5EF4-FFF2-40B4-BE49-F238E27FC236}">
                      <a16:creationId xmlns:a16="http://schemas.microsoft.com/office/drawing/2014/main" id="{7680B486-FB0A-4211-9E33-72AD5A98A941}"/>
                    </a:ext>
                  </a:extLst>
                </p14:cNvPr>
                <p14:cNvContentPartPr/>
                <p14:nvPr/>
              </p14:nvContentPartPr>
              <p14:xfrm>
                <a:off x="2660772" y="5201375"/>
                <a:ext cx="131040" cy="93960"/>
              </p14:xfrm>
            </p:contentPart>
          </mc:Choice>
          <mc:Fallback xmlns="">
            <p:pic>
              <p:nvPicPr>
                <p:cNvPr id="77" name="Ink 76">
                  <a:extLst>
                    <a:ext uri="{FF2B5EF4-FFF2-40B4-BE49-F238E27FC236}">
                      <a16:creationId xmlns:a16="http://schemas.microsoft.com/office/drawing/2014/main" id="{7680B486-FB0A-4211-9E33-72AD5A98A941}"/>
                    </a:ext>
                  </a:extLst>
                </p:cNvPr>
                <p:cNvPicPr/>
                <p:nvPr/>
              </p:nvPicPr>
              <p:blipFill>
                <a:blip r:embed="rId86"/>
                <a:stretch>
                  <a:fillRect/>
                </a:stretch>
              </p:blipFill>
              <p:spPr>
                <a:xfrm>
                  <a:off x="2652132" y="5192735"/>
                  <a:ext cx="1486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8" name="Ink 77">
                  <a:extLst>
                    <a:ext uri="{FF2B5EF4-FFF2-40B4-BE49-F238E27FC236}">
                      <a16:creationId xmlns:a16="http://schemas.microsoft.com/office/drawing/2014/main" id="{A51D2CE7-A376-428E-8C8B-4CF374C72F78}"/>
                    </a:ext>
                  </a:extLst>
                </p14:cNvPr>
                <p14:cNvContentPartPr/>
                <p14:nvPr/>
              </p14:nvContentPartPr>
              <p14:xfrm>
                <a:off x="2791452" y="5180855"/>
                <a:ext cx="178200" cy="96840"/>
              </p14:xfrm>
            </p:contentPart>
          </mc:Choice>
          <mc:Fallback xmlns="">
            <p:pic>
              <p:nvPicPr>
                <p:cNvPr id="78" name="Ink 77">
                  <a:extLst>
                    <a:ext uri="{FF2B5EF4-FFF2-40B4-BE49-F238E27FC236}">
                      <a16:creationId xmlns:a16="http://schemas.microsoft.com/office/drawing/2014/main" id="{A51D2CE7-A376-428E-8C8B-4CF374C72F78}"/>
                    </a:ext>
                  </a:extLst>
                </p:cNvPr>
                <p:cNvPicPr/>
                <p:nvPr/>
              </p:nvPicPr>
              <p:blipFill>
                <a:blip r:embed="rId88"/>
                <a:stretch>
                  <a:fillRect/>
                </a:stretch>
              </p:blipFill>
              <p:spPr>
                <a:xfrm>
                  <a:off x="2782812" y="5172215"/>
                  <a:ext cx="1958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9" name="Ink 78">
                  <a:extLst>
                    <a:ext uri="{FF2B5EF4-FFF2-40B4-BE49-F238E27FC236}">
                      <a16:creationId xmlns:a16="http://schemas.microsoft.com/office/drawing/2014/main" id="{8925BE9B-1696-45EA-919B-D8D71D758EFC}"/>
                    </a:ext>
                  </a:extLst>
                </p14:cNvPr>
                <p14:cNvContentPartPr/>
                <p14:nvPr/>
              </p14:nvContentPartPr>
              <p14:xfrm>
                <a:off x="3081612" y="5086535"/>
                <a:ext cx="217440" cy="127800"/>
              </p14:xfrm>
            </p:contentPart>
          </mc:Choice>
          <mc:Fallback xmlns="">
            <p:pic>
              <p:nvPicPr>
                <p:cNvPr id="79" name="Ink 78">
                  <a:extLst>
                    <a:ext uri="{FF2B5EF4-FFF2-40B4-BE49-F238E27FC236}">
                      <a16:creationId xmlns:a16="http://schemas.microsoft.com/office/drawing/2014/main" id="{8925BE9B-1696-45EA-919B-D8D71D758EFC}"/>
                    </a:ext>
                  </a:extLst>
                </p:cNvPr>
                <p:cNvPicPr/>
                <p:nvPr/>
              </p:nvPicPr>
              <p:blipFill>
                <a:blip r:embed="rId90"/>
                <a:stretch>
                  <a:fillRect/>
                </a:stretch>
              </p:blipFill>
              <p:spPr>
                <a:xfrm>
                  <a:off x="3072612" y="5077895"/>
                  <a:ext cx="2350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0" name="Ink 79">
                  <a:extLst>
                    <a:ext uri="{FF2B5EF4-FFF2-40B4-BE49-F238E27FC236}">
                      <a16:creationId xmlns:a16="http://schemas.microsoft.com/office/drawing/2014/main" id="{2E42CC24-6317-4B58-922E-D37BD76748CE}"/>
                    </a:ext>
                  </a:extLst>
                </p14:cNvPr>
                <p14:cNvContentPartPr/>
                <p14:nvPr/>
              </p14:nvContentPartPr>
              <p14:xfrm>
                <a:off x="3261612" y="5141615"/>
                <a:ext cx="162360" cy="130680"/>
              </p14:xfrm>
            </p:contentPart>
          </mc:Choice>
          <mc:Fallback xmlns="">
            <p:pic>
              <p:nvPicPr>
                <p:cNvPr id="80" name="Ink 79">
                  <a:extLst>
                    <a:ext uri="{FF2B5EF4-FFF2-40B4-BE49-F238E27FC236}">
                      <a16:creationId xmlns:a16="http://schemas.microsoft.com/office/drawing/2014/main" id="{2E42CC24-6317-4B58-922E-D37BD76748CE}"/>
                    </a:ext>
                  </a:extLst>
                </p:cNvPr>
                <p:cNvPicPr/>
                <p:nvPr/>
              </p:nvPicPr>
              <p:blipFill>
                <a:blip r:embed="rId92"/>
                <a:stretch>
                  <a:fillRect/>
                </a:stretch>
              </p:blipFill>
              <p:spPr>
                <a:xfrm>
                  <a:off x="3252612" y="5132615"/>
                  <a:ext cx="180000" cy="148320"/>
                </a:xfrm>
                <a:prstGeom prst="rect">
                  <a:avLst/>
                </a:prstGeom>
              </p:spPr>
            </p:pic>
          </mc:Fallback>
        </mc:AlternateContent>
      </p:grpSp>
      <p:grpSp>
        <p:nvGrpSpPr>
          <p:cNvPr id="83" name="Group 82">
            <a:extLst>
              <a:ext uri="{FF2B5EF4-FFF2-40B4-BE49-F238E27FC236}">
                <a16:creationId xmlns:a16="http://schemas.microsoft.com/office/drawing/2014/main" id="{8CE0C699-4F91-4D4B-A9C7-B086FEAB5C56}"/>
              </a:ext>
            </a:extLst>
          </p:cNvPr>
          <p:cNvGrpSpPr/>
          <p:nvPr/>
        </p:nvGrpSpPr>
        <p:grpSpPr>
          <a:xfrm>
            <a:off x="845292" y="5566775"/>
            <a:ext cx="2329200" cy="426960"/>
            <a:chOff x="845292" y="5566775"/>
            <a:chExt cx="2329200" cy="426960"/>
          </a:xfrm>
        </p:grpSpPr>
        <mc:AlternateContent xmlns:mc="http://schemas.openxmlformats.org/markup-compatibility/2006" xmlns:p14="http://schemas.microsoft.com/office/powerpoint/2010/main">
          <mc:Choice Requires="p14">
            <p:contentPart p14:bwMode="auto" r:id="rId93">
              <p14:nvContentPartPr>
                <p14:cNvPr id="81" name="Ink 80">
                  <a:extLst>
                    <a:ext uri="{FF2B5EF4-FFF2-40B4-BE49-F238E27FC236}">
                      <a16:creationId xmlns:a16="http://schemas.microsoft.com/office/drawing/2014/main" id="{D217548E-BBF8-4AE8-9070-FA7D708B9146}"/>
                    </a:ext>
                  </a:extLst>
                </p14:cNvPr>
                <p14:cNvContentPartPr/>
                <p14:nvPr/>
              </p14:nvContentPartPr>
              <p14:xfrm>
                <a:off x="845292" y="5566775"/>
                <a:ext cx="2226960" cy="426960"/>
              </p14:xfrm>
            </p:contentPart>
          </mc:Choice>
          <mc:Fallback xmlns="">
            <p:pic>
              <p:nvPicPr>
                <p:cNvPr id="81" name="Ink 80">
                  <a:extLst>
                    <a:ext uri="{FF2B5EF4-FFF2-40B4-BE49-F238E27FC236}">
                      <a16:creationId xmlns:a16="http://schemas.microsoft.com/office/drawing/2014/main" id="{D217548E-BBF8-4AE8-9070-FA7D708B9146}"/>
                    </a:ext>
                  </a:extLst>
                </p:cNvPr>
                <p:cNvPicPr/>
                <p:nvPr/>
              </p:nvPicPr>
              <p:blipFill>
                <a:blip r:embed="rId94"/>
                <a:stretch>
                  <a:fillRect/>
                </a:stretch>
              </p:blipFill>
              <p:spPr>
                <a:xfrm>
                  <a:off x="836652" y="5558135"/>
                  <a:ext cx="224460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2" name="Ink 81">
                  <a:extLst>
                    <a:ext uri="{FF2B5EF4-FFF2-40B4-BE49-F238E27FC236}">
                      <a16:creationId xmlns:a16="http://schemas.microsoft.com/office/drawing/2014/main" id="{097BAE89-AA1E-4F79-9710-6BCD37577577}"/>
                    </a:ext>
                  </a:extLst>
                </p14:cNvPr>
                <p14:cNvContentPartPr/>
                <p14:nvPr/>
              </p14:nvContentPartPr>
              <p14:xfrm>
                <a:off x="1408332" y="5625455"/>
                <a:ext cx="1766160" cy="355680"/>
              </p14:xfrm>
            </p:contentPart>
          </mc:Choice>
          <mc:Fallback xmlns="">
            <p:pic>
              <p:nvPicPr>
                <p:cNvPr id="82" name="Ink 81">
                  <a:extLst>
                    <a:ext uri="{FF2B5EF4-FFF2-40B4-BE49-F238E27FC236}">
                      <a16:creationId xmlns:a16="http://schemas.microsoft.com/office/drawing/2014/main" id="{097BAE89-AA1E-4F79-9710-6BCD37577577}"/>
                    </a:ext>
                  </a:extLst>
                </p:cNvPr>
                <p:cNvPicPr/>
                <p:nvPr/>
              </p:nvPicPr>
              <p:blipFill>
                <a:blip r:embed="rId96"/>
                <a:stretch>
                  <a:fillRect/>
                </a:stretch>
              </p:blipFill>
              <p:spPr>
                <a:xfrm>
                  <a:off x="1399332" y="5616455"/>
                  <a:ext cx="1783800" cy="373320"/>
                </a:xfrm>
                <a:prstGeom prst="rect">
                  <a:avLst/>
                </a:prstGeom>
              </p:spPr>
            </p:pic>
          </mc:Fallback>
        </mc:AlternateContent>
      </p:grpSp>
    </p:spTree>
    <p:extLst>
      <p:ext uri="{BB962C8B-B14F-4D97-AF65-F5344CB8AC3E}">
        <p14:creationId xmlns:p14="http://schemas.microsoft.com/office/powerpoint/2010/main" val="3985735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42CC8-A36C-4474-A0F3-979F6CFE1C17}"/>
              </a:ext>
            </a:extLst>
          </p:cNvPr>
          <p:cNvSpPr>
            <a:spLocks noGrp="1"/>
          </p:cNvSpPr>
          <p:nvPr>
            <p:ph idx="1"/>
          </p:nvPr>
        </p:nvSpPr>
        <p:spPr/>
        <p:txBody>
          <a:bodyPr/>
          <a:lstStyle/>
          <a:p>
            <a:r>
              <a:rPr lang="en-GB" dirty="0"/>
              <a:t>Object are instantiated on the heap, a large pool of memory called free store.</a:t>
            </a:r>
          </a:p>
          <a:p>
            <a:r>
              <a:rPr lang="en-GB" dirty="0"/>
              <a:t>NOTE: </a:t>
            </a:r>
            <a:r>
              <a:rPr lang="en-GB" dirty="0" err="1"/>
              <a:t>System.gc</a:t>
            </a:r>
            <a:r>
              <a:rPr lang="en-GB" dirty="0"/>
              <a:t>() is not guaranteed to run, you should recognise when objects are eligible for garbage collection</a:t>
            </a:r>
          </a:p>
          <a:p>
            <a:r>
              <a:rPr lang="en-GB" dirty="0" err="1"/>
              <a:t>System.gc</a:t>
            </a:r>
            <a:r>
              <a:rPr lang="en-GB" dirty="0"/>
              <a:t>() will only alert Java that it can run the Java Virtual Machine will determine if its run.</a:t>
            </a:r>
          </a:p>
          <a:p>
            <a:r>
              <a:rPr lang="en-GB" dirty="0"/>
              <a:t>An object remains on the heap until:</a:t>
            </a:r>
          </a:p>
          <a:p>
            <a:pPr lvl="1"/>
            <a:r>
              <a:rPr lang="en-GB" dirty="0"/>
              <a:t>An object loses any references pointing to it.</a:t>
            </a:r>
          </a:p>
          <a:p>
            <a:pPr lvl="1"/>
            <a:r>
              <a:rPr lang="en-GB" dirty="0"/>
              <a:t>All references to the object have gone out of scope.</a:t>
            </a:r>
          </a:p>
        </p:txBody>
      </p:sp>
      <p:sp>
        <p:nvSpPr>
          <p:cNvPr id="2" name="Title 1">
            <a:extLst>
              <a:ext uri="{FF2B5EF4-FFF2-40B4-BE49-F238E27FC236}">
                <a16:creationId xmlns:a16="http://schemas.microsoft.com/office/drawing/2014/main" id="{D10C2FC1-71F7-42CF-BFAE-2A80E6FF9174}"/>
              </a:ext>
            </a:extLst>
          </p:cNvPr>
          <p:cNvSpPr>
            <a:spLocks noGrp="1"/>
          </p:cNvSpPr>
          <p:nvPr>
            <p:ph type="ctrTitle"/>
          </p:nvPr>
        </p:nvSpPr>
        <p:spPr/>
        <p:txBody>
          <a:bodyPr>
            <a:normAutofit/>
          </a:bodyPr>
          <a:lstStyle/>
          <a:p>
            <a:r>
              <a:rPr lang="en-GB" dirty="0"/>
              <a:t>Clearing Down Objects – Garbage Collection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F66AC1E-E044-4152-8283-9641F3D2610D}"/>
                  </a:ext>
                </a:extLst>
              </p14:cNvPr>
              <p14:cNvContentPartPr/>
              <p14:nvPr/>
            </p14:nvContentPartPr>
            <p14:xfrm>
              <a:off x="6210012" y="1931495"/>
              <a:ext cx="3480480" cy="813240"/>
            </p14:xfrm>
          </p:contentPart>
        </mc:Choice>
        <mc:Fallback xmlns="">
          <p:pic>
            <p:nvPicPr>
              <p:cNvPr id="8" name="Ink 7">
                <a:extLst>
                  <a:ext uri="{FF2B5EF4-FFF2-40B4-BE49-F238E27FC236}">
                    <a16:creationId xmlns:a16="http://schemas.microsoft.com/office/drawing/2014/main" id="{6F66AC1E-E044-4152-8283-9641F3D2610D}"/>
                  </a:ext>
                </a:extLst>
              </p:cNvPr>
              <p:cNvPicPr/>
              <p:nvPr/>
            </p:nvPicPr>
            <p:blipFill>
              <a:blip r:embed="rId3"/>
              <a:stretch>
                <a:fillRect/>
              </a:stretch>
            </p:blipFill>
            <p:spPr>
              <a:xfrm>
                <a:off x="6201372" y="1922855"/>
                <a:ext cx="3498120" cy="830880"/>
              </a:xfrm>
              <a:prstGeom prst="rect">
                <a:avLst/>
              </a:prstGeom>
            </p:spPr>
          </p:pic>
        </mc:Fallback>
      </mc:AlternateContent>
    </p:spTree>
    <p:extLst>
      <p:ext uri="{BB962C8B-B14F-4D97-AF65-F5344CB8AC3E}">
        <p14:creationId xmlns:p14="http://schemas.microsoft.com/office/powerpoint/2010/main" val="135411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FBCCC-46F6-444F-8952-D625F8DB4B12}"/>
              </a:ext>
            </a:extLst>
          </p:cNvPr>
          <p:cNvSpPr>
            <a:spLocks noGrp="1"/>
          </p:cNvSpPr>
          <p:nvPr>
            <p:ph idx="1"/>
          </p:nvPr>
        </p:nvSpPr>
        <p:spPr>
          <a:xfrm>
            <a:off x="708990" y="813091"/>
            <a:ext cx="11330765" cy="1709789"/>
          </a:xfrm>
        </p:spPr>
        <p:txBody>
          <a:bodyPr/>
          <a:lstStyle/>
          <a:p>
            <a:r>
              <a:rPr lang="en-GB" dirty="0"/>
              <a:t>Reference variables point to objects on the heap</a:t>
            </a:r>
          </a:p>
          <a:p>
            <a:r>
              <a:rPr lang="en-GB" dirty="0"/>
              <a:t>They may or may not get created on the heap</a:t>
            </a:r>
          </a:p>
          <a:p>
            <a:r>
              <a:rPr lang="en-GB" dirty="0"/>
              <a:t>They are the same size no matter what their data type</a:t>
            </a:r>
          </a:p>
          <a:p>
            <a:r>
              <a:rPr lang="en-GB" dirty="0"/>
              <a:t>They are access by their name </a:t>
            </a:r>
          </a:p>
        </p:txBody>
      </p:sp>
      <p:sp>
        <p:nvSpPr>
          <p:cNvPr id="2" name="Title 1">
            <a:extLst>
              <a:ext uri="{FF2B5EF4-FFF2-40B4-BE49-F238E27FC236}">
                <a16:creationId xmlns:a16="http://schemas.microsoft.com/office/drawing/2014/main" id="{9F6C4DBA-D0CC-4EED-A75E-8F4C37544B67}"/>
              </a:ext>
            </a:extLst>
          </p:cNvPr>
          <p:cNvSpPr>
            <a:spLocks noGrp="1"/>
          </p:cNvSpPr>
          <p:nvPr>
            <p:ph type="ctrTitle"/>
          </p:nvPr>
        </p:nvSpPr>
        <p:spPr/>
        <p:txBody>
          <a:bodyPr/>
          <a:lstStyle/>
          <a:p>
            <a:r>
              <a:rPr lang="en-GB" dirty="0"/>
              <a:t>Objects &amp; Reference Variables </a:t>
            </a:r>
          </a:p>
        </p:txBody>
      </p:sp>
      <p:sp>
        <p:nvSpPr>
          <p:cNvPr id="7" name="TextBox 6">
            <a:extLst>
              <a:ext uri="{FF2B5EF4-FFF2-40B4-BE49-F238E27FC236}">
                <a16:creationId xmlns:a16="http://schemas.microsoft.com/office/drawing/2014/main" id="{F70EC8DE-32DF-4B5B-83A4-F59211259664}"/>
              </a:ext>
            </a:extLst>
          </p:cNvPr>
          <p:cNvSpPr txBox="1"/>
          <p:nvPr/>
        </p:nvSpPr>
        <p:spPr>
          <a:xfrm>
            <a:off x="708990" y="2641656"/>
            <a:ext cx="7811555" cy="2585323"/>
          </a:xfrm>
          <a:prstGeom prst="rect">
            <a:avLst/>
          </a:prstGeom>
          <a:solidFill>
            <a:schemeClr val="tx1">
              <a:lumMod val="75000"/>
              <a:lumOff val="25000"/>
            </a:schemeClr>
          </a:solidFill>
        </p:spPr>
        <p:txBody>
          <a:bodyPr wrap="square">
            <a:spAutoFit/>
          </a:bodyPr>
          <a:lstStyle/>
          <a:p>
            <a:r>
              <a:rPr lang="en-US" b="0" dirty="0">
                <a:solidFill>
                  <a:srgbClr val="B5CEA8"/>
                </a:solidFill>
                <a:effectLst/>
                <a:latin typeface="Consolas" panose="020B0609020204030204" pitchFamily="49" charset="0"/>
              </a:rPr>
              <a:t>1</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Scope</a:t>
            </a:r>
            <a:r>
              <a:rPr lang="en-US" b="0" dirty="0">
                <a:solidFill>
                  <a:srgbClr val="D4D4D4"/>
                </a:solidFill>
                <a:effectLst/>
                <a:latin typeface="Consolas" panose="020B0609020204030204" pitchFamily="49" charset="0"/>
              </a:rPr>
              <a:t> {</a:t>
            </a:r>
          </a:p>
          <a:p>
            <a:r>
              <a:rPr lang="en-US" dirty="0">
                <a:solidFill>
                  <a:srgbClr val="B5CEA8"/>
                </a:solidFill>
                <a:latin typeface="Consolas" panose="020B0609020204030204" pitchFamily="49" charset="0"/>
              </a:rPr>
              <a:t>2</a:t>
            </a:r>
            <a:r>
              <a:rPr lang="en-US" b="0" dirty="0">
                <a:solidFill>
                  <a:srgbClr val="D4D4D4"/>
                </a:solidFill>
                <a:effectLst/>
                <a:latin typeface="Consolas" panose="020B0609020204030204" pitchFamily="49" charset="0"/>
              </a:rPr>
              <a:t>:   </a:t>
            </a:r>
            <a:r>
              <a:rPr lang="en-US" dirty="0">
                <a:solidFill>
                  <a:srgbClr val="569CD6"/>
                </a:solidFill>
                <a:latin typeface="Consolas" panose="020B0609020204030204" pitchFamily="49" charset="0"/>
              </a:rPr>
              <a:t>public static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 {</a:t>
            </a:r>
          </a:p>
          <a:p>
            <a:r>
              <a:rPr lang="en-US" b="0" dirty="0">
                <a:solidFill>
                  <a:srgbClr val="B5CEA8"/>
                </a:solidFill>
                <a:effectLst/>
                <a:latin typeface="Consolas" panose="020B0609020204030204" pitchFamily="49" charset="0"/>
              </a:rPr>
              <a:t>3</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one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two</a:t>
            </a:r>
            <a:r>
              <a:rPr lang="en-US" b="0" dirty="0">
                <a:solidFill>
                  <a:srgbClr val="D4D4D4"/>
                </a:solidFill>
                <a:effectLst/>
                <a:latin typeface="Consolas" panose="020B0609020204030204" pitchFamily="49" charset="0"/>
              </a:rPr>
              <a:t>;</a:t>
            </a:r>
          </a:p>
          <a:p>
            <a:r>
              <a:rPr lang="en-US" b="0" dirty="0">
                <a:solidFill>
                  <a:srgbClr val="B5CEA8"/>
                </a:solidFill>
                <a:effectLst/>
                <a:latin typeface="Consolas" panose="020B0609020204030204" pitchFamily="49" charset="0"/>
              </a:rPr>
              <a:t>4</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a:solidFill>
                  <a:srgbClr val="9CDCFE"/>
                </a:solidFill>
                <a:latin typeface="Consolas" panose="020B0609020204030204" pitchFamily="49" charset="0"/>
              </a:rPr>
              <a:t>one</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String</a:t>
            </a:r>
            <a:r>
              <a:rPr lang="en-US" b="0" dirty="0">
                <a:solidFill>
                  <a:srgbClr val="D4D4D4"/>
                </a:solidFill>
                <a:effectLst/>
                <a:latin typeface="Consolas" panose="020B0609020204030204" pitchFamily="49" charset="0"/>
              </a:rPr>
              <a:t>(“a”);</a:t>
            </a:r>
          </a:p>
          <a:p>
            <a:r>
              <a:rPr lang="en-US" b="0" dirty="0">
                <a:solidFill>
                  <a:srgbClr val="B5CEA8"/>
                </a:solidFill>
                <a:effectLst/>
                <a:latin typeface="Consolas" panose="020B0609020204030204" pitchFamily="49" charset="0"/>
              </a:rPr>
              <a:t>5</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a:solidFill>
                  <a:srgbClr val="9CDCFE"/>
                </a:solidFill>
                <a:latin typeface="Consolas" panose="020B0609020204030204" pitchFamily="49" charset="0"/>
              </a:rPr>
              <a:t>two</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String</a:t>
            </a:r>
            <a:r>
              <a:rPr lang="en-US" b="0" dirty="0">
                <a:solidFill>
                  <a:srgbClr val="D4D4D4"/>
                </a:solidFill>
                <a:effectLst/>
                <a:latin typeface="Consolas" panose="020B0609020204030204" pitchFamily="49" charset="0"/>
              </a:rPr>
              <a:t>(“b”);</a:t>
            </a:r>
          </a:p>
          <a:p>
            <a:r>
              <a:rPr lang="en-US" b="0" dirty="0">
                <a:solidFill>
                  <a:srgbClr val="B5CEA8"/>
                </a:solidFill>
                <a:effectLst/>
                <a:latin typeface="Consolas" panose="020B0609020204030204" pitchFamily="49" charset="0"/>
              </a:rPr>
              <a:t>6</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a:solidFill>
                  <a:srgbClr val="9CDCFE"/>
                </a:solidFill>
                <a:latin typeface="Consolas" panose="020B0609020204030204" pitchFamily="49" charset="0"/>
              </a:rPr>
              <a:t>one</a:t>
            </a:r>
            <a:r>
              <a:rPr lang="en-US" b="0" dirty="0">
                <a:solidFill>
                  <a:srgbClr val="D4D4D4"/>
                </a:solidFill>
                <a:effectLst/>
                <a:latin typeface="Consolas" panose="020B0609020204030204" pitchFamily="49" charset="0"/>
              </a:rPr>
              <a:t> = </a:t>
            </a:r>
            <a:r>
              <a:rPr lang="en-US" dirty="0">
                <a:solidFill>
                  <a:srgbClr val="9CDCFE"/>
                </a:solidFill>
                <a:latin typeface="Consolas" panose="020B0609020204030204" pitchFamily="49" charset="0"/>
              </a:rPr>
              <a:t>two</a:t>
            </a:r>
            <a:r>
              <a:rPr lang="en-US" b="0" dirty="0">
                <a:solidFill>
                  <a:srgbClr val="D4D4D4"/>
                </a:solidFill>
                <a:effectLst/>
                <a:latin typeface="Consolas" panose="020B0609020204030204" pitchFamily="49" charset="0"/>
              </a:rPr>
              <a:t>;</a:t>
            </a:r>
          </a:p>
          <a:p>
            <a:r>
              <a:rPr lang="en-US" b="0" dirty="0">
                <a:solidFill>
                  <a:srgbClr val="B5CEA8"/>
                </a:solidFill>
                <a:effectLst/>
                <a:latin typeface="Consolas" panose="020B0609020204030204" pitchFamily="49" charset="0"/>
              </a:rPr>
              <a:t>7</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three</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one</a:t>
            </a:r>
            <a:r>
              <a:rPr lang="en-US" b="0" dirty="0">
                <a:solidFill>
                  <a:srgbClr val="D4D4D4"/>
                </a:solidFill>
                <a:effectLst/>
                <a:latin typeface="Consolas" panose="020B0609020204030204" pitchFamily="49" charset="0"/>
              </a:rPr>
              <a:t>;</a:t>
            </a:r>
          </a:p>
          <a:p>
            <a:r>
              <a:rPr lang="en-US" b="0" dirty="0">
                <a:solidFill>
                  <a:srgbClr val="B5CEA8"/>
                </a:solidFill>
                <a:effectLst/>
                <a:latin typeface="Consolas" panose="020B0609020204030204" pitchFamily="49" charset="0"/>
              </a:rPr>
              <a:t>8</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a:solidFill>
                  <a:srgbClr val="9CDCFE"/>
                </a:solidFill>
                <a:latin typeface="Consolas" panose="020B0609020204030204" pitchFamily="49" charset="0"/>
              </a:rPr>
              <a:t>one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a:t>
            </a:r>
          </a:p>
          <a:p>
            <a:r>
              <a:rPr lang="en-US" b="0" dirty="0">
                <a:solidFill>
                  <a:srgbClr val="B5CEA8"/>
                </a:solidFill>
                <a:effectLst/>
                <a:latin typeface="Consolas" panose="020B0609020204030204" pitchFamily="49" charset="0"/>
              </a:rPr>
              <a:t>9</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741DA5-D480-4BD4-A4C6-FAAE7DF47BE8}"/>
              </a:ext>
            </a:extLst>
          </p:cNvPr>
          <p:cNvGrpSpPr/>
          <p:nvPr/>
        </p:nvGrpSpPr>
        <p:grpSpPr>
          <a:xfrm>
            <a:off x="760332" y="1184495"/>
            <a:ext cx="4155480" cy="79200"/>
            <a:chOff x="760332" y="1184495"/>
            <a:chExt cx="4155480" cy="792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10A2F9-0CB3-4C26-BFC9-10197E0411F7}"/>
                    </a:ext>
                  </a:extLst>
                </p14:cNvPr>
                <p14:cNvContentPartPr/>
                <p14:nvPr/>
              </p14:nvContentPartPr>
              <p14:xfrm>
                <a:off x="760332" y="1208975"/>
                <a:ext cx="2246400" cy="18720"/>
              </p14:xfrm>
            </p:contentPart>
          </mc:Choice>
          <mc:Fallback xmlns="">
            <p:pic>
              <p:nvPicPr>
                <p:cNvPr id="4" name="Ink 3">
                  <a:extLst>
                    <a:ext uri="{FF2B5EF4-FFF2-40B4-BE49-F238E27FC236}">
                      <a16:creationId xmlns:a16="http://schemas.microsoft.com/office/drawing/2014/main" id="{B910A2F9-0CB3-4C26-BFC9-10197E0411F7}"/>
                    </a:ext>
                  </a:extLst>
                </p:cNvPr>
                <p:cNvPicPr/>
                <p:nvPr/>
              </p:nvPicPr>
              <p:blipFill>
                <a:blip r:embed="rId3"/>
                <a:stretch>
                  <a:fillRect/>
                </a:stretch>
              </p:blipFill>
              <p:spPr>
                <a:xfrm>
                  <a:off x="751692" y="1200335"/>
                  <a:ext cx="22640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D93E478-2351-45FC-8DFE-0A7AF68279B6}"/>
                    </a:ext>
                  </a:extLst>
                </p14:cNvPr>
                <p14:cNvContentPartPr/>
                <p14:nvPr/>
              </p14:nvContentPartPr>
              <p14:xfrm>
                <a:off x="3946332" y="1184495"/>
                <a:ext cx="969480" cy="79200"/>
              </p14:xfrm>
            </p:contentPart>
          </mc:Choice>
          <mc:Fallback xmlns="">
            <p:pic>
              <p:nvPicPr>
                <p:cNvPr id="5" name="Ink 4">
                  <a:extLst>
                    <a:ext uri="{FF2B5EF4-FFF2-40B4-BE49-F238E27FC236}">
                      <a16:creationId xmlns:a16="http://schemas.microsoft.com/office/drawing/2014/main" id="{FD93E478-2351-45FC-8DFE-0A7AF68279B6}"/>
                    </a:ext>
                  </a:extLst>
                </p:cNvPr>
                <p:cNvPicPr/>
                <p:nvPr/>
              </p:nvPicPr>
              <p:blipFill>
                <a:blip r:embed="rId5"/>
                <a:stretch>
                  <a:fillRect/>
                </a:stretch>
              </p:blipFill>
              <p:spPr>
                <a:xfrm>
                  <a:off x="3937692" y="1175855"/>
                  <a:ext cx="987120" cy="96840"/>
                </a:xfrm>
                <a:prstGeom prst="rect">
                  <a:avLst/>
                </a:prstGeom>
              </p:spPr>
            </p:pic>
          </mc:Fallback>
        </mc:AlternateContent>
      </p:grpSp>
      <p:grpSp>
        <p:nvGrpSpPr>
          <p:cNvPr id="25" name="Group 24">
            <a:extLst>
              <a:ext uri="{FF2B5EF4-FFF2-40B4-BE49-F238E27FC236}">
                <a16:creationId xmlns:a16="http://schemas.microsoft.com/office/drawing/2014/main" id="{366EBF24-F260-4C7E-8C0F-BCEC1EDE859A}"/>
              </a:ext>
            </a:extLst>
          </p:cNvPr>
          <p:cNvGrpSpPr/>
          <p:nvPr/>
        </p:nvGrpSpPr>
        <p:grpSpPr>
          <a:xfrm>
            <a:off x="8492052" y="991535"/>
            <a:ext cx="2682360" cy="1292760"/>
            <a:chOff x="8492052" y="991535"/>
            <a:chExt cx="2682360" cy="129276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0F38A00-E4BB-4717-898B-30535BF48886}"/>
                    </a:ext>
                  </a:extLst>
                </p14:cNvPr>
                <p14:cNvContentPartPr/>
                <p14:nvPr/>
              </p14:nvContentPartPr>
              <p14:xfrm>
                <a:off x="8701572" y="1184495"/>
                <a:ext cx="199440" cy="103680"/>
              </p14:xfrm>
            </p:contentPart>
          </mc:Choice>
          <mc:Fallback xmlns="">
            <p:pic>
              <p:nvPicPr>
                <p:cNvPr id="8" name="Ink 7">
                  <a:extLst>
                    <a:ext uri="{FF2B5EF4-FFF2-40B4-BE49-F238E27FC236}">
                      <a16:creationId xmlns:a16="http://schemas.microsoft.com/office/drawing/2014/main" id="{C0F38A00-E4BB-4717-898B-30535BF48886}"/>
                    </a:ext>
                  </a:extLst>
                </p:cNvPr>
                <p:cNvPicPr/>
                <p:nvPr/>
              </p:nvPicPr>
              <p:blipFill>
                <a:blip r:embed="rId7"/>
                <a:stretch>
                  <a:fillRect/>
                </a:stretch>
              </p:blipFill>
              <p:spPr>
                <a:xfrm>
                  <a:off x="8692932" y="1175855"/>
                  <a:ext cx="2170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7E755C5C-E89F-47C0-AA91-B030A36BD512}"/>
                    </a:ext>
                  </a:extLst>
                </p14:cNvPr>
                <p14:cNvContentPartPr/>
                <p14:nvPr/>
              </p14:nvContentPartPr>
              <p14:xfrm>
                <a:off x="8943132" y="1208615"/>
                <a:ext cx="165240" cy="57240"/>
              </p14:xfrm>
            </p:contentPart>
          </mc:Choice>
          <mc:Fallback xmlns="">
            <p:pic>
              <p:nvPicPr>
                <p:cNvPr id="9" name="Ink 8">
                  <a:extLst>
                    <a:ext uri="{FF2B5EF4-FFF2-40B4-BE49-F238E27FC236}">
                      <a16:creationId xmlns:a16="http://schemas.microsoft.com/office/drawing/2014/main" id="{7E755C5C-E89F-47C0-AA91-B030A36BD512}"/>
                    </a:ext>
                  </a:extLst>
                </p:cNvPr>
                <p:cNvPicPr/>
                <p:nvPr/>
              </p:nvPicPr>
              <p:blipFill>
                <a:blip r:embed="rId9"/>
                <a:stretch>
                  <a:fillRect/>
                </a:stretch>
              </p:blipFill>
              <p:spPr>
                <a:xfrm>
                  <a:off x="8934492" y="1199615"/>
                  <a:ext cx="1828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6B4D9C7-3909-4ECE-B26A-08C58E934962}"/>
                    </a:ext>
                  </a:extLst>
                </p14:cNvPr>
                <p14:cNvContentPartPr/>
                <p14:nvPr/>
              </p14:nvContentPartPr>
              <p14:xfrm>
                <a:off x="9147612" y="1191335"/>
                <a:ext cx="199440" cy="85680"/>
              </p14:xfrm>
            </p:contentPart>
          </mc:Choice>
          <mc:Fallback xmlns="">
            <p:pic>
              <p:nvPicPr>
                <p:cNvPr id="10" name="Ink 9">
                  <a:extLst>
                    <a:ext uri="{FF2B5EF4-FFF2-40B4-BE49-F238E27FC236}">
                      <a16:creationId xmlns:a16="http://schemas.microsoft.com/office/drawing/2014/main" id="{06B4D9C7-3909-4ECE-B26A-08C58E934962}"/>
                    </a:ext>
                  </a:extLst>
                </p:cNvPr>
                <p:cNvPicPr/>
                <p:nvPr/>
              </p:nvPicPr>
              <p:blipFill>
                <a:blip r:embed="rId11"/>
                <a:stretch>
                  <a:fillRect/>
                </a:stretch>
              </p:blipFill>
              <p:spPr>
                <a:xfrm>
                  <a:off x="9138972" y="1182695"/>
                  <a:ext cx="2170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D8A82C4-F21D-40FB-A92D-33BDCEB5DFD1}"/>
                    </a:ext>
                  </a:extLst>
                </p14:cNvPr>
                <p14:cNvContentPartPr/>
                <p14:nvPr/>
              </p14:nvContentPartPr>
              <p14:xfrm>
                <a:off x="8645772" y="1505975"/>
                <a:ext cx="72360" cy="173520"/>
              </p14:xfrm>
            </p:contentPart>
          </mc:Choice>
          <mc:Fallback xmlns="">
            <p:pic>
              <p:nvPicPr>
                <p:cNvPr id="11" name="Ink 10">
                  <a:extLst>
                    <a:ext uri="{FF2B5EF4-FFF2-40B4-BE49-F238E27FC236}">
                      <a16:creationId xmlns:a16="http://schemas.microsoft.com/office/drawing/2014/main" id="{7D8A82C4-F21D-40FB-A92D-33BDCEB5DFD1}"/>
                    </a:ext>
                  </a:extLst>
                </p:cNvPr>
                <p:cNvPicPr/>
                <p:nvPr/>
              </p:nvPicPr>
              <p:blipFill>
                <a:blip r:embed="rId13"/>
                <a:stretch>
                  <a:fillRect/>
                </a:stretch>
              </p:blipFill>
              <p:spPr>
                <a:xfrm>
                  <a:off x="8636772" y="1497335"/>
                  <a:ext cx="900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0210F5C-9BEF-41BB-A906-4E1CF665C92B}"/>
                    </a:ext>
                  </a:extLst>
                </p14:cNvPr>
                <p14:cNvContentPartPr/>
                <p14:nvPr/>
              </p14:nvContentPartPr>
              <p14:xfrm>
                <a:off x="8855652" y="1536935"/>
                <a:ext cx="271800" cy="137160"/>
              </p14:xfrm>
            </p:contentPart>
          </mc:Choice>
          <mc:Fallback xmlns="">
            <p:pic>
              <p:nvPicPr>
                <p:cNvPr id="12" name="Ink 11">
                  <a:extLst>
                    <a:ext uri="{FF2B5EF4-FFF2-40B4-BE49-F238E27FC236}">
                      <a16:creationId xmlns:a16="http://schemas.microsoft.com/office/drawing/2014/main" id="{C0210F5C-9BEF-41BB-A906-4E1CF665C92B}"/>
                    </a:ext>
                  </a:extLst>
                </p:cNvPr>
                <p:cNvPicPr/>
                <p:nvPr/>
              </p:nvPicPr>
              <p:blipFill>
                <a:blip r:embed="rId15"/>
                <a:stretch>
                  <a:fillRect/>
                </a:stretch>
              </p:blipFill>
              <p:spPr>
                <a:xfrm>
                  <a:off x="8847012" y="1528295"/>
                  <a:ext cx="2894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37FCB7CC-EDDD-4F6D-AF78-E4EF25565F0D}"/>
                    </a:ext>
                  </a:extLst>
                </p14:cNvPr>
                <p14:cNvContentPartPr/>
                <p14:nvPr/>
              </p14:nvContentPartPr>
              <p14:xfrm>
                <a:off x="9070572" y="1556015"/>
                <a:ext cx="263520" cy="88920"/>
              </p14:xfrm>
            </p:contentPart>
          </mc:Choice>
          <mc:Fallback xmlns="">
            <p:pic>
              <p:nvPicPr>
                <p:cNvPr id="13" name="Ink 12">
                  <a:extLst>
                    <a:ext uri="{FF2B5EF4-FFF2-40B4-BE49-F238E27FC236}">
                      <a16:creationId xmlns:a16="http://schemas.microsoft.com/office/drawing/2014/main" id="{37FCB7CC-EDDD-4F6D-AF78-E4EF25565F0D}"/>
                    </a:ext>
                  </a:extLst>
                </p:cNvPr>
                <p:cNvPicPr/>
                <p:nvPr/>
              </p:nvPicPr>
              <p:blipFill>
                <a:blip r:embed="rId17"/>
                <a:stretch>
                  <a:fillRect/>
                </a:stretch>
              </p:blipFill>
              <p:spPr>
                <a:xfrm>
                  <a:off x="9061932" y="1547375"/>
                  <a:ext cx="2811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8A89F230-5B07-42A1-B4DE-6D336106DB00}"/>
                    </a:ext>
                  </a:extLst>
                </p14:cNvPr>
                <p14:cNvContentPartPr/>
                <p14:nvPr/>
              </p14:nvContentPartPr>
              <p14:xfrm>
                <a:off x="8492052" y="1552415"/>
                <a:ext cx="334800" cy="78120"/>
              </p14:xfrm>
            </p:contentPart>
          </mc:Choice>
          <mc:Fallback xmlns="">
            <p:pic>
              <p:nvPicPr>
                <p:cNvPr id="14" name="Ink 13">
                  <a:extLst>
                    <a:ext uri="{FF2B5EF4-FFF2-40B4-BE49-F238E27FC236}">
                      <a16:creationId xmlns:a16="http://schemas.microsoft.com/office/drawing/2014/main" id="{8A89F230-5B07-42A1-B4DE-6D336106DB00}"/>
                    </a:ext>
                  </a:extLst>
                </p:cNvPr>
                <p:cNvPicPr/>
                <p:nvPr/>
              </p:nvPicPr>
              <p:blipFill>
                <a:blip r:embed="rId19"/>
                <a:stretch>
                  <a:fillRect/>
                </a:stretch>
              </p:blipFill>
              <p:spPr>
                <a:xfrm>
                  <a:off x="8483052" y="1543775"/>
                  <a:ext cx="3524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23B92FFD-20F2-41AD-9ADD-A28D8DB75310}"/>
                    </a:ext>
                  </a:extLst>
                </p14:cNvPr>
                <p14:cNvContentPartPr/>
                <p14:nvPr/>
              </p14:nvContentPartPr>
              <p14:xfrm>
                <a:off x="10162092" y="991535"/>
                <a:ext cx="891360" cy="472680"/>
              </p14:xfrm>
            </p:contentPart>
          </mc:Choice>
          <mc:Fallback xmlns="">
            <p:pic>
              <p:nvPicPr>
                <p:cNvPr id="17" name="Ink 16">
                  <a:extLst>
                    <a:ext uri="{FF2B5EF4-FFF2-40B4-BE49-F238E27FC236}">
                      <a16:creationId xmlns:a16="http://schemas.microsoft.com/office/drawing/2014/main" id="{23B92FFD-20F2-41AD-9ADD-A28D8DB75310}"/>
                    </a:ext>
                  </a:extLst>
                </p:cNvPr>
                <p:cNvPicPr/>
                <p:nvPr/>
              </p:nvPicPr>
              <p:blipFill>
                <a:blip r:embed="rId21"/>
                <a:stretch>
                  <a:fillRect/>
                </a:stretch>
              </p:blipFill>
              <p:spPr>
                <a:xfrm>
                  <a:off x="10153092" y="982535"/>
                  <a:ext cx="90900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77312913-1403-4FE6-9104-AEF5877A8911}"/>
                    </a:ext>
                  </a:extLst>
                </p14:cNvPr>
                <p14:cNvContentPartPr/>
                <p14:nvPr/>
              </p14:nvContentPartPr>
              <p14:xfrm>
                <a:off x="10256772" y="1709375"/>
                <a:ext cx="917640" cy="574920"/>
              </p14:xfrm>
            </p:contentPart>
          </mc:Choice>
          <mc:Fallback xmlns="">
            <p:pic>
              <p:nvPicPr>
                <p:cNvPr id="18" name="Ink 17">
                  <a:extLst>
                    <a:ext uri="{FF2B5EF4-FFF2-40B4-BE49-F238E27FC236}">
                      <a16:creationId xmlns:a16="http://schemas.microsoft.com/office/drawing/2014/main" id="{77312913-1403-4FE6-9104-AEF5877A8911}"/>
                    </a:ext>
                  </a:extLst>
                </p:cNvPr>
                <p:cNvPicPr/>
                <p:nvPr/>
              </p:nvPicPr>
              <p:blipFill>
                <a:blip r:embed="rId23"/>
                <a:stretch>
                  <a:fillRect/>
                </a:stretch>
              </p:blipFill>
              <p:spPr>
                <a:xfrm>
                  <a:off x="10247772" y="1700735"/>
                  <a:ext cx="93528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820A92E-3507-497D-9E5A-81AE26403387}"/>
                    </a:ext>
                  </a:extLst>
                </p14:cNvPr>
                <p14:cNvContentPartPr/>
                <p14:nvPr/>
              </p14:nvContentPartPr>
              <p14:xfrm>
                <a:off x="9723972" y="1014935"/>
                <a:ext cx="252720" cy="173160"/>
              </p14:xfrm>
            </p:contentPart>
          </mc:Choice>
          <mc:Fallback xmlns="">
            <p:pic>
              <p:nvPicPr>
                <p:cNvPr id="19" name="Ink 18">
                  <a:extLst>
                    <a:ext uri="{FF2B5EF4-FFF2-40B4-BE49-F238E27FC236}">
                      <a16:creationId xmlns:a16="http://schemas.microsoft.com/office/drawing/2014/main" id="{9820A92E-3507-497D-9E5A-81AE26403387}"/>
                    </a:ext>
                  </a:extLst>
                </p:cNvPr>
                <p:cNvPicPr/>
                <p:nvPr/>
              </p:nvPicPr>
              <p:blipFill>
                <a:blip r:embed="rId25"/>
                <a:stretch>
                  <a:fillRect/>
                </a:stretch>
              </p:blipFill>
              <p:spPr>
                <a:xfrm>
                  <a:off x="9714972" y="1006295"/>
                  <a:ext cx="270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4FDF6FF1-8ABA-4BE1-BA33-F628C347219C}"/>
                    </a:ext>
                  </a:extLst>
                </p14:cNvPr>
                <p14:cNvContentPartPr/>
                <p14:nvPr/>
              </p14:nvContentPartPr>
              <p14:xfrm>
                <a:off x="9333732" y="1135535"/>
                <a:ext cx="321480" cy="85320"/>
              </p14:xfrm>
            </p:contentPart>
          </mc:Choice>
          <mc:Fallback xmlns="">
            <p:pic>
              <p:nvPicPr>
                <p:cNvPr id="20" name="Ink 19">
                  <a:extLst>
                    <a:ext uri="{FF2B5EF4-FFF2-40B4-BE49-F238E27FC236}">
                      <a16:creationId xmlns:a16="http://schemas.microsoft.com/office/drawing/2014/main" id="{4FDF6FF1-8ABA-4BE1-BA33-F628C347219C}"/>
                    </a:ext>
                  </a:extLst>
                </p:cNvPr>
                <p:cNvPicPr/>
                <p:nvPr/>
              </p:nvPicPr>
              <p:blipFill>
                <a:blip r:embed="rId27"/>
                <a:stretch>
                  <a:fillRect/>
                </a:stretch>
              </p:blipFill>
              <p:spPr>
                <a:xfrm>
                  <a:off x="9324732" y="1126895"/>
                  <a:ext cx="3391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7551AE56-CFD1-49B0-B49E-67C5324968D3}"/>
                    </a:ext>
                  </a:extLst>
                </p14:cNvPr>
                <p14:cNvContentPartPr/>
                <p14:nvPr/>
              </p14:nvContentPartPr>
              <p14:xfrm>
                <a:off x="9514092" y="1233455"/>
                <a:ext cx="220680" cy="85320"/>
              </p14:xfrm>
            </p:contentPart>
          </mc:Choice>
          <mc:Fallback xmlns="">
            <p:pic>
              <p:nvPicPr>
                <p:cNvPr id="21" name="Ink 20">
                  <a:extLst>
                    <a:ext uri="{FF2B5EF4-FFF2-40B4-BE49-F238E27FC236}">
                      <a16:creationId xmlns:a16="http://schemas.microsoft.com/office/drawing/2014/main" id="{7551AE56-CFD1-49B0-B49E-67C5324968D3}"/>
                    </a:ext>
                  </a:extLst>
                </p:cNvPr>
                <p:cNvPicPr/>
                <p:nvPr/>
              </p:nvPicPr>
              <p:blipFill>
                <a:blip r:embed="rId29"/>
                <a:stretch>
                  <a:fillRect/>
                </a:stretch>
              </p:blipFill>
              <p:spPr>
                <a:xfrm>
                  <a:off x="9505452" y="1224815"/>
                  <a:ext cx="2383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1DCA553C-5236-41DF-8373-DA2A0580A9CA}"/>
                    </a:ext>
                  </a:extLst>
                </p14:cNvPr>
                <p14:cNvContentPartPr/>
                <p14:nvPr/>
              </p14:nvContentPartPr>
              <p14:xfrm>
                <a:off x="9389172" y="1503455"/>
                <a:ext cx="856080" cy="88920"/>
              </p14:xfrm>
            </p:contentPart>
          </mc:Choice>
          <mc:Fallback xmlns="">
            <p:pic>
              <p:nvPicPr>
                <p:cNvPr id="22" name="Ink 21">
                  <a:extLst>
                    <a:ext uri="{FF2B5EF4-FFF2-40B4-BE49-F238E27FC236}">
                      <a16:creationId xmlns:a16="http://schemas.microsoft.com/office/drawing/2014/main" id="{1DCA553C-5236-41DF-8373-DA2A0580A9CA}"/>
                    </a:ext>
                  </a:extLst>
                </p:cNvPr>
                <p:cNvPicPr/>
                <p:nvPr/>
              </p:nvPicPr>
              <p:blipFill>
                <a:blip r:embed="rId31"/>
                <a:stretch>
                  <a:fillRect/>
                </a:stretch>
              </p:blipFill>
              <p:spPr>
                <a:xfrm>
                  <a:off x="9380532" y="1494815"/>
                  <a:ext cx="8737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726892FB-77C7-45AC-997D-7933C2793EE1}"/>
                    </a:ext>
                  </a:extLst>
                </p14:cNvPr>
                <p14:cNvContentPartPr/>
                <p14:nvPr/>
              </p14:nvContentPartPr>
              <p14:xfrm>
                <a:off x="9251292" y="1782095"/>
                <a:ext cx="763200" cy="37440"/>
              </p14:xfrm>
            </p:contentPart>
          </mc:Choice>
          <mc:Fallback xmlns="">
            <p:pic>
              <p:nvPicPr>
                <p:cNvPr id="23" name="Ink 22">
                  <a:extLst>
                    <a:ext uri="{FF2B5EF4-FFF2-40B4-BE49-F238E27FC236}">
                      <a16:creationId xmlns:a16="http://schemas.microsoft.com/office/drawing/2014/main" id="{726892FB-77C7-45AC-997D-7933C2793EE1}"/>
                    </a:ext>
                  </a:extLst>
                </p:cNvPr>
                <p:cNvPicPr/>
                <p:nvPr/>
              </p:nvPicPr>
              <p:blipFill>
                <a:blip r:embed="rId33"/>
                <a:stretch>
                  <a:fillRect/>
                </a:stretch>
              </p:blipFill>
              <p:spPr>
                <a:xfrm>
                  <a:off x="9242292" y="1773095"/>
                  <a:ext cx="7808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64C22EC7-BB37-4E35-9656-2BF97FCB8611}"/>
                    </a:ext>
                  </a:extLst>
                </p14:cNvPr>
                <p14:cNvContentPartPr/>
                <p14:nvPr/>
              </p14:nvContentPartPr>
              <p14:xfrm>
                <a:off x="9402492" y="1944455"/>
                <a:ext cx="695880" cy="187920"/>
              </p14:xfrm>
            </p:contentPart>
          </mc:Choice>
          <mc:Fallback xmlns="">
            <p:pic>
              <p:nvPicPr>
                <p:cNvPr id="24" name="Ink 23">
                  <a:extLst>
                    <a:ext uri="{FF2B5EF4-FFF2-40B4-BE49-F238E27FC236}">
                      <a16:creationId xmlns:a16="http://schemas.microsoft.com/office/drawing/2014/main" id="{64C22EC7-BB37-4E35-9656-2BF97FCB8611}"/>
                    </a:ext>
                  </a:extLst>
                </p:cNvPr>
                <p:cNvPicPr/>
                <p:nvPr/>
              </p:nvPicPr>
              <p:blipFill>
                <a:blip r:embed="rId35"/>
                <a:stretch>
                  <a:fillRect/>
                </a:stretch>
              </p:blipFill>
              <p:spPr>
                <a:xfrm>
                  <a:off x="9393852" y="1935815"/>
                  <a:ext cx="713520" cy="205560"/>
                </a:xfrm>
                <a:prstGeom prst="rect">
                  <a:avLst/>
                </a:prstGeom>
              </p:spPr>
            </p:pic>
          </mc:Fallback>
        </mc:AlternateContent>
      </p:grpSp>
      <p:grpSp>
        <p:nvGrpSpPr>
          <p:cNvPr id="28" name="Group 27">
            <a:extLst>
              <a:ext uri="{FF2B5EF4-FFF2-40B4-BE49-F238E27FC236}">
                <a16:creationId xmlns:a16="http://schemas.microsoft.com/office/drawing/2014/main" id="{0E1D98EE-435E-44BC-B1D9-4ABBA8A2CA0C}"/>
              </a:ext>
            </a:extLst>
          </p:cNvPr>
          <p:cNvGrpSpPr/>
          <p:nvPr/>
        </p:nvGrpSpPr>
        <p:grpSpPr>
          <a:xfrm>
            <a:off x="4498572" y="3482015"/>
            <a:ext cx="3558240" cy="682200"/>
            <a:chOff x="4498572" y="3482015"/>
            <a:chExt cx="3558240" cy="682200"/>
          </a:xfrm>
        </p:grpSpPr>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EE994B0C-2EC0-4C61-93DB-C1B6832BC293}"/>
                    </a:ext>
                  </a:extLst>
                </p14:cNvPr>
                <p14:cNvContentPartPr/>
                <p14:nvPr/>
              </p14:nvContentPartPr>
              <p14:xfrm>
                <a:off x="4498572" y="3482015"/>
                <a:ext cx="603000" cy="682200"/>
              </p14:xfrm>
            </p:contentPart>
          </mc:Choice>
          <mc:Fallback xmlns="">
            <p:pic>
              <p:nvPicPr>
                <p:cNvPr id="26" name="Ink 25">
                  <a:extLst>
                    <a:ext uri="{FF2B5EF4-FFF2-40B4-BE49-F238E27FC236}">
                      <a16:creationId xmlns:a16="http://schemas.microsoft.com/office/drawing/2014/main" id="{EE994B0C-2EC0-4C61-93DB-C1B6832BC293}"/>
                    </a:ext>
                  </a:extLst>
                </p:cNvPr>
                <p:cNvPicPr/>
                <p:nvPr/>
              </p:nvPicPr>
              <p:blipFill>
                <a:blip r:embed="rId37"/>
                <a:stretch>
                  <a:fillRect/>
                </a:stretch>
              </p:blipFill>
              <p:spPr>
                <a:xfrm>
                  <a:off x="4489932" y="3473375"/>
                  <a:ext cx="620640" cy="699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F559FDCD-FE6D-491F-9C6C-7358258AFCB2}"/>
                    </a:ext>
                  </a:extLst>
                </p14:cNvPr>
                <p14:cNvContentPartPr/>
                <p14:nvPr/>
              </p14:nvContentPartPr>
              <p14:xfrm>
                <a:off x="5436012" y="3624215"/>
                <a:ext cx="2620800" cy="247680"/>
              </p14:xfrm>
            </p:contentPart>
          </mc:Choice>
          <mc:Fallback xmlns="">
            <p:pic>
              <p:nvPicPr>
                <p:cNvPr id="27" name="Ink 26">
                  <a:extLst>
                    <a:ext uri="{FF2B5EF4-FFF2-40B4-BE49-F238E27FC236}">
                      <a16:creationId xmlns:a16="http://schemas.microsoft.com/office/drawing/2014/main" id="{F559FDCD-FE6D-491F-9C6C-7358258AFCB2}"/>
                    </a:ext>
                  </a:extLst>
                </p:cNvPr>
                <p:cNvPicPr/>
                <p:nvPr/>
              </p:nvPicPr>
              <p:blipFill>
                <a:blip r:embed="rId39"/>
                <a:stretch>
                  <a:fillRect/>
                </a:stretch>
              </p:blipFill>
              <p:spPr>
                <a:xfrm>
                  <a:off x="5427012" y="3615575"/>
                  <a:ext cx="2638440" cy="265320"/>
                </a:xfrm>
                <a:prstGeom prst="rect">
                  <a:avLst/>
                </a:prstGeom>
              </p:spPr>
            </p:pic>
          </mc:Fallback>
        </mc:AlternateContent>
      </p:grpSp>
      <p:grpSp>
        <p:nvGrpSpPr>
          <p:cNvPr id="35" name="Group 34">
            <a:extLst>
              <a:ext uri="{FF2B5EF4-FFF2-40B4-BE49-F238E27FC236}">
                <a16:creationId xmlns:a16="http://schemas.microsoft.com/office/drawing/2014/main" id="{1A9EAAC9-4306-44AA-9C32-F86CE9D25D12}"/>
              </a:ext>
            </a:extLst>
          </p:cNvPr>
          <p:cNvGrpSpPr/>
          <p:nvPr/>
        </p:nvGrpSpPr>
        <p:grpSpPr>
          <a:xfrm>
            <a:off x="8678172" y="3374735"/>
            <a:ext cx="1901160" cy="496080"/>
            <a:chOff x="8678172" y="3374735"/>
            <a:chExt cx="1901160" cy="496080"/>
          </a:xfrm>
        </p:grpSpPr>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60FAD5E5-5A9A-435E-BFA7-9B02B1CA9711}"/>
                    </a:ext>
                  </a:extLst>
                </p14:cNvPr>
                <p14:cNvContentPartPr/>
                <p14:nvPr/>
              </p14:nvContentPartPr>
              <p14:xfrm>
                <a:off x="8678172" y="3390215"/>
                <a:ext cx="37800" cy="335880"/>
              </p14:xfrm>
            </p:contentPart>
          </mc:Choice>
          <mc:Fallback xmlns="">
            <p:pic>
              <p:nvPicPr>
                <p:cNvPr id="29" name="Ink 28">
                  <a:extLst>
                    <a:ext uri="{FF2B5EF4-FFF2-40B4-BE49-F238E27FC236}">
                      <a16:creationId xmlns:a16="http://schemas.microsoft.com/office/drawing/2014/main" id="{60FAD5E5-5A9A-435E-BFA7-9B02B1CA9711}"/>
                    </a:ext>
                  </a:extLst>
                </p:cNvPr>
                <p:cNvPicPr/>
                <p:nvPr/>
              </p:nvPicPr>
              <p:blipFill>
                <a:blip r:embed="rId41"/>
                <a:stretch>
                  <a:fillRect/>
                </a:stretch>
              </p:blipFill>
              <p:spPr>
                <a:xfrm>
                  <a:off x="8669532" y="3381575"/>
                  <a:ext cx="5544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1AC30883-8B4D-4BA7-B3C0-A5C18BEA314D}"/>
                    </a:ext>
                  </a:extLst>
                </p14:cNvPr>
                <p14:cNvContentPartPr/>
                <p14:nvPr/>
              </p14:nvContentPartPr>
              <p14:xfrm>
                <a:off x="8728212" y="3545375"/>
                <a:ext cx="297720" cy="73080"/>
              </p14:xfrm>
            </p:contentPart>
          </mc:Choice>
          <mc:Fallback xmlns="">
            <p:pic>
              <p:nvPicPr>
                <p:cNvPr id="30" name="Ink 29">
                  <a:extLst>
                    <a:ext uri="{FF2B5EF4-FFF2-40B4-BE49-F238E27FC236}">
                      <a16:creationId xmlns:a16="http://schemas.microsoft.com/office/drawing/2014/main" id="{1AC30883-8B4D-4BA7-B3C0-A5C18BEA314D}"/>
                    </a:ext>
                  </a:extLst>
                </p:cNvPr>
                <p:cNvPicPr/>
                <p:nvPr/>
              </p:nvPicPr>
              <p:blipFill>
                <a:blip r:embed="rId43"/>
                <a:stretch>
                  <a:fillRect/>
                </a:stretch>
              </p:blipFill>
              <p:spPr>
                <a:xfrm>
                  <a:off x="8719572" y="3536735"/>
                  <a:ext cx="3153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459C7A2B-ACA6-484B-BBE8-921497A9DBC4}"/>
                    </a:ext>
                  </a:extLst>
                </p14:cNvPr>
                <p14:cNvContentPartPr/>
                <p14:nvPr/>
              </p14:nvContentPartPr>
              <p14:xfrm>
                <a:off x="9108012" y="3374735"/>
                <a:ext cx="114480" cy="264240"/>
              </p14:xfrm>
            </p:contentPart>
          </mc:Choice>
          <mc:Fallback xmlns="">
            <p:pic>
              <p:nvPicPr>
                <p:cNvPr id="31" name="Ink 30">
                  <a:extLst>
                    <a:ext uri="{FF2B5EF4-FFF2-40B4-BE49-F238E27FC236}">
                      <a16:creationId xmlns:a16="http://schemas.microsoft.com/office/drawing/2014/main" id="{459C7A2B-ACA6-484B-BBE8-921497A9DBC4}"/>
                    </a:ext>
                  </a:extLst>
                </p:cNvPr>
                <p:cNvPicPr/>
                <p:nvPr/>
              </p:nvPicPr>
              <p:blipFill>
                <a:blip r:embed="rId45"/>
                <a:stretch>
                  <a:fillRect/>
                </a:stretch>
              </p:blipFill>
              <p:spPr>
                <a:xfrm>
                  <a:off x="9099012" y="3365735"/>
                  <a:ext cx="1321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99C7091F-7A9C-40A2-ADD8-C1A7A5DD0AEF}"/>
                    </a:ext>
                  </a:extLst>
                </p14:cNvPr>
                <p14:cNvContentPartPr/>
                <p14:nvPr/>
              </p14:nvContentPartPr>
              <p14:xfrm>
                <a:off x="9320412" y="3487415"/>
                <a:ext cx="465120" cy="157680"/>
              </p14:xfrm>
            </p:contentPart>
          </mc:Choice>
          <mc:Fallback xmlns="">
            <p:pic>
              <p:nvPicPr>
                <p:cNvPr id="32" name="Ink 31">
                  <a:extLst>
                    <a:ext uri="{FF2B5EF4-FFF2-40B4-BE49-F238E27FC236}">
                      <a16:creationId xmlns:a16="http://schemas.microsoft.com/office/drawing/2014/main" id="{99C7091F-7A9C-40A2-ADD8-C1A7A5DD0AEF}"/>
                    </a:ext>
                  </a:extLst>
                </p:cNvPr>
                <p:cNvPicPr/>
                <p:nvPr/>
              </p:nvPicPr>
              <p:blipFill>
                <a:blip r:embed="rId47"/>
                <a:stretch>
                  <a:fillRect/>
                </a:stretch>
              </p:blipFill>
              <p:spPr>
                <a:xfrm>
                  <a:off x="9311412" y="3478415"/>
                  <a:ext cx="4827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C870E24C-7A9D-4D1C-A67A-D67C58F1E27A}"/>
                    </a:ext>
                  </a:extLst>
                </p14:cNvPr>
                <p14:cNvContentPartPr/>
                <p14:nvPr/>
              </p14:nvContentPartPr>
              <p14:xfrm>
                <a:off x="9721092" y="3475895"/>
                <a:ext cx="707040" cy="394920"/>
              </p14:xfrm>
            </p:contentPart>
          </mc:Choice>
          <mc:Fallback xmlns="">
            <p:pic>
              <p:nvPicPr>
                <p:cNvPr id="33" name="Ink 32">
                  <a:extLst>
                    <a:ext uri="{FF2B5EF4-FFF2-40B4-BE49-F238E27FC236}">
                      <a16:creationId xmlns:a16="http://schemas.microsoft.com/office/drawing/2014/main" id="{C870E24C-7A9D-4D1C-A67A-D67C58F1E27A}"/>
                    </a:ext>
                  </a:extLst>
                </p:cNvPr>
                <p:cNvPicPr/>
                <p:nvPr/>
              </p:nvPicPr>
              <p:blipFill>
                <a:blip r:embed="rId49"/>
                <a:stretch>
                  <a:fillRect/>
                </a:stretch>
              </p:blipFill>
              <p:spPr>
                <a:xfrm>
                  <a:off x="9712452" y="3467255"/>
                  <a:ext cx="72468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D226C485-6444-4FF2-AF82-9A935DC731CC}"/>
                    </a:ext>
                  </a:extLst>
                </p14:cNvPr>
                <p14:cNvContentPartPr/>
                <p14:nvPr/>
              </p14:nvContentPartPr>
              <p14:xfrm>
                <a:off x="10578972" y="3578855"/>
                <a:ext cx="360" cy="2880"/>
              </p14:xfrm>
            </p:contentPart>
          </mc:Choice>
          <mc:Fallback xmlns="">
            <p:pic>
              <p:nvPicPr>
                <p:cNvPr id="34" name="Ink 33">
                  <a:extLst>
                    <a:ext uri="{FF2B5EF4-FFF2-40B4-BE49-F238E27FC236}">
                      <a16:creationId xmlns:a16="http://schemas.microsoft.com/office/drawing/2014/main" id="{D226C485-6444-4FF2-AF82-9A935DC731CC}"/>
                    </a:ext>
                  </a:extLst>
                </p:cNvPr>
                <p:cNvPicPr/>
                <p:nvPr/>
              </p:nvPicPr>
              <p:blipFill>
                <a:blip r:embed="rId51"/>
                <a:stretch>
                  <a:fillRect/>
                </a:stretch>
              </p:blipFill>
              <p:spPr>
                <a:xfrm>
                  <a:off x="10569972" y="3570215"/>
                  <a:ext cx="18000" cy="20520"/>
                </a:xfrm>
                <a:prstGeom prst="rect">
                  <a:avLst/>
                </a:prstGeom>
              </p:spPr>
            </p:pic>
          </mc:Fallback>
        </mc:AlternateContent>
      </p:grpSp>
    </p:spTree>
    <p:extLst>
      <p:ext uri="{BB962C8B-B14F-4D97-AF65-F5344CB8AC3E}">
        <p14:creationId xmlns:p14="http://schemas.microsoft.com/office/powerpoint/2010/main" val="268688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3DE1-A820-4F32-9455-BC44D3720B80}"/>
              </a:ext>
            </a:extLst>
          </p:cNvPr>
          <p:cNvSpPr>
            <a:spLocks noGrp="1"/>
          </p:cNvSpPr>
          <p:nvPr>
            <p:ph type="ctrTitle"/>
          </p:nvPr>
        </p:nvSpPr>
        <p:spPr/>
        <p:txBody>
          <a:bodyPr/>
          <a:lstStyle/>
          <a:p>
            <a:r>
              <a:rPr lang="en-GB" dirty="0"/>
              <a:t>Objects &amp; Reference Variables </a:t>
            </a:r>
          </a:p>
        </p:txBody>
      </p:sp>
      <p:sp>
        <p:nvSpPr>
          <p:cNvPr id="4" name="TextBox 3">
            <a:extLst>
              <a:ext uri="{FF2B5EF4-FFF2-40B4-BE49-F238E27FC236}">
                <a16:creationId xmlns:a16="http://schemas.microsoft.com/office/drawing/2014/main" id="{BC232311-89BB-4129-BFCE-A8A5A8517519}"/>
              </a:ext>
            </a:extLst>
          </p:cNvPr>
          <p:cNvSpPr txBox="1"/>
          <p:nvPr/>
        </p:nvSpPr>
        <p:spPr>
          <a:xfrm>
            <a:off x="669532" y="1535041"/>
            <a:ext cx="538930" cy="307777"/>
          </a:xfrm>
          <a:prstGeom prst="rect">
            <a:avLst/>
          </a:prstGeom>
          <a:noFill/>
        </p:spPr>
        <p:txBody>
          <a:bodyPr wrap="none" rtlCol="0">
            <a:spAutoFit/>
          </a:bodyPr>
          <a:lstStyle/>
          <a:p>
            <a:r>
              <a:rPr lang="en-GB" sz="1400" b="1" dirty="0"/>
              <a:t>one</a:t>
            </a:r>
          </a:p>
        </p:txBody>
      </p:sp>
      <p:sp>
        <p:nvSpPr>
          <p:cNvPr id="5" name="TextBox 4">
            <a:extLst>
              <a:ext uri="{FF2B5EF4-FFF2-40B4-BE49-F238E27FC236}">
                <a16:creationId xmlns:a16="http://schemas.microsoft.com/office/drawing/2014/main" id="{34B7CF42-DD3D-408F-A395-ADFC21088A98}"/>
              </a:ext>
            </a:extLst>
          </p:cNvPr>
          <p:cNvSpPr txBox="1"/>
          <p:nvPr/>
        </p:nvSpPr>
        <p:spPr>
          <a:xfrm>
            <a:off x="669532" y="2483814"/>
            <a:ext cx="557845" cy="307777"/>
          </a:xfrm>
          <a:prstGeom prst="rect">
            <a:avLst/>
          </a:prstGeom>
          <a:noFill/>
        </p:spPr>
        <p:txBody>
          <a:bodyPr wrap="square" rtlCol="0">
            <a:spAutoFit/>
          </a:bodyPr>
          <a:lstStyle/>
          <a:p>
            <a:r>
              <a:rPr lang="en-GB" sz="1400" b="1" dirty="0"/>
              <a:t>two</a:t>
            </a:r>
          </a:p>
        </p:txBody>
      </p:sp>
      <p:sp>
        <p:nvSpPr>
          <p:cNvPr id="6" name="Rectangle 5">
            <a:extLst>
              <a:ext uri="{FF2B5EF4-FFF2-40B4-BE49-F238E27FC236}">
                <a16:creationId xmlns:a16="http://schemas.microsoft.com/office/drawing/2014/main" id="{2A97F0DB-CA1F-4FC2-939A-D3D127E128D5}"/>
              </a:ext>
            </a:extLst>
          </p:cNvPr>
          <p:cNvSpPr/>
          <p:nvPr/>
        </p:nvSpPr>
        <p:spPr>
          <a:xfrm>
            <a:off x="2143166" y="1421267"/>
            <a:ext cx="786599" cy="537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“a”</a:t>
            </a:r>
          </a:p>
        </p:txBody>
      </p:sp>
      <p:sp>
        <p:nvSpPr>
          <p:cNvPr id="7" name="Rectangle 6">
            <a:extLst>
              <a:ext uri="{FF2B5EF4-FFF2-40B4-BE49-F238E27FC236}">
                <a16:creationId xmlns:a16="http://schemas.microsoft.com/office/drawing/2014/main" id="{D712B455-C8FC-4D7D-B28A-45D7954FD401}"/>
              </a:ext>
            </a:extLst>
          </p:cNvPr>
          <p:cNvSpPr/>
          <p:nvPr/>
        </p:nvSpPr>
        <p:spPr>
          <a:xfrm>
            <a:off x="2143165" y="2364663"/>
            <a:ext cx="786599" cy="537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t>
            </a:r>
          </a:p>
        </p:txBody>
      </p:sp>
      <p:cxnSp>
        <p:nvCxnSpPr>
          <p:cNvPr id="9" name="Straight Arrow Connector 8">
            <a:extLst>
              <a:ext uri="{FF2B5EF4-FFF2-40B4-BE49-F238E27FC236}">
                <a16:creationId xmlns:a16="http://schemas.microsoft.com/office/drawing/2014/main" id="{D703EEC9-64F2-464F-BF2D-86A2FA52D719}"/>
              </a:ext>
            </a:extLst>
          </p:cNvPr>
          <p:cNvCxnSpPr>
            <a:cxnSpLocks/>
          </p:cNvCxnSpPr>
          <p:nvPr/>
        </p:nvCxnSpPr>
        <p:spPr>
          <a:xfrm>
            <a:off x="1222088" y="1690189"/>
            <a:ext cx="9210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1AE2C0-F7C8-4CEF-9E57-C7ECC7A580C4}"/>
              </a:ext>
            </a:extLst>
          </p:cNvPr>
          <p:cNvCxnSpPr/>
          <p:nvPr/>
        </p:nvCxnSpPr>
        <p:spPr>
          <a:xfrm>
            <a:off x="1234342" y="2633585"/>
            <a:ext cx="9210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A82B92-E74D-4B14-8040-5290F3492598}"/>
              </a:ext>
            </a:extLst>
          </p:cNvPr>
          <p:cNvSpPr txBox="1"/>
          <p:nvPr/>
        </p:nvSpPr>
        <p:spPr>
          <a:xfrm flipH="1">
            <a:off x="655284" y="3299098"/>
            <a:ext cx="2718385" cy="369332"/>
          </a:xfrm>
          <a:prstGeom prst="rect">
            <a:avLst/>
          </a:prstGeom>
          <a:noFill/>
        </p:spPr>
        <p:txBody>
          <a:bodyPr wrap="square" rtlCol="0">
            <a:spAutoFit/>
          </a:bodyPr>
          <a:lstStyle/>
          <a:p>
            <a:r>
              <a:rPr lang="en-GB" b="1" dirty="0"/>
              <a:t>After line 5 in code - Scope</a:t>
            </a:r>
          </a:p>
        </p:txBody>
      </p:sp>
      <p:sp>
        <p:nvSpPr>
          <p:cNvPr id="16" name="TextBox 15">
            <a:extLst>
              <a:ext uri="{FF2B5EF4-FFF2-40B4-BE49-F238E27FC236}">
                <a16:creationId xmlns:a16="http://schemas.microsoft.com/office/drawing/2014/main" id="{46CB5B3A-8C43-4F15-BA63-4AF045BCFC5C}"/>
              </a:ext>
            </a:extLst>
          </p:cNvPr>
          <p:cNvSpPr txBox="1"/>
          <p:nvPr/>
        </p:nvSpPr>
        <p:spPr>
          <a:xfrm>
            <a:off x="3972585" y="1640562"/>
            <a:ext cx="538930" cy="307777"/>
          </a:xfrm>
          <a:prstGeom prst="rect">
            <a:avLst/>
          </a:prstGeom>
          <a:noFill/>
        </p:spPr>
        <p:txBody>
          <a:bodyPr wrap="none" rtlCol="0">
            <a:spAutoFit/>
          </a:bodyPr>
          <a:lstStyle/>
          <a:p>
            <a:r>
              <a:rPr lang="en-GB" sz="1400" b="1" dirty="0"/>
              <a:t>one</a:t>
            </a:r>
          </a:p>
        </p:txBody>
      </p:sp>
      <p:sp>
        <p:nvSpPr>
          <p:cNvPr id="17" name="TextBox 16">
            <a:extLst>
              <a:ext uri="{FF2B5EF4-FFF2-40B4-BE49-F238E27FC236}">
                <a16:creationId xmlns:a16="http://schemas.microsoft.com/office/drawing/2014/main" id="{58FE8E3E-C545-478F-8C5C-8F8B05D50A73}"/>
              </a:ext>
            </a:extLst>
          </p:cNvPr>
          <p:cNvSpPr txBox="1"/>
          <p:nvPr/>
        </p:nvSpPr>
        <p:spPr>
          <a:xfrm>
            <a:off x="3993797" y="2608931"/>
            <a:ext cx="557845" cy="307777"/>
          </a:xfrm>
          <a:prstGeom prst="rect">
            <a:avLst/>
          </a:prstGeom>
          <a:noFill/>
        </p:spPr>
        <p:txBody>
          <a:bodyPr wrap="square" rtlCol="0">
            <a:spAutoFit/>
          </a:bodyPr>
          <a:lstStyle/>
          <a:p>
            <a:r>
              <a:rPr lang="en-GB" sz="1400" b="1" dirty="0"/>
              <a:t>two</a:t>
            </a:r>
          </a:p>
        </p:txBody>
      </p:sp>
      <p:sp>
        <p:nvSpPr>
          <p:cNvPr id="18" name="Rectangle 17">
            <a:extLst>
              <a:ext uri="{FF2B5EF4-FFF2-40B4-BE49-F238E27FC236}">
                <a16:creationId xmlns:a16="http://schemas.microsoft.com/office/drawing/2014/main" id="{5895550C-7D97-4DD8-B77E-0BC29C21EF63}"/>
              </a:ext>
            </a:extLst>
          </p:cNvPr>
          <p:cNvSpPr/>
          <p:nvPr/>
        </p:nvSpPr>
        <p:spPr>
          <a:xfrm>
            <a:off x="5451914" y="1421267"/>
            <a:ext cx="786599" cy="537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“a”</a:t>
            </a:r>
          </a:p>
        </p:txBody>
      </p:sp>
      <p:sp>
        <p:nvSpPr>
          <p:cNvPr id="19" name="Rectangle 18">
            <a:extLst>
              <a:ext uri="{FF2B5EF4-FFF2-40B4-BE49-F238E27FC236}">
                <a16:creationId xmlns:a16="http://schemas.microsoft.com/office/drawing/2014/main" id="{5DBAF541-7235-4E60-8781-89BD402A25D9}"/>
              </a:ext>
            </a:extLst>
          </p:cNvPr>
          <p:cNvSpPr/>
          <p:nvPr/>
        </p:nvSpPr>
        <p:spPr>
          <a:xfrm>
            <a:off x="5451913" y="2391723"/>
            <a:ext cx="786599" cy="537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t>
            </a:r>
          </a:p>
        </p:txBody>
      </p:sp>
      <p:cxnSp>
        <p:nvCxnSpPr>
          <p:cNvPr id="20" name="Straight Arrow Connector 19">
            <a:extLst>
              <a:ext uri="{FF2B5EF4-FFF2-40B4-BE49-F238E27FC236}">
                <a16:creationId xmlns:a16="http://schemas.microsoft.com/office/drawing/2014/main" id="{3E638B41-9342-4BEA-8C33-A64D0A0C0F5D}"/>
              </a:ext>
            </a:extLst>
          </p:cNvPr>
          <p:cNvCxnSpPr>
            <a:cxnSpLocks/>
            <a:stCxn id="16" idx="3"/>
          </p:cNvCxnSpPr>
          <p:nvPr/>
        </p:nvCxnSpPr>
        <p:spPr>
          <a:xfrm>
            <a:off x="4511515" y="1794451"/>
            <a:ext cx="940398" cy="7921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796816F-F21B-48E5-AF3C-FDDBB095821E}"/>
              </a:ext>
            </a:extLst>
          </p:cNvPr>
          <p:cNvCxnSpPr>
            <a:cxnSpLocks/>
            <a:endCxn id="19" idx="1"/>
          </p:cNvCxnSpPr>
          <p:nvPr/>
        </p:nvCxnSpPr>
        <p:spPr>
          <a:xfrm flipV="1">
            <a:off x="4551643" y="2660646"/>
            <a:ext cx="900270" cy="8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7F74699-5AD9-4AD0-B9F0-E0BE3F9EAD99}"/>
              </a:ext>
            </a:extLst>
          </p:cNvPr>
          <p:cNvSpPr txBox="1"/>
          <p:nvPr/>
        </p:nvSpPr>
        <p:spPr>
          <a:xfrm>
            <a:off x="3864477" y="3493966"/>
            <a:ext cx="816486" cy="307777"/>
          </a:xfrm>
          <a:prstGeom prst="rect">
            <a:avLst/>
          </a:prstGeom>
          <a:noFill/>
        </p:spPr>
        <p:txBody>
          <a:bodyPr wrap="square" rtlCol="0">
            <a:spAutoFit/>
          </a:bodyPr>
          <a:lstStyle/>
          <a:p>
            <a:r>
              <a:rPr lang="en-GB" sz="1400" b="1" dirty="0"/>
              <a:t>three</a:t>
            </a:r>
          </a:p>
        </p:txBody>
      </p:sp>
      <p:cxnSp>
        <p:nvCxnSpPr>
          <p:cNvPr id="23" name="Straight Arrow Connector 22">
            <a:extLst>
              <a:ext uri="{FF2B5EF4-FFF2-40B4-BE49-F238E27FC236}">
                <a16:creationId xmlns:a16="http://schemas.microsoft.com/office/drawing/2014/main" id="{256A1B14-BFBA-48EF-8BA8-5F5A1C094448}"/>
              </a:ext>
            </a:extLst>
          </p:cNvPr>
          <p:cNvCxnSpPr>
            <a:cxnSpLocks/>
          </p:cNvCxnSpPr>
          <p:nvPr/>
        </p:nvCxnSpPr>
        <p:spPr>
          <a:xfrm flipV="1">
            <a:off x="4551643" y="2902508"/>
            <a:ext cx="900270" cy="7482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1A9497-40ED-4108-A6A6-5EC3198EA49C}"/>
              </a:ext>
            </a:extLst>
          </p:cNvPr>
          <p:cNvSpPr txBox="1"/>
          <p:nvPr/>
        </p:nvSpPr>
        <p:spPr>
          <a:xfrm flipH="1">
            <a:off x="3272683" y="4078535"/>
            <a:ext cx="3616464" cy="369332"/>
          </a:xfrm>
          <a:prstGeom prst="rect">
            <a:avLst/>
          </a:prstGeom>
          <a:noFill/>
        </p:spPr>
        <p:txBody>
          <a:bodyPr wrap="square" rtlCol="0">
            <a:spAutoFit/>
          </a:bodyPr>
          <a:lstStyle/>
          <a:p>
            <a:r>
              <a:rPr lang="en-GB" b="1" dirty="0"/>
              <a:t>After line 7 in code - Scope</a:t>
            </a:r>
          </a:p>
        </p:txBody>
      </p:sp>
      <p:sp>
        <p:nvSpPr>
          <p:cNvPr id="30" name="TextBox 29">
            <a:extLst>
              <a:ext uri="{FF2B5EF4-FFF2-40B4-BE49-F238E27FC236}">
                <a16:creationId xmlns:a16="http://schemas.microsoft.com/office/drawing/2014/main" id="{D5A10B21-1E3A-4BA6-927A-D49512DD33D1}"/>
              </a:ext>
            </a:extLst>
          </p:cNvPr>
          <p:cNvSpPr txBox="1"/>
          <p:nvPr/>
        </p:nvSpPr>
        <p:spPr>
          <a:xfrm>
            <a:off x="6889147" y="1511493"/>
            <a:ext cx="6123124" cy="2339102"/>
          </a:xfrm>
          <a:prstGeom prst="rect">
            <a:avLst/>
          </a:prstGeom>
          <a:solidFill>
            <a:schemeClr val="tx1">
              <a:lumMod val="85000"/>
              <a:lumOff val="15000"/>
            </a:schemeClr>
          </a:solidFill>
        </p:spPr>
        <p:txBody>
          <a:bodyPr wrap="square" rtlCol="0">
            <a:spAutoFit/>
          </a:bodyPr>
          <a:lstStyle/>
          <a:p>
            <a:r>
              <a:rPr lang="en-GB" sz="1600" b="0" dirty="0">
                <a:solidFill>
                  <a:srgbClr val="B5CEA8"/>
                </a:solidFill>
                <a:effectLst/>
                <a:latin typeface="Consolas" panose="020B0609020204030204" pitchFamily="49" charset="0"/>
              </a:rPr>
              <a:t>1</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Scope</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2:   </a:t>
            </a:r>
            <a:r>
              <a:rPr lang="en-GB" sz="1600" b="0" dirty="0">
                <a:solidFill>
                  <a:srgbClr val="569CD6"/>
                </a:solidFill>
                <a:effectLst/>
                <a:latin typeface="Consolas" panose="020B0609020204030204" pitchFamily="49" charset="0"/>
              </a:rPr>
              <a:t> public </a:t>
            </a:r>
            <a:r>
              <a:rPr lang="en-GB" sz="1600" dirty="0">
                <a:solidFill>
                  <a:srgbClr val="569CD6"/>
                </a:solidFill>
                <a:latin typeface="Consolas" panose="020B0609020204030204" pitchFamily="49" charset="0"/>
              </a:rPr>
              <a:t>static </a:t>
            </a:r>
            <a:r>
              <a:rPr lang="en-GB" sz="1600" b="0" dirty="0">
                <a:solidFill>
                  <a:srgbClr val="4EC9B0"/>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 {</a:t>
            </a:r>
          </a:p>
          <a:p>
            <a:r>
              <a:rPr lang="en-GB" sz="1600" b="0" dirty="0">
                <a:solidFill>
                  <a:srgbClr val="B5CEA8"/>
                </a:solidFill>
                <a:effectLst/>
                <a:latin typeface="Consolas" panose="020B0609020204030204" pitchFamily="49" charset="0"/>
              </a:rPr>
              <a:t>3</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one</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two</a:t>
            </a:r>
            <a:r>
              <a:rPr lang="en-GB" sz="1600" b="0" dirty="0">
                <a:solidFill>
                  <a:srgbClr val="D4D4D4"/>
                </a:solidFill>
                <a:effectLst/>
                <a:latin typeface="Consolas" panose="020B0609020204030204" pitchFamily="49" charset="0"/>
              </a:rPr>
              <a:t>;</a:t>
            </a:r>
          </a:p>
          <a:p>
            <a:r>
              <a:rPr lang="en-GB" sz="1600" b="0" dirty="0">
                <a:solidFill>
                  <a:srgbClr val="B5CEA8"/>
                </a:solidFill>
                <a:effectLst/>
                <a:latin typeface="Consolas" panose="020B0609020204030204" pitchFamily="49" charset="0"/>
              </a:rPr>
              <a:t>4</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r>
              <a:rPr lang="en-GB" sz="1600" dirty="0">
                <a:solidFill>
                  <a:srgbClr val="9CDCFE"/>
                </a:solidFill>
                <a:latin typeface="Consolas" panose="020B0609020204030204" pitchFamily="49" charset="0"/>
              </a:rPr>
              <a:t>one</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(“a”);</a:t>
            </a:r>
          </a:p>
          <a:p>
            <a:r>
              <a:rPr lang="en-GB" sz="1600" b="0" dirty="0">
                <a:solidFill>
                  <a:srgbClr val="B5CEA8"/>
                </a:solidFill>
                <a:effectLst/>
                <a:latin typeface="Consolas" panose="020B0609020204030204" pitchFamily="49" charset="0"/>
              </a:rPr>
              <a:t>5</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r>
              <a:rPr lang="en-GB" sz="1600" dirty="0">
                <a:solidFill>
                  <a:srgbClr val="9CDCFE"/>
                </a:solidFill>
                <a:latin typeface="Consolas" panose="020B0609020204030204" pitchFamily="49" charset="0"/>
              </a:rPr>
              <a:t>two</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(“b”);</a:t>
            </a:r>
          </a:p>
          <a:p>
            <a:r>
              <a:rPr lang="en-GB" sz="1600" b="0" dirty="0">
                <a:solidFill>
                  <a:srgbClr val="B5CEA8"/>
                </a:solidFill>
                <a:effectLst/>
                <a:latin typeface="Consolas" panose="020B0609020204030204" pitchFamily="49" charset="0"/>
              </a:rPr>
              <a:t>6</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r>
              <a:rPr lang="en-GB" sz="1600" dirty="0">
                <a:solidFill>
                  <a:srgbClr val="9CDCFE"/>
                </a:solidFill>
                <a:latin typeface="Consolas" panose="020B0609020204030204" pitchFamily="49" charset="0"/>
              </a:rPr>
              <a:t>one</a:t>
            </a:r>
            <a:r>
              <a:rPr lang="en-GB" sz="1600" b="0" dirty="0">
                <a:solidFill>
                  <a:srgbClr val="D4D4D4"/>
                </a:solidFill>
                <a:effectLst/>
                <a:latin typeface="Consolas" panose="020B0609020204030204" pitchFamily="49" charset="0"/>
              </a:rPr>
              <a:t> = </a:t>
            </a:r>
            <a:r>
              <a:rPr lang="en-GB" sz="1600" dirty="0">
                <a:solidFill>
                  <a:srgbClr val="9CDCFE"/>
                </a:solidFill>
                <a:latin typeface="Consolas" panose="020B0609020204030204" pitchFamily="49" charset="0"/>
              </a:rPr>
              <a:t>two</a:t>
            </a:r>
            <a:r>
              <a:rPr lang="en-GB" sz="1600" b="0" dirty="0">
                <a:solidFill>
                  <a:srgbClr val="D4D4D4"/>
                </a:solidFill>
                <a:effectLst/>
                <a:latin typeface="Consolas" panose="020B0609020204030204" pitchFamily="49" charset="0"/>
              </a:rPr>
              <a:t>;</a:t>
            </a:r>
          </a:p>
          <a:p>
            <a:r>
              <a:rPr lang="en-GB" sz="1600" b="0" dirty="0">
                <a:solidFill>
                  <a:srgbClr val="B5CEA8"/>
                </a:solidFill>
                <a:effectLst/>
                <a:latin typeface="Consolas" panose="020B0609020204030204" pitchFamily="49" charset="0"/>
              </a:rPr>
              <a:t>7</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three</a:t>
            </a:r>
            <a:r>
              <a:rPr lang="en-GB" sz="1600" b="0" dirty="0">
                <a:solidFill>
                  <a:srgbClr val="D4D4D4"/>
                </a:solidFill>
                <a:effectLst/>
                <a:latin typeface="Consolas" panose="020B0609020204030204" pitchFamily="49" charset="0"/>
              </a:rPr>
              <a:t> = </a:t>
            </a:r>
            <a:r>
              <a:rPr lang="en-GB" sz="1600" dirty="0">
                <a:solidFill>
                  <a:srgbClr val="9CDCFE"/>
                </a:solidFill>
                <a:latin typeface="Consolas" panose="020B0609020204030204" pitchFamily="49" charset="0"/>
              </a:rPr>
              <a:t> one</a:t>
            </a:r>
            <a:r>
              <a:rPr lang="en-GB" sz="1600" b="0" dirty="0">
                <a:solidFill>
                  <a:srgbClr val="D4D4D4"/>
                </a:solidFill>
                <a:effectLst/>
                <a:latin typeface="Consolas" panose="020B0609020204030204" pitchFamily="49" charset="0"/>
              </a:rPr>
              <a:t>;</a:t>
            </a:r>
          </a:p>
          <a:p>
            <a:r>
              <a:rPr lang="en-GB" sz="1600" b="0" dirty="0">
                <a:solidFill>
                  <a:srgbClr val="B5CEA8"/>
                </a:solidFill>
                <a:effectLst/>
                <a:latin typeface="Consolas" panose="020B0609020204030204" pitchFamily="49" charset="0"/>
              </a:rPr>
              <a:t>8</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r>
              <a:rPr lang="en-GB" sz="1600" dirty="0">
                <a:solidFill>
                  <a:srgbClr val="9CDCFE"/>
                </a:solidFill>
                <a:latin typeface="Consolas" panose="020B0609020204030204" pitchFamily="49" charset="0"/>
              </a:rPr>
              <a:t> one </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null</a:t>
            </a:r>
            <a:r>
              <a:rPr lang="en-GB" sz="1600" b="0" dirty="0">
                <a:solidFill>
                  <a:srgbClr val="D4D4D4"/>
                </a:solidFill>
                <a:effectLst/>
                <a:latin typeface="Consolas" panose="020B0609020204030204" pitchFamily="49" charset="0"/>
              </a:rPr>
              <a:t>;</a:t>
            </a:r>
          </a:p>
          <a:p>
            <a:r>
              <a:rPr lang="en-GB" sz="1600" b="0" dirty="0">
                <a:solidFill>
                  <a:srgbClr val="B5CEA8"/>
                </a:solidFill>
                <a:effectLst/>
                <a:latin typeface="Consolas" panose="020B0609020204030204" pitchFamily="49" charset="0"/>
              </a:rPr>
              <a:t>9</a:t>
            </a:r>
            <a:r>
              <a:rPr lang="en-GB" sz="1600" b="0" dirty="0">
                <a:solidFill>
                  <a:srgbClr val="C586C0"/>
                </a:solidFill>
                <a:effectLst/>
                <a:latin typeface="Consolas" panose="020B0609020204030204" pitchFamily="49" charset="0"/>
              </a:rPr>
              <a:t>:</a:t>
            </a:r>
            <a:r>
              <a:rPr lang="en-GB" sz="1600" b="0" dirty="0">
                <a:solidFill>
                  <a:srgbClr val="D4D4D4"/>
                </a:solidFill>
                <a:effectLst/>
                <a:latin typeface="Consolas" panose="020B0609020204030204" pitchFamily="49" charset="0"/>
              </a:rPr>
              <a:t>  }}</a:t>
            </a:r>
          </a:p>
        </p:txBody>
      </p:sp>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C4DAE66A-E844-46B2-A549-F8D5586F051A}"/>
                  </a:ext>
                </a:extLst>
              </p14:cNvPr>
              <p14:cNvContentPartPr/>
              <p14:nvPr/>
            </p14:nvContentPartPr>
            <p14:xfrm>
              <a:off x="1445412" y="4937135"/>
              <a:ext cx="360" cy="360"/>
            </p14:xfrm>
          </p:contentPart>
        </mc:Choice>
        <mc:Fallback xmlns="">
          <p:pic>
            <p:nvPicPr>
              <p:cNvPr id="31" name="Ink 30">
                <a:extLst>
                  <a:ext uri="{FF2B5EF4-FFF2-40B4-BE49-F238E27FC236}">
                    <a16:creationId xmlns:a16="http://schemas.microsoft.com/office/drawing/2014/main" id="{C4DAE66A-E844-46B2-A549-F8D5586F051A}"/>
                  </a:ext>
                </a:extLst>
              </p:cNvPr>
              <p:cNvPicPr/>
              <p:nvPr/>
            </p:nvPicPr>
            <p:blipFill>
              <a:blip r:embed="rId3"/>
              <a:stretch>
                <a:fillRect/>
              </a:stretch>
            </p:blipFill>
            <p:spPr>
              <a:xfrm>
                <a:off x="1436412" y="49284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7" name="Ink 56">
                <a:extLst>
                  <a:ext uri="{FF2B5EF4-FFF2-40B4-BE49-F238E27FC236}">
                    <a16:creationId xmlns:a16="http://schemas.microsoft.com/office/drawing/2014/main" id="{0F10DCC9-A445-4C3C-8873-EDEEF0A1CFB8}"/>
                  </a:ext>
                </a:extLst>
              </p14:cNvPr>
              <p14:cNvContentPartPr/>
              <p14:nvPr/>
            </p14:nvContentPartPr>
            <p14:xfrm>
              <a:off x="4668492" y="5397215"/>
              <a:ext cx="360" cy="360"/>
            </p14:xfrm>
          </p:contentPart>
        </mc:Choice>
        <mc:Fallback xmlns="">
          <p:pic>
            <p:nvPicPr>
              <p:cNvPr id="57" name="Ink 56">
                <a:extLst>
                  <a:ext uri="{FF2B5EF4-FFF2-40B4-BE49-F238E27FC236}">
                    <a16:creationId xmlns:a16="http://schemas.microsoft.com/office/drawing/2014/main" id="{0F10DCC9-A445-4C3C-8873-EDEEF0A1CFB8}"/>
                  </a:ext>
                </a:extLst>
              </p:cNvPr>
              <p:cNvPicPr/>
              <p:nvPr/>
            </p:nvPicPr>
            <p:blipFill>
              <a:blip r:embed="rId3"/>
              <a:stretch>
                <a:fillRect/>
              </a:stretch>
            </p:blipFill>
            <p:spPr>
              <a:xfrm>
                <a:off x="4659852" y="5388575"/>
                <a:ext cx="18000" cy="18000"/>
              </a:xfrm>
              <a:prstGeom prst="rect">
                <a:avLst/>
              </a:prstGeom>
            </p:spPr>
          </p:pic>
        </mc:Fallback>
      </mc:AlternateContent>
      <p:grpSp>
        <p:nvGrpSpPr>
          <p:cNvPr id="92" name="Group 91">
            <a:extLst>
              <a:ext uri="{FF2B5EF4-FFF2-40B4-BE49-F238E27FC236}">
                <a16:creationId xmlns:a16="http://schemas.microsoft.com/office/drawing/2014/main" id="{15848752-E1BA-4DC8-8432-C18486AABDF1}"/>
              </a:ext>
            </a:extLst>
          </p:cNvPr>
          <p:cNvGrpSpPr/>
          <p:nvPr/>
        </p:nvGrpSpPr>
        <p:grpSpPr>
          <a:xfrm>
            <a:off x="954012" y="4674335"/>
            <a:ext cx="823320" cy="326520"/>
            <a:chOff x="954012" y="4674335"/>
            <a:chExt cx="823320" cy="326520"/>
          </a:xfrm>
        </p:grpSpPr>
        <mc:AlternateContent xmlns:mc="http://schemas.openxmlformats.org/markup-compatibility/2006" xmlns:p14="http://schemas.microsoft.com/office/powerpoint/2010/main">
          <mc:Choice Requires="p14">
            <p:contentPart p14:bwMode="auto" r:id="rId5">
              <p14:nvContentPartPr>
                <p14:cNvPr id="74" name="Ink 73">
                  <a:extLst>
                    <a:ext uri="{FF2B5EF4-FFF2-40B4-BE49-F238E27FC236}">
                      <a16:creationId xmlns:a16="http://schemas.microsoft.com/office/drawing/2014/main" id="{341A96C2-6FE4-412D-8F48-AC1DB9E0E319}"/>
                    </a:ext>
                  </a:extLst>
                </p14:cNvPr>
                <p14:cNvContentPartPr/>
                <p14:nvPr/>
              </p14:nvContentPartPr>
              <p14:xfrm>
                <a:off x="954012" y="4674335"/>
                <a:ext cx="11160" cy="257400"/>
              </p14:xfrm>
            </p:contentPart>
          </mc:Choice>
          <mc:Fallback xmlns="">
            <p:pic>
              <p:nvPicPr>
                <p:cNvPr id="74" name="Ink 73">
                  <a:extLst>
                    <a:ext uri="{FF2B5EF4-FFF2-40B4-BE49-F238E27FC236}">
                      <a16:creationId xmlns:a16="http://schemas.microsoft.com/office/drawing/2014/main" id="{341A96C2-6FE4-412D-8F48-AC1DB9E0E319}"/>
                    </a:ext>
                  </a:extLst>
                </p:cNvPr>
                <p:cNvPicPr/>
                <p:nvPr/>
              </p:nvPicPr>
              <p:blipFill>
                <a:blip r:embed="rId6"/>
                <a:stretch>
                  <a:fillRect/>
                </a:stretch>
              </p:blipFill>
              <p:spPr>
                <a:xfrm>
                  <a:off x="945372" y="4665695"/>
                  <a:ext cx="288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5" name="Ink 74">
                  <a:extLst>
                    <a:ext uri="{FF2B5EF4-FFF2-40B4-BE49-F238E27FC236}">
                      <a16:creationId xmlns:a16="http://schemas.microsoft.com/office/drawing/2014/main" id="{65084B0E-DF6C-4CCB-8D01-E0327FC56F12}"/>
                    </a:ext>
                  </a:extLst>
                </p14:cNvPr>
                <p14:cNvContentPartPr/>
                <p14:nvPr/>
              </p14:nvContentPartPr>
              <p14:xfrm>
                <a:off x="967332" y="4686215"/>
                <a:ext cx="258120" cy="297720"/>
              </p14:xfrm>
            </p:contentPart>
          </mc:Choice>
          <mc:Fallback xmlns="">
            <p:pic>
              <p:nvPicPr>
                <p:cNvPr id="75" name="Ink 74">
                  <a:extLst>
                    <a:ext uri="{FF2B5EF4-FFF2-40B4-BE49-F238E27FC236}">
                      <a16:creationId xmlns:a16="http://schemas.microsoft.com/office/drawing/2014/main" id="{65084B0E-DF6C-4CCB-8D01-E0327FC56F12}"/>
                    </a:ext>
                  </a:extLst>
                </p:cNvPr>
                <p:cNvPicPr/>
                <p:nvPr/>
              </p:nvPicPr>
              <p:blipFill>
                <a:blip r:embed="rId8"/>
                <a:stretch>
                  <a:fillRect/>
                </a:stretch>
              </p:blipFill>
              <p:spPr>
                <a:xfrm>
                  <a:off x="958692" y="4677575"/>
                  <a:ext cx="2757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6" name="Ink 75">
                  <a:extLst>
                    <a:ext uri="{FF2B5EF4-FFF2-40B4-BE49-F238E27FC236}">
                      <a16:creationId xmlns:a16="http://schemas.microsoft.com/office/drawing/2014/main" id="{11D4AE83-F64C-46B2-882E-9B2B2C10EB1B}"/>
                    </a:ext>
                  </a:extLst>
                </p14:cNvPr>
                <p14:cNvContentPartPr/>
                <p14:nvPr/>
              </p14:nvContentPartPr>
              <p14:xfrm>
                <a:off x="1216092" y="4845695"/>
                <a:ext cx="168840" cy="104040"/>
              </p14:xfrm>
            </p:contentPart>
          </mc:Choice>
          <mc:Fallback xmlns="">
            <p:pic>
              <p:nvPicPr>
                <p:cNvPr id="76" name="Ink 75">
                  <a:extLst>
                    <a:ext uri="{FF2B5EF4-FFF2-40B4-BE49-F238E27FC236}">
                      <a16:creationId xmlns:a16="http://schemas.microsoft.com/office/drawing/2014/main" id="{11D4AE83-F64C-46B2-882E-9B2B2C10EB1B}"/>
                    </a:ext>
                  </a:extLst>
                </p:cNvPr>
                <p:cNvPicPr/>
                <p:nvPr/>
              </p:nvPicPr>
              <p:blipFill>
                <a:blip r:embed="rId10"/>
                <a:stretch>
                  <a:fillRect/>
                </a:stretch>
              </p:blipFill>
              <p:spPr>
                <a:xfrm>
                  <a:off x="1207452" y="4837055"/>
                  <a:ext cx="18648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7" name="Ink 76">
                  <a:extLst>
                    <a:ext uri="{FF2B5EF4-FFF2-40B4-BE49-F238E27FC236}">
                      <a16:creationId xmlns:a16="http://schemas.microsoft.com/office/drawing/2014/main" id="{46E4C6D9-208E-45D2-BF1D-A6BC150B2FFE}"/>
                    </a:ext>
                  </a:extLst>
                </p14:cNvPr>
                <p14:cNvContentPartPr/>
                <p14:nvPr/>
              </p14:nvContentPartPr>
              <p14:xfrm>
                <a:off x="1428492" y="4753895"/>
                <a:ext cx="38160" cy="246960"/>
              </p14:xfrm>
            </p:contentPart>
          </mc:Choice>
          <mc:Fallback xmlns="">
            <p:pic>
              <p:nvPicPr>
                <p:cNvPr id="77" name="Ink 76">
                  <a:extLst>
                    <a:ext uri="{FF2B5EF4-FFF2-40B4-BE49-F238E27FC236}">
                      <a16:creationId xmlns:a16="http://schemas.microsoft.com/office/drawing/2014/main" id="{46E4C6D9-208E-45D2-BF1D-A6BC150B2FFE}"/>
                    </a:ext>
                  </a:extLst>
                </p:cNvPr>
                <p:cNvPicPr/>
                <p:nvPr/>
              </p:nvPicPr>
              <p:blipFill>
                <a:blip r:embed="rId12"/>
                <a:stretch>
                  <a:fillRect/>
                </a:stretch>
              </p:blipFill>
              <p:spPr>
                <a:xfrm>
                  <a:off x="1419852" y="4745255"/>
                  <a:ext cx="558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8" name="Ink 77">
                  <a:extLst>
                    <a:ext uri="{FF2B5EF4-FFF2-40B4-BE49-F238E27FC236}">
                      <a16:creationId xmlns:a16="http://schemas.microsoft.com/office/drawing/2014/main" id="{59D8651D-9057-4B7A-86FF-F9E1BCC56641}"/>
                    </a:ext>
                  </a:extLst>
                </p14:cNvPr>
                <p14:cNvContentPartPr/>
                <p14:nvPr/>
              </p14:nvContentPartPr>
              <p14:xfrm>
                <a:off x="1518132" y="4748495"/>
                <a:ext cx="259200" cy="237960"/>
              </p14:xfrm>
            </p:contentPart>
          </mc:Choice>
          <mc:Fallback xmlns="">
            <p:pic>
              <p:nvPicPr>
                <p:cNvPr id="78" name="Ink 77">
                  <a:extLst>
                    <a:ext uri="{FF2B5EF4-FFF2-40B4-BE49-F238E27FC236}">
                      <a16:creationId xmlns:a16="http://schemas.microsoft.com/office/drawing/2014/main" id="{59D8651D-9057-4B7A-86FF-F9E1BCC56641}"/>
                    </a:ext>
                  </a:extLst>
                </p:cNvPr>
                <p:cNvPicPr/>
                <p:nvPr/>
              </p:nvPicPr>
              <p:blipFill>
                <a:blip r:embed="rId14"/>
                <a:stretch>
                  <a:fillRect/>
                </a:stretch>
              </p:blipFill>
              <p:spPr>
                <a:xfrm>
                  <a:off x="1509492" y="4739855"/>
                  <a:ext cx="276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9" name="Ink 78">
                  <a:extLst>
                    <a:ext uri="{FF2B5EF4-FFF2-40B4-BE49-F238E27FC236}">
                      <a16:creationId xmlns:a16="http://schemas.microsoft.com/office/drawing/2014/main" id="{154CB313-9323-46F6-9AAB-4856AFEA13A0}"/>
                    </a:ext>
                  </a:extLst>
                </p14:cNvPr>
                <p14:cNvContentPartPr/>
                <p14:nvPr/>
              </p14:nvContentPartPr>
              <p14:xfrm>
                <a:off x="1397532" y="4890695"/>
                <a:ext cx="101160" cy="44640"/>
              </p14:xfrm>
            </p:contentPart>
          </mc:Choice>
          <mc:Fallback xmlns="">
            <p:pic>
              <p:nvPicPr>
                <p:cNvPr id="79" name="Ink 78">
                  <a:extLst>
                    <a:ext uri="{FF2B5EF4-FFF2-40B4-BE49-F238E27FC236}">
                      <a16:creationId xmlns:a16="http://schemas.microsoft.com/office/drawing/2014/main" id="{154CB313-9323-46F6-9AAB-4856AFEA13A0}"/>
                    </a:ext>
                  </a:extLst>
                </p:cNvPr>
                <p:cNvPicPr/>
                <p:nvPr/>
              </p:nvPicPr>
              <p:blipFill>
                <a:blip r:embed="rId16"/>
                <a:stretch>
                  <a:fillRect/>
                </a:stretch>
              </p:blipFill>
              <p:spPr>
                <a:xfrm>
                  <a:off x="1388892" y="4881695"/>
                  <a:ext cx="118800" cy="62280"/>
                </a:xfrm>
                <a:prstGeom prst="rect">
                  <a:avLst/>
                </a:prstGeom>
              </p:spPr>
            </p:pic>
          </mc:Fallback>
        </mc:AlternateContent>
      </p:grpSp>
      <p:grpSp>
        <p:nvGrpSpPr>
          <p:cNvPr id="91" name="Group 90">
            <a:extLst>
              <a:ext uri="{FF2B5EF4-FFF2-40B4-BE49-F238E27FC236}">
                <a16:creationId xmlns:a16="http://schemas.microsoft.com/office/drawing/2014/main" id="{18947798-0A61-415D-A5C2-6F79B5BB43DB}"/>
              </a:ext>
            </a:extLst>
          </p:cNvPr>
          <p:cNvGrpSpPr/>
          <p:nvPr/>
        </p:nvGrpSpPr>
        <p:grpSpPr>
          <a:xfrm>
            <a:off x="2111772" y="4712495"/>
            <a:ext cx="1067400" cy="371520"/>
            <a:chOff x="2111772" y="4712495"/>
            <a:chExt cx="1067400" cy="371520"/>
          </a:xfrm>
        </p:grpSpPr>
        <mc:AlternateContent xmlns:mc="http://schemas.openxmlformats.org/markup-compatibility/2006" xmlns:p14="http://schemas.microsoft.com/office/powerpoint/2010/main">
          <mc:Choice Requires="p14">
            <p:contentPart p14:bwMode="auto" r:id="rId17">
              <p14:nvContentPartPr>
                <p14:cNvPr id="80" name="Ink 79">
                  <a:extLst>
                    <a:ext uri="{FF2B5EF4-FFF2-40B4-BE49-F238E27FC236}">
                      <a16:creationId xmlns:a16="http://schemas.microsoft.com/office/drawing/2014/main" id="{B7D22015-6265-43B2-87B9-0A7C24605FC7}"/>
                    </a:ext>
                  </a:extLst>
                </p14:cNvPr>
                <p14:cNvContentPartPr/>
                <p14:nvPr/>
              </p14:nvContentPartPr>
              <p14:xfrm>
                <a:off x="2111772" y="4827335"/>
                <a:ext cx="221040" cy="256680"/>
              </p14:xfrm>
            </p:contentPart>
          </mc:Choice>
          <mc:Fallback xmlns="">
            <p:pic>
              <p:nvPicPr>
                <p:cNvPr id="80" name="Ink 79">
                  <a:extLst>
                    <a:ext uri="{FF2B5EF4-FFF2-40B4-BE49-F238E27FC236}">
                      <a16:creationId xmlns:a16="http://schemas.microsoft.com/office/drawing/2014/main" id="{B7D22015-6265-43B2-87B9-0A7C24605FC7}"/>
                    </a:ext>
                  </a:extLst>
                </p:cNvPr>
                <p:cNvPicPr/>
                <p:nvPr/>
              </p:nvPicPr>
              <p:blipFill>
                <a:blip r:embed="rId18"/>
                <a:stretch>
                  <a:fillRect/>
                </a:stretch>
              </p:blipFill>
              <p:spPr>
                <a:xfrm>
                  <a:off x="2103132" y="4818695"/>
                  <a:ext cx="2386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1" name="Ink 80">
                  <a:extLst>
                    <a:ext uri="{FF2B5EF4-FFF2-40B4-BE49-F238E27FC236}">
                      <a16:creationId xmlns:a16="http://schemas.microsoft.com/office/drawing/2014/main" id="{0C62C414-2C69-4680-80CF-BBDE0781DDE0}"/>
                    </a:ext>
                  </a:extLst>
                </p14:cNvPr>
                <p14:cNvContentPartPr/>
                <p14:nvPr/>
              </p14:nvContentPartPr>
              <p14:xfrm>
                <a:off x="2379972" y="4877375"/>
                <a:ext cx="119880" cy="84960"/>
              </p14:xfrm>
            </p:contentPart>
          </mc:Choice>
          <mc:Fallback xmlns="">
            <p:pic>
              <p:nvPicPr>
                <p:cNvPr id="81" name="Ink 80">
                  <a:extLst>
                    <a:ext uri="{FF2B5EF4-FFF2-40B4-BE49-F238E27FC236}">
                      <a16:creationId xmlns:a16="http://schemas.microsoft.com/office/drawing/2014/main" id="{0C62C414-2C69-4680-80CF-BBDE0781DDE0}"/>
                    </a:ext>
                  </a:extLst>
                </p:cNvPr>
                <p:cNvPicPr/>
                <p:nvPr/>
              </p:nvPicPr>
              <p:blipFill>
                <a:blip r:embed="rId20"/>
                <a:stretch>
                  <a:fillRect/>
                </a:stretch>
              </p:blipFill>
              <p:spPr>
                <a:xfrm>
                  <a:off x="2370972" y="4868735"/>
                  <a:ext cx="137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2" name="Ink 81">
                  <a:extLst>
                    <a:ext uri="{FF2B5EF4-FFF2-40B4-BE49-F238E27FC236}">
                      <a16:creationId xmlns:a16="http://schemas.microsoft.com/office/drawing/2014/main" id="{83CD5A8E-5CE6-4E86-861F-1F6F27CE646A}"/>
                    </a:ext>
                  </a:extLst>
                </p14:cNvPr>
                <p14:cNvContentPartPr/>
                <p14:nvPr/>
              </p14:nvContentPartPr>
              <p14:xfrm>
                <a:off x="2499492" y="4877375"/>
                <a:ext cx="360" cy="360"/>
              </p14:xfrm>
            </p:contentPart>
          </mc:Choice>
          <mc:Fallback xmlns="">
            <p:pic>
              <p:nvPicPr>
                <p:cNvPr id="82" name="Ink 81">
                  <a:extLst>
                    <a:ext uri="{FF2B5EF4-FFF2-40B4-BE49-F238E27FC236}">
                      <a16:creationId xmlns:a16="http://schemas.microsoft.com/office/drawing/2014/main" id="{83CD5A8E-5CE6-4E86-861F-1F6F27CE646A}"/>
                    </a:ext>
                  </a:extLst>
                </p:cNvPr>
                <p:cNvPicPr/>
                <p:nvPr/>
              </p:nvPicPr>
              <p:blipFill>
                <a:blip r:embed="rId3"/>
                <a:stretch>
                  <a:fillRect/>
                </a:stretch>
              </p:blipFill>
              <p:spPr>
                <a:xfrm>
                  <a:off x="2490492" y="48687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3" name="Ink 82">
                  <a:extLst>
                    <a:ext uri="{FF2B5EF4-FFF2-40B4-BE49-F238E27FC236}">
                      <a16:creationId xmlns:a16="http://schemas.microsoft.com/office/drawing/2014/main" id="{3B7B51DB-4FBC-4581-8389-B9549AE5B741}"/>
                    </a:ext>
                  </a:extLst>
                </p14:cNvPr>
                <p14:cNvContentPartPr/>
                <p14:nvPr/>
              </p14:nvContentPartPr>
              <p14:xfrm>
                <a:off x="2499492" y="4877375"/>
                <a:ext cx="167760" cy="73080"/>
              </p14:xfrm>
            </p:contentPart>
          </mc:Choice>
          <mc:Fallback xmlns="">
            <p:pic>
              <p:nvPicPr>
                <p:cNvPr id="83" name="Ink 82">
                  <a:extLst>
                    <a:ext uri="{FF2B5EF4-FFF2-40B4-BE49-F238E27FC236}">
                      <a16:creationId xmlns:a16="http://schemas.microsoft.com/office/drawing/2014/main" id="{3B7B51DB-4FBC-4581-8389-B9549AE5B741}"/>
                    </a:ext>
                  </a:extLst>
                </p:cNvPr>
                <p:cNvPicPr/>
                <p:nvPr/>
              </p:nvPicPr>
              <p:blipFill>
                <a:blip r:embed="rId23"/>
                <a:stretch>
                  <a:fillRect/>
                </a:stretch>
              </p:blipFill>
              <p:spPr>
                <a:xfrm>
                  <a:off x="2490492" y="4868735"/>
                  <a:ext cx="1854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4" name="Ink 83">
                  <a:extLst>
                    <a:ext uri="{FF2B5EF4-FFF2-40B4-BE49-F238E27FC236}">
                      <a16:creationId xmlns:a16="http://schemas.microsoft.com/office/drawing/2014/main" id="{1F11C326-B9B4-43D1-B742-24FA3E439F30}"/>
                    </a:ext>
                  </a:extLst>
                </p14:cNvPr>
                <p14:cNvContentPartPr/>
                <p14:nvPr/>
              </p14:nvContentPartPr>
              <p14:xfrm>
                <a:off x="2743572" y="4859375"/>
                <a:ext cx="181080" cy="74880"/>
              </p14:xfrm>
            </p:contentPart>
          </mc:Choice>
          <mc:Fallback xmlns="">
            <p:pic>
              <p:nvPicPr>
                <p:cNvPr id="84" name="Ink 83">
                  <a:extLst>
                    <a:ext uri="{FF2B5EF4-FFF2-40B4-BE49-F238E27FC236}">
                      <a16:creationId xmlns:a16="http://schemas.microsoft.com/office/drawing/2014/main" id="{1F11C326-B9B4-43D1-B742-24FA3E439F30}"/>
                    </a:ext>
                  </a:extLst>
                </p:cNvPr>
                <p:cNvPicPr/>
                <p:nvPr/>
              </p:nvPicPr>
              <p:blipFill>
                <a:blip r:embed="rId25"/>
                <a:stretch>
                  <a:fillRect/>
                </a:stretch>
              </p:blipFill>
              <p:spPr>
                <a:xfrm>
                  <a:off x="2734932" y="4850375"/>
                  <a:ext cx="1987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5" name="Ink 84">
                  <a:extLst>
                    <a:ext uri="{FF2B5EF4-FFF2-40B4-BE49-F238E27FC236}">
                      <a16:creationId xmlns:a16="http://schemas.microsoft.com/office/drawing/2014/main" id="{E223C067-1D27-45A9-AB30-A6A4F69F9AAD}"/>
                    </a:ext>
                  </a:extLst>
                </p14:cNvPr>
                <p14:cNvContentPartPr/>
                <p14:nvPr/>
              </p14:nvContentPartPr>
              <p14:xfrm>
                <a:off x="2967852" y="4712495"/>
                <a:ext cx="81720" cy="182880"/>
              </p14:xfrm>
            </p:contentPart>
          </mc:Choice>
          <mc:Fallback xmlns="">
            <p:pic>
              <p:nvPicPr>
                <p:cNvPr id="85" name="Ink 84">
                  <a:extLst>
                    <a:ext uri="{FF2B5EF4-FFF2-40B4-BE49-F238E27FC236}">
                      <a16:creationId xmlns:a16="http://schemas.microsoft.com/office/drawing/2014/main" id="{E223C067-1D27-45A9-AB30-A6A4F69F9AAD}"/>
                    </a:ext>
                  </a:extLst>
                </p:cNvPr>
                <p:cNvPicPr/>
                <p:nvPr/>
              </p:nvPicPr>
              <p:blipFill>
                <a:blip r:embed="rId27"/>
                <a:stretch>
                  <a:fillRect/>
                </a:stretch>
              </p:blipFill>
              <p:spPr>
                <a:xfrm>
                  <a:off x="2958852" y="4703855"/>
                  <a:ext cx="993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6" name="Ink 85">
                  <a:extLst>
                    <a:ext uri="{FF2B5EF4-FFF2-40B4-BE49-F238E27FC236}">
                      <a16:creationId xmlns:a16="http://schemas.microsoft.com/office/drawing/2014/main" id="{928BA8BE-220A-41BB-A98B-B2981E6443F4}"/>
                    </a:ext>
                  </a:extLst>
                </p14:cNvPr>
                <p14:cNvContentPartPr/>
                <p14:nvPr/>
              </p14:nvContentPartPr>
              <p14:xfrm>
                <a:off x="3006372" y="4801055"/>
                <a:ext cx="172800" cy="52920"/>
              </p14:xfrm>
            </p:contentPart>
          </mc:Choice>
          <mc:Fallback xmlns="">
            <p:pic>
              <p:nvPicPr>
                <p:cNvPr id="86" name="Ink 85">
                  <a:extLst>
                    <a:ext uri="{FF2B5EF4-FFF2-40B4-BE49-F238E27FC236}">
                      <a16:creationId xmlns:a16="http://schemas.microsoft.com/office/drawing/2014/main" id="{928BA8BE-220A-41BB-A98B-B2981E6443F4}"/>
                    </a:ext>
                  </a:extLst>
                </p:cNvPr>
                <p:cNvPicPr/>
                <p:nvPr/>
              </p:nvPicPr>
              <p:blipFill>
                <a:blip r:embed="rId29"/>
                <a:stretch>
                  <a:fillRect/>
                </a:stretch>
              </p:blipFill>
              <p:spPr>
                <a:xfrm>
                  <a:off x="2997732" y="4792415"/>
                  <a:ext cx="190440" cy="70560"/>
                </a:xfrm>
                <a:prstGeom prst="rect">
                  <a:avLst/>
                </a:prstGeom>
              </p:spPr>
            </p:pic>
          </mc:Fallback>
        </mc:AlternateContent>
      </p:grpSp>
      <p:grpSp>
        <p:nvGrpSpPr>
          <p:cNvPr id="90" name="Group 89">
            <a:extLst>
              <a:ext uri="{FF2B5EF4-FFF2-40B4-BE49-F238E27FC236}">
                <a16:creationId xmlns:a16="http://schemas.microsoft.com/office/drawing/2014/main" id="{62383323-EA89-46B5-955E-8334158708AC}"/>
              </a:ext>
            </a:extLst>
          </p:cNvPr>
          <p:cNvGrpSpPr/>
          <p:nvPr/>
        </p:nvGrpSpPr>
        <p:grpSpPr>
          <a:xfrm>
            <a:off x="3582732" y="4725095"/>
            <a:ext cx="419760" cy="159840"/>
            <a:chOff x="3582732" y="4725095"/>
            <a:chExt cx="419760" cy="159840"/>
          </a:xfrm>
        </p:grpSpPr>
        <mc:AlternateContent xmlns:mc="http://schemas.openxmlformats.org/markup-compatibility/2006" xmlns:p14="http://schemas.microsoft.com/office/powerpoint/2010/main">
          <mc:Choice Requires="p14">
            <p:contentPart p14:bwMode="auto" r:id="rId30">
              <p14:nvContentPartPr>
                <p14:cNvPr id="87" name="Ink 86">
                  <a:extLst>
                    <a:ext uri="{FF2B5EF4-FFF2-40B4-BE49-F238E27FC236}">
                      <a16:creationId xmlns:a16="http://schemas.microsoft.com/office/drawing/2014/main" id="{FBD0BE0F-5B1A-4B65-9DD6-DE0A78B1A4D3}"/>
                    </a:ext>
                  </a:extLst>
                </p14:cNvPr>
                <p14:cNvContentPartPr/>
                <p14:nvPr/>
              </p14:nvContentPartPr>
              <p14:xfrm>
                <a:off x="3614052" y="4725095"/>
                <a:ext cx="61920" cy="159840"/>
              </p14:xfrm>
            </p:contentPart>
          </mc:Choice>
          <mc:Fallback xmlns="">
            <p:pic>
              <p:nvPicPr>
                <p:cNvPr id="87" name="Ink 86">
                  <a:extLst>
                    <a:ext uri="{FF2B5EF4-FFF2-40B4-BE49-F238E27FC236}">
                      <a16:creationId xmlns:a16="http://schemas.microsoft.com/office/drawing/2014/main" id="{FBD0BE0F-5B1A-4B65-9DD6-DE0A78B1A4D3}"/>
                    </a:ext>
                  </a:extLst>
                </p:cNvPr>
                <p:cNvPicPr/>
                <p:nvPr/>
              </p:nvPicPr>
              <p:blipFill>
                <a:blip r:embed="rId31"/>
                <a:stretch>
                  <a:fillRect/>
                </a:stretch>
              </p:blipFill>
              <p:spPr>
                <a:xfrm>
                  <a:off x="3605412" y="4716455"/>
                  <a:ext cx="795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8" name="Ink 87">
                  <a:extLst>
                    <a:ext uri="{FF2B5EF4-FFF2-40B4-BE49-F238E27FC236}">
                      <a16:creationId xmlns:a16="http://schemas.microsoft.com/office/drawing/2014/main" id="{7F27808E-3F89-4FB5-9F1F-D362C6E4CF0E}"/>
                    </a:ext>
                  </a:extLst>
                </p14:cNvPr>
                <p14:cNvContentPartPr/>
                <p14:nvPr/>
              </p14:nvContentPartPr>
              <p14:xfrm>
                <a:off x="3786852" y="4819055"/>
                <a:ext cx="215640" cy="49680"/>
              </p14:xfrm>
            </p:contentPart>
          </mc:Choice>
          <mc:Fallback xmlns="">
            <p:pic>
              <p:nvPicPr>
                <p:cNvPr id="88" name="Ink 87">
                  <a:extLst>
                    <a:ext uri="{FF2B5EF4-FFF2-40B4-BE49-F238E27FC236}">
                      <a16:creationId xmlns:a16="http://schemas.microsoft.com/office/drawing/2014/main" id="{7F27808E-3F89-4FB5-9F1F-D362C6E4CF0E}"/>
                    </a:ext>
                  </a:extLst>
                </p:cNvPr>
                <p:cNvPicPr/>
                <p:nvPr/>
              </p:nvPicPr>
              <p:blipFill>
                <a:blip r:embed="rId33"/>
                <a:stretch>
                  <a:fillRect/>
                </a:stretch>
              </p:blipFill>
              <p:spPr>
                <a:xfrm>
                  <a:off x="3777852" y="4810055"/>
                  <a:ext cx="2332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9" name="Ink 88">
                  <a:extLst>
                    <a:ext uri="{FF2B5EF4-FFF2-40B4-BE49-F238E27FC236}">
                      <a16:creationId xmlns:a16="http://schemas.microsoft.com/office/drawing/2014/main" id="{5A6140AC-0F1D-4ADE-A51E-5F54573C1952}"/>
                    </a:ext>
                  </a:extLst>
                </p14:cNvPr>
                <p14:cNvContentPartPr/>
                <p14:nvPr/>
              </p14:nvContentPartPr>
              <p14:xfrm>
                <a:off x="3582732" y="4736615"/>
                <a:ext cx="361440" cy="75600"/>
              </p14:xfrm>
            </p:contentPart>
          </mc:Choice>
          <mc:Fallback xmlns="">
            <p:pic>
              <p:nvPicPr>
                <p:cNvPr id="89" name="Ink 88">
                  <a:extLst>
                    <a:ext uri="{FF2B5EF4-FFF2-40B4-BE49-F238E27FC236}">
                      <a16:creationId xmlns:a16="http://schemas.microsoft.com/office/drawing/2014/main" id="{5A6140AC-0F1D-4ADE-A51E-5F54573C1952}"/>
                    </a:ext>
                  </a:extLst>
                </p:cNvPr>
                <p:cNvPicPr/>
                <p:nvPr/>
              </p:nvPicPr>
              <p:blipFill>
                <a:blip r:embed="rId35"/>
                <a:stretch>
                  <a:fillRect/>
                </a:stretch>
              </p:blipFill>
              <p:spPr>
                <a:xfrm>
                  <a:off x="3573732" y="4727615"/>
                  <a:ext cx="379080" cy="93240"/>
                </a:xfrm>
                <a:prstGeom prst="rect">
                  <a:avLst/>
                </a:prstGeom>
              </p:spPr>
            </p:pic>
          </mc:Fallback>
        </mc:AlternateContent>
      </p:grpSp>
      <p:grpSp>
        <p:nvGrpSpPr>
          <p:cNvPr id="111" name="Group 110">
            <a:extLst>
              <a:ext uri="{FF2B5EF4-FFF2-40B4-BE49-F238E27FC236}">
                <a16:creationId xmlns:a16="http://schemas.microsoft.com/office/drawing/2014/main" id="{B3A3078F-A17C-4AE9-87C7-408812677CD0}"/>
              </a:ext>
            </a:extLst>
          </p:cNvPr>
          <p:cNvGrpSpPr/>
          <p:nvPr/>
        </p:nvGrpSpPr>
        <p:grpSpPr>
          <a:xfrm>
            <a:off x="892092" y="5193095"/>
            <a:ext cx="2836800" cy="766440"/>
            <a:chOff x="892092" y="5193095"/>
            <a:chExt cx="2836800" cy="766440"/>
          </a:xfrm>
        </p:grpSpPr>
        <mc:AlternateContent xmlns:mc="http://schemas.openxmlformats.org/markup-compatibility/2006" xmlns:p14="http://schemas.microsoft.com/office/powerpoint/2010/main">
          <mc:Choice Requires="p14">
            <p:contentPart p14:bwMode="auto" r:id="rId36">
              <p14:nvContentPartPr>
                <p14:cNvPr id="93" name="Ink 92">
                  <a:extLst>
                    <a:ext uri="{FF2B5EF4-FFF2-40B4-BE49-F238E27FC236}">
                      <a16:creationId xmlns:a16="http://schemas.microsoft.com/office/drawing/2014/main" id="{8881295A-E2FC-4219-8243-1AD779201D0F}"/>
                    </a:ext>
                  </a:extLst>
                </p14:cNvPr>
                <p14:cNvContentPartPr/>
                <p14:nvPr/>
              </p14:nvContentPartPr>
              <p14:xfrm>
                <a:off x="892092" y="5281295"/>
                <a:ext cx="203400" cy="294120"/>
              </p14:xfrm>
            </p:contentPart>
          </mc:Choice>
          <mc:Fallback xmlns="">
            <p:pic>
              <p:nvPicPr>
                <p:cNvPr id="93" name="Ink 92">
                  <a:extLst>
                    <a:ext uri="{FF2B5EF4-FFF2-40B4-BE49-F238E27FC236}">
                      <a16:creationId xmlns:a16="http://schemas.microsoft.com/office/drawing/2014/main" id="{8881295A-E2FC-4219-8243-1AD779201D0F}"/>
                    </a:ext>
                  </a:extLst>
                </p:cNvPr>
                <p:cNvPicPr/>
                <p:nvPr/>
              </p:nvPicPr>
              <p:blipFill>
                <a:blip r:embed="rId37"/>
                <a:stretch>
                  <a:fillRect/>
                </a:stretch>
              </p:blipFill>
              <p:spPr>
                <a:xfrm>
                  <a:off x="883452" y="5272655"/>
                  <a:ext cx="2210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4" name="Ink 93">
                  <a:extLst>
                    <a:ext uri="{FF2B5EF4-FFF2-40B4-BE49-F238E27FC236}">
                      <a16:creationId xmlns:a16="http://schemas.microsoft.com/office/drawing/2014/main" id="{E46FE634-2764-49F5-B26E-4128C802C593}"/>
                    </a:ext>
                  </a:extLst>
                </p14:cNvPr>
                <p14:cNvContentPartPr/>
                <p14:nvPr/>
              </p14:nvContentPartPr>
              <p14:xfrm>
                <a:off x="1211772" y="5407295"/>
                <a:ext cx="228600" cy="113400"/>
              </p14:xfrm>
            </p:contentPart>
          </mc:Choice>
          <mc:Fallback xmlns="">
            <p:pic>
              <p:nvPicPr>
                <p:cNvPr id="94" name="Ink 93">
                  <a:extLst>
                    <a:ext uri="{FF2B5EF4-FFF2-40B4-BE49-F238E27FC236}">
                      <a16:creationId xmlns:a16="http://schemas.microsoft.com/office/drawing/2014/main" id="{E46FE634-2764-49F5-B26E-4128C802C593}"/>
                    </a:ext>
                  </a:extLst>
                </p:cNvPr>
                <p:cNvPicPr/>
                <p:nvPr/>
              </p:nvPicPr>
              <p:blipFill>
                <a:blip r:embed="rId39"/>
                <a:stretch>
                  <a:fillRect/>
                </a:stretch>
              </p:blipFill>
              <p:spPr>
                <a:xfrm>
                  <a:off x="1202772" y="5398655"/>
                  <a:ext cx="2462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5" name="Ink 94">
                  <a:extLst>
                    <a:ext uri="{FF2B5EF4-FFF2-40B4-BE49-F238E27FC236}">
                      <a16:creationId xmlns:a16="http://schemas.microsoft.com/office/drawing/2014/main" id="{8C969304-15DA-4770-8C9C-EE229B0F8494}"/>
                    </a:ext>
                  </a:extLst>
                </p14:cNvPr>
                <p14:cNvContentPartPr/>
                <p14:nvPr/>
              </p14:nvContentPartPr>
              <p14:xfrm>
                <a:off x="1519572" y="5365535"/>
                <a:ext cx="380160" cy="110880"/>
              </p14:xfrm>
            </p:contentPart>
          </mc:Choice>
          <mc:Fallback xmlns="">
            <p:pic>
              <p:nvPicPr>
                <p:cNvPr id="95" name="Ink 94">
                  <a:extLst>
                    <a:ext uri="{FF2B5EF4-FFF2-40B4-BE49-F238E27FC236}">
                      <a16:creationId xmlns:a16="http://schemas.microsoft.com/office/drawing/2014/main" id="{8C969304-15DA-4770-8C9C-EE229B0F8494}"/>
                    </a:ext>
                  </a:extLst>
                </p:cNvPr>
                <p:cNvPicPr/>
                <p:nvPr/>
              </p:nvPicPr>
              <p:blipFill>
                <a:blip r:embed="rId41"/>
                <a:stretch>
                  <a:fillRect/>
                </a:stretch>
              </p:blipFill>
              <p:spPr>
                <a:xfrm>
                  <a:off x="1510932" y="5356895"/>
                  <a:ext cx="397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6" name="Ink 95">
                  <a:extLst>
                    <a:ext uri="{FF2B5EF4-FFF2-40B4-BE49-F238E27FC236}">
                      <a16:creationId xmlns:a16="http://schemas.microsoft.com/office/drawing/2014/main" id="{D4F5EE84-62D5-4371-966C-638425FCC67F}"/>
                    </a:ext>
                  </a:extLst>
                </p14:cNvPr>
                <p14:cNvContentPartPr/>
                <p14:nvPr/>
              </p14:nvContentPartPr>
              <p14:xfrm>
                <a:off x="2005212" y="5334935"/>
                <a:ext cx="253080" cy="102240"/>
              </p14:xfrm>
            </p:contentPart>
          </mc:Choice>
          <mc:Fallback xmlns="">
            <p:pic>
              <p:nvPicPr>
                <p:cNvPr id="96" name="Ink 95">
                  <a:extLst>
                    <a:ext uri="{FF2B5EF4-FFF2-40B4-BE49-F238E27FC236}">
                      <a16:creationId xmlns:a16="http://schemas.microsoft.com/office/drawing/2014/main" id="{D4F5EE84-62D5-4371-966C-638425FCC67F}"/>
                    </a:ext>
                  </a:extLst>
                </p:cNvPr>
                <p:cNvPicPr/>
                <p:nvPr/>
              </p:nvPicPr>
              <p:blipFill>
                <a:blip r:embed="rId43"/>
                <a:stretch>
                  <a:fillRect/>
                </a:stretch>
              </p:blipFill>
              <p:spPr>
                <a:xfrm>
                  <a:off x="1996212" y="5326295"/>
                  <a:ext cx="27072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8" name="Ink 97">
                  <a:extLst>
                    <a:ext uri="{FF2B5EF4-FFF2-40B4-BE49-F238E27FC236}">
                      <a16:creationId xmlns:a16="http://schemas.microsoft.com/office/drawing/2014/main" id="{89EF936E-3BDD-4681-B278-76CCD8F67F3A}"/>
                    </a:ext>
                  </a:extLst>
                </p14:cNvPr>
                <p14:cNvContentPartPr/>
                <p14:nvPr/>
              </p14:nvContentPartPr>
              <p14:xfrm>
                <a:off x="2467452" y="5229815"/>
                <a:ext cx="239760" cy="327960"/>
              </p14:xfrm>
            </p:contentPart>
          </mc:Choice>
          <mc:Fallback xmlns="">
            <p:pic>
              <p:nvPicPr>
                <p:cNvPr id="98" name="Ink 97">
                  <a:extLst>
                    <a:ext uri="{FF2B5EF4-FFF2-40B4-BE49-F238E27FC236}">
                      <a16:creationId xmlns:a16="http://schemas.microsoft.com/office/drawing/2014/main" id="{89EF936E-3BDD-4681-B278-76CCD8F67F3A}"/>
                    </a:ext>
                  </a:extLst>
                </p:cNvPr>
                <p:cNvPicPr/>
                <p:nvPr/>
              </p:nvPicPr>
              <p:blipFill>
                <a:blip r:embed="rId45"/>
                <a:stretch>
                  <a:fillRect/>
                </a:stretch>
              </p:blipFill>
              <p:spPr>
                <a:xfrm>
                  <a:off x="2458812" y="5220815"/>
                  <a:ext cx="2574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9" name="Ink 98">
                  <a:extLst>
                    <a:ext uri="{FF2B5EF4-FFF2-40B4-BE49-F238E27FC236}">
                      <a16:creationId xmlns:a16="http://schemas.microsoft.com/office/drawing/2014/main" id="{B1896747-4213-49A1-BDC0-D28E69D4B356}"/>
                    </a:ext>
                  </a:extLst>
                </p14:cNvPr>
                <p14:cNvContentPartPr/>
                <p14:nvPr/>
              </p14:nvContentPartPr>
              <p14:xfrm>
                <a:off x="2826732" y="5209655"/>
                <a:ext cx="20880" cy="167040"/>
              </p14:xfrm>
            </p:contentPart>
          </mc:Choice>
          <mc:Fallback xmlns="">
            <p:pic>
              <p:nvPicPr>
                <p:cNvPr id="99" name="Ink 98">
                  <a:extLst>
                    <a:ext uri="{FF2B5EF4-FFF2-40B4-BE49-F238E27FC236}">
                      <a16:creationId xmlns:a16="http://schemas.microsoft.com/office/drawing/2014/main" id="{B1896747-4213-49A1-BDC0-D28E69D4B356}"/>
                    </a:ext>
                  </a:extLst>
                </p:cNvPr>
                <p:cNvPicPr/>
                <p:nvPr/>
              </p:nvPicPr>
              <p:blipFill>
                <a:blip r:embed="rId47"/>
                <a:stretch>
                  <a:fillRect/>
                </a:stretch>
              </p:blipFill>
              <p:spPr>
                <a:xfrm>
                  <a:off x="2818092" y="5200655"/>
                  <a:ext cx="385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0" name="Ink 99">
                  <a:extLst>
                    <a:ext uri="{FF2B5EF4-FFF2-40B4-BE49-F238E27FC236}">
                      <a16:creationId xmlns:a16="http://schemas.microsoft.com/office/drawing/2014/main" id="{03D28598-47FC-4BF7-BCE9-3B3CF2A749FA}"/>
                    </a:ext>
                  </a:extLst>
                </p14:cNvPr>
                <p14:cNvContentPartPr/>
                <p14:nvPr/>
              </p14:nvContentPartPr>
              <p14:xfrm>
                <a:off x="2900172" y="5266895"/>
                <a:ext cx="221040" cy="106200"/>
              </p14:xfrm>
            </p:contentPart>
          </mc:Choice>
          <mc:Fallback xmlns="">
            <p:pic>
              <p:nvPicPr>
                <p:cNvPr id="100" name="Ink 99">
                  <a:extLst>
                    <a:ext uri="{FF2B5EF4-FFF2-40B4-BE49-F238E27FC236}">
                      <a16:creationId xmlns:a16="http://schemas.microsoft.com/office/drawing/2014/main" id="{03D28598-47FC-4BF7-BCE9-3B3CF2A749FA}"/>
                    </a:ext>
                  </a:extLst>
                </p:cNvPr>
                <p:cNvPicPr/>
                <p:nvPr/>
              </p:nvPicPr>
              <p:blipFill>
                <a:blip r:embed="rId49"/>
                <a:stretch>
                  <a:fillRect/>
                </a:stretch>
              </p:blipFill>
              <p:spPr>
                <a:xfrm>
                  <a:off x="2891172" y="5257895"/>
                  <a:ext cx="2386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1" name="Ink 100">
                  <a:extLst>
                    <a:ext uri="{FF2B5EF4-FFF2-40B4-BE49-F238E27FC236}">
                      <a16:creationId xmlns:a16="http://schemas.microsoft.com/office/drawing/2014/main" id="{071CEA99-14E1-4900-A65A-02662E7EA090}"/>
                    </a:ext>
                  </a:extLst>
                </p14:cNvPr>
                <p14:cNvContentPartPr/>
                <p14:nvPr/>
              </p14:nvContentPartPr>
              <p14:xfrm>
                <a:off x="3117972" y="5255375"/>
                <a:ext cx="167760" cy="86760"/>
              </p14:xfrm>
            </p:contentPart>
          </mc:Choice>
          <mc:Fallback xmlns="">
            <p:pic>
              <p:nvPicPr>
                <p:cNvPr id="101" name="Ink 100">
                  <a:extLst>
                    <a:ext uri="{FF2B5EF4-FFF2-40B4-BE49-F238E27FC236}">
                      <a16:creationId xmlns:a16="http://schemas.microsoft.com/office/drawing/2014/main" id="{071CEA99-14E1-4900-A65A-02662E7EA090}"/>
                    </a:ext>
                  </a:extLst>
                </p:cNvPr>
                <p:cNvPicPr/>
                <p:nvPr/>
              </p:nvPicPr>
              <p:blipFill>
                <a:blip r:embed="rId51"/>
                <a:stretch>
                  <a:fillRect/>
                </a:stretch>
              </p:blipFill>
              <p:spPr>
                <a:xfrm>
                  <a:off x="3109332" y="5246735"/>
                  <a:ext cx="1854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 name="Ink 101">
                  <a:extLst>
                    <a:ext uri="{FF2B5EF4-FFF2-40B4-BE49-F238E27FC236}">
                      <a16:creationId xmlns:a16="http://schemas.microsoft.com/office/drawing/2014/main" id="{61339314-6525-4CF6-9844-656D76773ED6}"/>
                    </a:ext>
                  </a:extLst>
                </p14:cNvPr>
                <p14:cNvContentPartPr/>
                <p14:nvPr/>
              </p14:nvContentPartPr>
              <p14:xfrm>
                <a:off x="3333252" y="5193095"/>
                <a:ext cx="395640" cy="127800"/>
              </p14:xfrm>
            </p:contentPart>
          </mc:Choice>
          <mc:Fallback xmlns="">
            <p:pic>
              <p:nvPicPr>
                <p:cNvPr id="102" name="Ink 101">
                  <a:extLst>
                    <a:ext uri="{FF2B5EF4-FFF2-40B4-BE49-F238E27FC236}">
                      <a16:creationId xmlns:a16="http://schemas.microsoft.com/office/drawing/2014/main" id="{61339314-6525-4CF6-9844-656D76773ED6}"/>
                    </a:ext>
                  </a:extLst>
                </p:cNvPr>
                <p:cNvPicPr/>
                <p:nvPr/>
              </p:nvPicPr>
              <p:blipFill>
                <a:blip r:embed="rId53"/>
                <a:stretch>
                  <a:fillRect/>
                </a:stretch>
              </p:blipFill>
              <p:spPr>
                <a:xfrm>
                  <a:off x="3324612" y="5184095"/>
                  <a:ext cx="4132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3" name="Ink 102">
                  <a:extLst>
                    <a:ext uri="{FF2B5EF4-FFF2-40B4-BE49-F238E27FC236}">
                      <a16:creationId xmlns:a16="http://schemas.microsoft.com/office/drawing/2014/main" id="{E3389693-20C1-4C1C-9368-697613EAFBCD}"/>
                    </a:ext>
                  </a:extLst>
                </p14:cNvPr>
                <p14:cNvContentPartPr/>
                <p14:nvPr/>
              </p14:nvContentPartPr>
              <p14:xfrm>
                <a:off x="1046892" y="5819135"/>
                <a:ext cx="27000" cy="140400"/>
              </p14:xfrm>
            </p:contentPart>
          </mc:Choice>
          <mc:Fallback xmlns="">
            <p:pic>
              <p:nvPicPr>
                <p:cNvPr id="103" name="Ink 102">
                  <a:extLst>
                    <a:ext uri="{FF2B5EF4-FFF2-40B4-BE49-F238E27FC236}">
                      <a16:creationId xmlns:a16="http://schemas.microsoft.com/office/drawing/2014/main" id="{E3389693-20C1-4C1C-9368-697613EAFBCD}"/>
                    </a:ext>
                  </a:extLst>
                </p:cNvPr>
                <p:cNvPicPr/>
                <p:nvPr/>
              </p:nvPicPr>
              <p:blipFill>
                <a:blip r:embed="rId55"/>
                <a:stretch>
                  <a:fillRect/>
                </a:stretch>
              </p:blipFill>
              <p:spPr>
                <a:xfrm>
                  <a:off x="1038252" y="5810135"/>
                  <a:ext cx="446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 name="Ink 103">
                  <a:extLst>
                    <a:ext uri="{FF2B5EF4-FFF2-40B4-BE49-F238E27FC236}">
                      <a16:creationId xmlns:a16="http://schemas.microsoft.com/office/drawing/2014/main" id="{8CD6F773-BB94-4A43-A1DC-8A872952132E}"/>
                    </a:ext>
                  </a:extLst>
                </p14:cNvPr>
                <p14:cNvContentPartPr/>
                <p14:nvPr/>
              </p14:nvContentPartPr>
              <p14:xfrm>
                <a:off x="1238412" y="5829575"/>
                <a:ext cx="202320" cy="85320"/>
              </p14:xfrm>
            </p:contentPart>
          </mc:Choice>
          <mc:Fallback xmlns="">
            <p:pic>
              <p:nvPicPr>
                <p:cNvPr id="104" name="Ink 103">
                  <a:extLst>
                    <a:ext uri="{FF2B5EF4-FFF2-40B4-BE49-F238E27FC236}">
                      <a16:creationId xmlns:a16="http://schemas.microsoft.com/office/drawing/2014/main" id="{8CD6F773-BB94-4A43-A1DC-8A872952132E}"/>
                    </a:ext>
                  </a:extLst>
                </p:cNvPr>
                <p:cNvPicPr/>
                <p:nvPr/>
              </p:nvPicPr>
              <p:blipFill>
                <a:blip r:embed="rId57"/>
                <a:stretch>
                  <a:fillRect/>
                </a:stretch>
              </p:blipFill>
              <p:spPr>
                <a:xfrm>
                  <a:off x="1229412" y="5820935"/>
                  <a:ext cx="2199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5" name="Ink 104">
                  <a:extLst>
                    <a:ext uri="{FF2B5EF4-FFF2-40B4-BE49-F238E27FC236}">
                      <a16:creationId xmlns:a16="http://schemas.microsoft.com/office/drawing/2014/main" id="{F8043FAF-09F4-4316-8070-ADB8D4C9FCAD}"/>
                    </a:ext>
                  </a:extLst>
                </p14:cNvPr>
                <p14:cNvContentPartPr/>
                <p14:nvPr/>
              </p14:nvContentPartPr>
              <p14:xfrm>
                <a:off x="1688412" y="5681255"/>
                <a:ext cx="375840" cy="221760"/>
              </p14:xfrm>
            </p:contentPart>
          </mc:Choice>
          <mc:Fallback xmlns="">
            <p:pic>
              <p:nvPicPr>
                <p:cNvPr id="105" name="Ink 104">
                  <a:extLst>
                    <a:ext uri="{FF2B5EF4-FFF2-40B4-BE49-F238E27FC236}">
                      <a16:creationId xmlns:a16="http://schemas.microsoft.com/office/drawing/2014/main" id="{F8043FAF-09F4-4316-8070-ADB8D4C9FCAD}"/>
                    </a:ext>
                  </a:extLst>
                </p:cNvPr>
                <p:cNvPicPr/>
                <p:nvPr/>
              </p:nvPicPr>
              <p:blipFill>
                <a:blip r:embed="rId59"/>
                <a:stretch>
                  <a:fillRect/>
                </a:stretch>
              </p:blipFill>
              <p:spPr>
                <a:xfrm>
                  <a:off x="1679772" y="5672255"/>
                  <a:ext cx="393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6" name="Ink 105">
                  <a:extLst>
                    <a:ext uri="{FF2B5EF4-FFF2-40B4-BE49-F238E27FC236}">
                      <a16:creationId xmlns:a16="http://schemas.microsoft.com/office/drawing/2014/main" id="{C6FBD57E-1B35-41D8-90AB-457C313E72C3}"/>
                    </a:ext>
                  </a:extLst>
                </p14:cNvPr>
                <p14:cNvContentPartPr/>
                <p14:nvPr/>
              </p14:nvContentPartPr>
              <p14:xfrm>
                <a:off x="2146332" y="5711135"/>
                <a:ext cx="363960" cy="126000"/>
              </p14:xfrm>
            </p:contentPart>
          </mc:Choice>
          <mc:Fallback xmlns="">
            <p:pic>
              <p:nvPicPr>
                <p:cNvPr id="106" name="Ink 105">
                  <a:extLst>
                    <a:ext uri="{FF2B5EF4-FFF2-40B4-BE49-F238E27FC236}">
                      <a16:creationId xmlns:a16="http://schemas.microsoft.com/office/drawing/2014/main" id="{C6FBD57E-1B35-41D8-90AB-457C313E72C3}"/>
                    </a:ext>
                  </a:extLst>
                </p:cNvPr>
                <p:cNvPicPr/>
                <p:nvPr/>
              </p:nvPicPr>
              <p:blipFill>
                <a:blip r:embed="rId61"/>
                <a:stretch>
                  <a:fillRect/>
                </a:stretch>
              </p:blipFill>
              <p:spPr>
                <a:xfrm>
                  <a:off x="2137332" y="5702135"/>
                  <a:ext cx="3816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7" name="Ink 106">
                  <a:extLst>
                    <a:ext uri="{FF2B5EF4-FFF2-40B4-BE49-F238E27FC236}">
                      <a16:creationId xmlns:a16="http://schemas.microsoft.com/office/drawing/2014/main" id="{C1111D02-F348-4A0E-B665-786BF9C8A473}"/>
                    </a:ext>
                  </a:extLst>
                </p14:cNvPr>
                <p14:cNvContentPartPr/>
                <p14:nvPr/>
              </p14:nvContentPartPr>
              <p14:xfrm>
                <a:off x="2482572" y="5715095"/>
                <a:ext cx="303840" cy="67680"/>
              </p14:xfrm>
            </p:contentPart>
          </mc:Choice>
          <mc:Fallback xmlns="">
            <p:pic>
              <p:nvPicPr>
                <p:cNvPr id="107" name="Ink 106">
                  <a:extLst>
                    <a:ext uri="{FF2B5EF4-FFF2-40B4-BE49-F238E27FC236}">
                      <a16:creationId xmlns:a16="http://schemas.microsoft.com/office/drawing/2014/main" id="{C1111D02-F348-4A0E-B665-786BF9C8A473}"/>
                    </a:ext>
                  </a:extLst>
                </p:cNvPr>
                <p:cNvPicPr/>
                <p:nvPr/>
              </p:nvPicPr>
              <p:blipFill>
                <a:blip r:embed="rId63"/>
                <a:stretch>
                  <a:fillRect/>
                </a:stretch>
              </p:blipFill>
              <p:spPr>
                <a:xfrm>
                  <a:off x="2473932" y="5706095"/>
                  <a:ext cx="32148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8" name="Ink 107">
                  <a:extLst>
                    <a:ext uri="{FF2B5EF4-FFF2-40B4-BE49-F238E27FC236}">
                      <a16:creationId xmlns:a16="http://schemas.microsoft.com/office/drawing/2014/main" id="{5EBAC670-D7C1-4174-B705-C4A024CABEF8}"/>
                    </a:ext>
                  </a:extLst>
                </p14:cNvPr>
                <p14:cNvContentPartPr/>
                <p14:nvPr/>
              </p14:nvContentPartPr>
              <p14:xfrm>
                <a:off x="2832852" y="5664695"/>
                <a:ext cx="153360" cy="266040"/>
              </p14:xfrm>
            </p:contentPart>
          </mc:Choice>
          <mc:Fallback xmlns="">
            <p:pic>
              <p:nvPicPr>
                <p:cNvPr id="108" name="Ink 107">
                  <a:extLst>
                    <a:ext uri="{FF2B5EF4-FFF2-40B4-BE49-F238E27FC236}">
                      <a16:creationId xmlns:a16="http://schemas.microsoft.com/office/drawing/2014/main" id="{5EBAC670-D7C1-4174-B705-C4A024CABEF8}"/>
                    </a:ext>
                  </a:extLst>
                </p:cNvPr>
                <p:cNvPicPr/>
                <p:nvPr/>
              </p:nvPicPr>
              <p:blipFill>
                <a:blip r:embed="rId65"/>
                <a:stretch>
                  <a:fillRect/>
                </a:stretch>
              </p:blipFill>
              <p:spPr>
                <a:xfrm>
                  <a:off x="2823852" y="5656055"/>
                  <a:ext cx="1710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9" name="Ink 108">
                  <a:extLst>
                    <a:ext uri="{FF2B5EF4-FFF2-40B4-BE49-F238E27FC236}">
                      <a16:creationId xmlns:a16="http://schemas.microsoft.com/office/drawing/2014/main" id="{431CDAE0-425E-4082-8DA7-A9444D674FC9}"/>
                    </a:ext>
                  </a:extLst>
                </p14:cNvPr>
                <p14:cNvContentPartPr/>
                <p14:nvPr/>
              </p14:nvContentPartPr>
              <p14:xfrm>
                <a:off x="3176652" y="5746055"/>
                <a:ext cx="13680" cy="3960"/>
              </p14:xfrm>
            </p:contentPart>
          </mc:Choice>
          <mc:Fallback xmlns="">
            <p:pic>
              <p:nvPicPr>
                <p:cNvPr id="109" name="Ink 108">
                  <a:extLst>
                    <a:ext uri="{FF2B5EF4-FFF2-40B4-BE49-F238E27FC236}">
                      <a16:creationId xmlns:a16="http://schemas.microsoft.com/office/drawing/2014/main" id="{431CDAE0-425E-4082-8DA7-A9444D674FC9}"/>
                    </a:ext>
                  </a:extLst>
                </p:cNvPr>
                <p:cNvPicPr/>
                <p:nvPr/>
              </p:nvPicPr>
              <p:blipFill>
                <a:blip r:embed="rId67"/>
                <a:stretch>
                  <a:fillRect/>
                </a:stretch>
              </p:blipFill>
              <p:spPr>
                <a:xfrm>
                  <a:off x="3167652" y="5737415"/>
                  <a:ext cx="31320" cy="2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112" name="Ink 111">
                <a:extLst>
                  <a:ext uri="{FF2B5EF4-FFF2-40B4-BE49-F238E27FC236}">
                    <a16:creationId xmlns:a16="http://schemas.microsoft.com/office/drawing/2014/main" id="{0B8B28ED-0966-439B-9E57-40D6B6F96FEF}"/>
                  </a:ext>
                </a:extLst>
              </p14:cNvPr>
              <p14:cNvContentPartPr/>
              <p14:nvPr/>
            </p14:nvContentPartPr>
            <p14:xfrm>
              <a:off x="10213572" y="2258735"/>
              <a:ext cx="295200" cy="610920"/>
            </p14:xfrm>
          </p:contentPart>
        </mc:Choice>
        <mc:Fallback xmlns="">
          <p:pic>
            <p:nvPicPr>
              <p:cNvPr id="112" name="Ink 111">
                <a:extLst>
                  <a:ext uri="{FF2B5EF4-FFF2-40B4-BE49-F238E27FC236}">
                    <a16:creationId xmlns:a16="http://schemas.microsoft.com/office/drawing/2014/main" id="{0B8B28ED-0966-439B-9E57-40D6B6F96FEF}"/>
                  </a:ext>
                </a:extLst>
              </p:cNvPr>
              <p:cNvPicPr/>
              <p:nvPr/>
            </p:nvPicPr>
            <p:blipFill>
              <a:blip r:embed="rId69"/>
              <a:stretch>
                <a:fillRect/>
              </a:stretch>
            </p:blipFill>
            <p:spPr>
              <a:xfrm>
                <a:off x="10204572" y="2249735"/>
                <a:ext cx="312840" cy="628560"/>
              </a:xfrm>
              <a:prstGeom prst="rect">
                <a:avLst/>
              </a:prstGeom>
            </p:spPr>
          </p:pic>
        </mc:Fallback>
      </mc:AlternateContent>
      <p:grpSp>
        <p:nvGrpSpPr>
          <p:cNvPr id="115" name="Group 114">
            <a:extLst>
              <a:ext uri="{FF2B5EF4-FFF2-40B4-BE49-F238E27FC236}">
                <a16:creationId xmlns:a16="http://schemas.microsoft.com/office/drawing/2014/main" id="{82522D3A-E378-4133-81BA-5E49BBC47B8A}"/>
              </a:ext>
            </a:extLst>
          </p:cNvPr>
          <p:cNvGrpSpPr/>
          <p:nvPr/>
        </p:nvGrpSpPr>
        <p:grpSpPr>
          <a:xfrm>
            <a:off x="4790892" y="2307335"/>
            <a:ext cx="3048120" cy="492840"/>
            <a:chOff x="4790892" y="2307335"/>
            <a:chExt cx="3048120" cy="492840"/>
          </a:xfrm>
        </p:grpSpPr>
        <mc:AlternateContent xmlns:mc="http://schemas.openxmlformats.org/markup-compatibility/2006" xmlns:p14="http://schemas.microsoft.com/office/powerpoint/2010/main">
          <mc:Choice Requires="p14">
            <p:contentPart p14:bwMode="auto" r:id="rId70">
              <p14:nvContentPartPr>
                <p14:cNvPr id="113" name="Ink 112">
                  <a:extLst>
                    <a:ext uri="{FF2B5EF4-FFF2-40B4-BE49-F238E27FC236}">
                      <a16:creationId xmlns:a16="http://schemas.microsoft.com/office/drawing/2014/main" id="{D90E757D-01B0-495B-B85D-612FDCE8EBB5}"/>
                    </a:ext>
                  </a:extLst>
                </p14:cNvPr>
                <p14:cNvContentPartPr/>
                <p14:nvPr/>
              </p14:nvContentPartPr>
              <p14:xfrm>
                <a:off x="7506732" y="2307335"/>
                <a:ext cx="332280" cy="492840"/>
              </p14:xfrm>
            </p:contentPart>
          </mc:Choice>
          <mc:Fallback xmlns="">
            <p:pic>
              <p:nvPicPr>
                <p:cNvPr id="113" name="Ink 112">
                  <a:extLst>
                    <a:ext uri="{FF2B5EF4-FFF2-40B4-BE49-F238E27FC236}">
                      <a16:creationId xmlns:a16="http://schemas.microsoft.com/office/drawing/2014/main" id="{D90E757D-01B0-495B-B85D-612FDCE8EBB5}"/>
                    </a:ext>
                  </a:extLst>
                </p:cNvPr>
                <p:cNvPicPr/>
                <p:nvPr/>
              </p:nvPicPr>
              <p:blipFill>
                <a:blip r:embed="rId71"/>
                <a:stretch>
                  <a:fillRect/>
                </a:stretch>
              </p:blipFill>
              <p:spPr>
                <a:xfrm>
                  <a:off x="7498092" y="2298695"/>
                  <a:ext cx="3499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4" name="Ink 113">
                  <a:extLst>
                    <a:ext uri="{FF2B5EF4-FFF2-40B4-BE49-F238E27FC236}">
                      <a16:creationId xmlns:a16="http://schemas.microsoft.com/office/drawing/2014/main" id="{C5C4EF51-F314-404F-ADB1-B2044B9613F9}"/>
                    </a:ext>
                  </a:extLst>
                </p14:cNvPr>
                <p14:cNvContentPartPr/>
                <p14:nvPr/>
              </p14:nvContentPartPr>
              <p14:xfrm>
                <a:off x="4790892" y="2382575"/>
                <a:ext cx="2637000" cy="265680"/>
              </p14:xfrm>
            </p:contentPart>
          </mc:Choice>
          <mc:Fallback xmlns="">
            <p:pic>
              <p:nvPicPr>
                <p:cNvPr id="114" name="Ink 113">
                  <a:extLst>
                    <a:ext uri="{FF2B5EF4-FFF2-40B4-BE49-F238E27FC236}">
                      <a16:creationId xmlns:a16="http://schemas.microsoft.com/office/drawing/2014/main" id="{C5C4EF51-F314-404F-ADB1-B2044B9613F9}"/>
                    </a:ext>
                  </a:extLst>
                </p:cNvPr>
                <p:cNvPicPr/>
                <p:nvPr/>
              </p:nvPicPr>
              <p:blipFill>
                <a:blip r:embed="rId73"/>
                <a:stretch>
                  <a:fillRect/>
                </a:stretch>
              </p:blipFill>
              <p:spPr>
                <a:xfrm>
                  <a:off x="4781892" y="2373935"/>
                  <a:ext cx="2654640" cy="283320"/>
                </a:xfrm>
                <a:prstGeom prst="rect">
                  <a:avLst/>
                </a:prstGeom>
              </p:spPr>
            </p:pic>
          </mc:Fallback>
        </mc:AlternateContent>
      </p:grpSp>
      <p:grpSp>
        <p:nvGrpSpPr>
          <p:cNvPr id="119" name="Group 118">
            <a:extLst>
              <a:ext uri="{FF2B5EF4-FFF2-40B4-BE49-F238E27FC236}">
                <a16:creationId xmlns:a16="http://schemas.microsoft.com/office/drawing/2014/main" id="{7A9EF6DF-18A2-44FA-B618-03B49C5EE309}"/>
              </a:ext>
            </a:extLst>
          </p:cNvPr>
          <p:cNvGrpSpPr/>
          <p:nvPr/>
        </p:nvGrpSpPr>
        <p:grpSpPr>
          <a:xfrm>
            <a:off x="2815212" y="1650335"/>
            <a:ext cx="1854360" cy="2538360"/>
            <a:chOff x="2815212" y="1650335"/>
            <a:chExt cx="1854360" cy="2538360"/>
          </a:xfrm>
        </p:grpSpPr>
        <mc:AlternateContent xmlns:mc="http://schemas.openxmlformats.org/markup-compatibility/2006" xmlns:p14="http://schemas.microsoft.com/office/powerpoint/2010/main">
          <mc:Choice Requires="p14">
            <p:contentPart p14:bwMode="auto" r:id="rId74">
              <p14:nvContentPartPr>
                <p14:cNvPr id="12" name="Ink 11">
                  <a:extLst>
                    <a:ext uri="{FF2B5EF4-FFF2-40B4-BE49-F238E27FC236}">
                      <a16:creationId xmlns:a16="http://schemas.microsoft.com/office/drawing/2014/main" id="{2728E706-8B5B-4C86-97F2-9FA43CE7E5E6}"/>
                    </a:ext>
                  </a:extLst>
                </p14:cNvPr>
                <p14:cNvContentPartPr/>
                <p14:nvPr/>
              </p14:nvContentPartPr>
              <p14:xfrm>
                <a:off x="3924732" y="1650335"/>
                <a:ext cx="596160" cy="372240"/>
              </p14:xfrm>
            </p:contentPart>
          </mc:Choice>
          <mc:Fallback xmlns="">
            <p:pic>
              <p:nvPicPr>
                <p:cNvPr id="12" name="Ink 11">
                  <a:extLst>
                    <a:ext uri="{FF2B5EF4-FFF2-40B4-BE49-F238E27FC236}">
                      <a16:creationId xmlns:a16="http://schemas.microsoft.com/office/drawing/2014/main" id="{2728E706-8B5B-4C86-97F2-9FA43CE7E5E6}"/>
                    </a:ext>
                  </a:extLst>
                </p:cNvPr>
                <p:cNvPicPr/>
                <p:nvPr/>
              </p:nvPicPr>
              <p:blipFill>
                <a:blip r:embed="rId75"/>
                <a:stretch>
                  <a:fillRect/>
                </a:stretch>
              </p:blipFill>
              <p:spPr>
                <a:xfrm>
                  <a:off x="3916092" y="1641695"/>
                  <a:ext cx="6138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 name="Ink 12">
                  <a:extLst>
                    <a:ext uri="{FF2B5EF4-FFF2-40B4-BE49-F238E27FC236}">
                      <a16:creationId xmlns:a16="http://schemas.microsoft.com/office/drawing/2014/main" id="{C9DF8D31-D866-4766-8490-476F8EA91982}"/>
                    </a:ext>
                  </a:extLst>
                </p14:cNvPr>
                <p14:cNvContentPartPr/>
                <p14:nvPr/>
              </p14:nvContentPartPr>
              <p14:xfrm>
                <a:off x="4222452" y="2035895"/>
                <a:ext cx="61560" cy="621360"/>
              </p14:xfrm>
            </p:contentPart>
          </mc:Choice>
          <mc:Fallback xmlns="">
            <p:pic>
              <p:nvPicPr>
                <p:cNvPr id="13" name="Ink 12">
                  <a:extLst>
                    <a:ext uri="{FF2B5EF4-FFF2-40B4-BE49-F238E27FC236}">
                      <a16:creationId xmlns:a16="http://schemas.microsoft.com/office/drawing/2014/main" id="{C9DF8D31-D866-4766-8490-476F8EA91982}"/>
                    </a:ext>
                  </a:extLst>
                </p:cNvPr>
                <p:cNvPicPr/>
                <p:nvPr/>
              </p:nvPicPr>
              <p:blipFill>
                <a:blip r:embed="rId77"/>
                <a:stretch>
                  <a:fillRect/>
                </a:stretch>
              </p:blipFill>
              <p:spPr>
                <a:xfrm>
                  <a:off x="4213452" y="2027255"/>
                  <a:ext cx="79200" cy="639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4" name="Ink 13">
                  <a:extLst>
                    <a:ext uri="{FF2B5EF4-FFF2-40B4-BE49-F238E27FC236}">
                      <a16:creationId xmlns:a16="http://schemas.microsoft.com/office/drawing/2014/main" id="{04DC9108-11A6-4E23-B9A2-E35D8FBF7C76}"/>
                    </a:ext>
                  </a:extLst>
                </p14:cNvPr>
                <p14:cNvContentPartPr/>
                <p14:nvPr/>
              </p14:nvContentPartPr>
              <p14:xfrm>
                <a:off x="3842292" y="2654015"/>
                <a:ext cx="827280" cy="351000"/>
              </p14:xfrm>
            </p:contentPart>
          </mc:Choice>
          <mc:Fallback xmlns="">
            <p:pic>
              <p:nvPicPr>
                <p:cNvPr id="14" name="Ink 13">
                  <a:extLst>
                    <a:ext uri="{FF2B5EF4-FFF2-40B4-BE49-F238E27FC236}">
                      <a16:creationId xmlns:a16="http://schemas.microsoft.com/office/drawing/2014/main" id="{04DC9108-11A6-4E23-B9A2-E35D8FBF7C76}"/>
                    </a:ext>
                  </a:extLst>
                </p:cNvPr>
                <p:cNvPicPr/>
                <p:nvPr/>
              </p:nvPicPr>
              <p:blipFill>
                <a:blip r:embed="rId79"/>
                <a:stretch>
                  <a:fillRect/>
                </a:stretch>
              </p:blipFill>
              <p:spPr>
                <a:xfrm>
                  <a:off x="3833292" y="2645375"/>
                  <a:ext cx="8449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4" name="Ink 23">
                  <a:extLst>
                    <a:ext uri="{FF2B5EF4-FFF2-40B4-BE49-F238E27FC236}">
                      <a16:creationId xmlns:a16="http://schemas.microsoft.com/office/drawing/2014/main" id="{25BD04C2-4771-4E23-B51F-CA0D785A63FF}"/>
                    </a:ext>
                  </a:extLst>
                </p14:cNvPr>
                <p14:cNvContentPartPr/>
                <p14:nvPr/>
              </p14:nvContentPartPr>
              <p14:xfrm>
                <a:off x="2815212" y="2410655"/>
                <a:ext cx="1471320" cy="1778040"/>
              </p14:xfrm>
            </p:contentPart>
          </mc:Choice>
          <mc:Fallback xmlns="">
            <p:pic>
              <p:nvPicPr>
                <p:cNvPr id="24" name="Ink 23">
                  <a:extLst>
                    <a:ext uri="{FF2B5EF4-FFF2-40B4-BE49-F238E27FC236}">
                      <a16:creationId xmlns:a16="http://schemas.microsoft.com/office/drawing/2014/main" id="{25BD04C2-4771-4E23-B51F-CA0D785A63FF}"/>
                    </a:ext>
                  </a:extLst>
                </p:cNvPr>
                <p:cNvPicPr/>
                <p:nvPr/>
              </p:nvPicPr>
              <p:blipFill>
                <a:blip r:embed="rId81"/>
                <a:stretch>
                  <a:fillRect/>
                </a:stretch>
              </p:blipFill>
              <p:spPr>
                <a:xfrm>
                  <a:off x="2806572" y="2401655"/>
                  <a:ext cx="1488960" cy="1795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8" name="Ink 117">
                  <a:extLst>
                    <a:ext uri="{FF2B5EF4-FFF2-40B4-BE49-F238E27FC236}">
                      <a16:creationId xmlns:a16="http://schemas.microsoft.com/office/drawing/2014/main" id="{8212006B-B1D3-4F17-988B-E0BC79592780}"/>
                    </a:ext>
                  </a:extLst>
                </p14:cNvPr>
                <p14:cNvContentPartPr/>
                <p14:nvPr/>
              </p14:nvContentPartPr>
              <p14:xfrm>
                <a:off x="4055052" y="2485535"/>
                <a:ext cx="377640" cy="159120"/>
              </p14:xfrm>
            </p:contentPart>
          </mc:Choice>
          <mc:Fallback xmlns="">
            <p:pic>
              <p:nvPicPr>
                <p:cNvPr id="118" name="Ink 117">
                  <a:extLst>
                    <a:ext uri="{FF2B5EF4-FFF2-40B4-BE49-F238E27FC236}">
                      <a16:creationId xmlns:a16="http://schemas.microsoft.com/office/drawing/2014/main" id="{8212006B-B1D3-4F17-988B-E0BC79592780}"/>
                    </a:ext>
                  </a:extLst>
                </p:cNvPr>
                <p:cNvPicPr/>
                <p:nvPr/>
              </p:nvPicPr>
              <p:blipFill>
                <a:blip r:embed="rId83"/>
                <a:stretch>
                  <a:fillRect/>
                </a:stretch>
              </p:blipFill>
              <p:spPr>
                <a:xfrm>
                  <a:off x="4046052" y="2476895"/>
                  <a:ext cx="395280" cy="176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120" name="Ink 119">
                <a:extLst>
                  <a:ext uri="{FF2B5EF4-FFF2-40B4-BE49-F238E27FC236}">
                    <a16:creationId xmlns:a16="http://schemas.microsoft.com/office/drawing/2014/main" id="{A33BF94C-023C-43DE-9190-26899AF019ED}"/>
                  </a:ext>
                </a:extLst>
              </p14:cNvPr>
              <p14:cNvContentPartPr/>
              <p14:nvPr/>
            </p14:nvContentPartPr>
            <p14:xfrm>
              <a:off x="-2354028" y="6145295"/>
              <a:ext cx="16200" cy="2880"/>
            </p14:xfrm>
          </p:contentPart>
        </mc:Choice>
        <mc:Fallback xmlns="">
          <p:pic>
            <p:nvPicPr>
              <p:cNvPr id="120" name="Ink 119">
                <a:extLst>
                  <a:ext uri="{FF2B5EF4-FFF2-40B4-BE49-F238E27FC236}">
                    <a16:creationId xmlns:a16="http://schemas.microsoft.com/office/drawing/2014/main" id="{A33BF94C-023C-43DE-9190-26899AF019ED}"/>
                  </a:ext>
                </a:extLst>
              </p:cNvPr>
              <p:cNvPicPr/>
              <p:nvPr/>
            </p:nvPicPr>
            <p:blipFill>
              <a:blip r:embed="rId85"/>
              <a:stretch>
                <a:fillRect/>
              </a:stretch>
            </p:blipFill>
            <p:spPr>
              <a:xfrm>
                <a:off x="-2363028" y="6136295"/>
                <a:ext cx="33840" cy="20520"/>
              </a:xfrm>
              <a:prstGeom prst="rect">
                <a:avLst/>
              </a:prstGeom>
            </p:spPr>
          </p:pic>
        </mc:Fallback>
      </mc:AlternateContent>
    </p:spTree>
    <p:extLst>
      <p:ext uri="{BB962C8B-B14F-4D97-AF65-F5344CB8AC3E}">
        <p14:creationId xmlns:p14="http://schemas.microsoft.com/office/powerpoint/2010/main" val="95556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11" grpId="0"/>
      <p:bldP spid="16" grpId="0"/>
      <p:bldP spid="17" grpId="0"/>
      <p:bldP spid="18" grpId="0" animBg="1"/>
      <p:bldP spid="19" grpId="0" animBg="1"/>
      <p:bldP spid="22"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18514-D2AC-4ECA-8BF7-6DB8AB97BE3C}"/>
              </a:ext>
            </a:extLst>
          </p:cNvPr>
          <p:cNvSpPr>
            <a:spLocks noGrp="1"/>
          </p:cNvSpPr>
          <p:nvPr>
            <p:ph idx="1"/>
          </p:nvPr>
        </p:nvSpPr>
        <p:spPr/>
        <p:txBody>
          <a:bodyPr/>
          <a:lstStyle/>
          <a:p>
            <a:r>
              <a:rPr lang="en-GB" dirty="0"/>
              <a:t>Example </a:t>
            </a:r>
            <a:r>
              <a:rPr lang="en-GB" sz="2000" dirty="0"/>
              <a:t>(normally try catch blocks would be included)</a:t>
            </a:r>
          </a:p>
          <a:p>
            <a:endParaRPr lang="en-GB" dirty="0"/>
          </a:p>
          <a:p>
            <a:endParaRPr lang="en-GB" dirty="0"/>
          </a:p>
          <a:p>
            <a:endParaRPr lang="en-GB" dirty="0"/>
          </a:p>
          <a:p>
            <a:endParaRPr lang="en-GB" dirty="0"/>
          </a:p>
          <a:p>
            <a:r>
              <a:rPr lang="en-GB" dirty="0"/>
              <a:t>Remember</a:t>
            </a:r>
          </a:p>
          <a:p>
            <a:pPr marL="0" indent="0">
              <a:buNone/>
            </a:pPr>
            <a:r>
              <a:rPr lang="en-GB" b="1" i="1" dirty="0"/>
              <a:t>	finalize() is only run when the object is eligible for </a:t>
            </a:r>
            <a:r>
              <a:rPr lang="en-GB" b="1" i="1" u="sng" dirty="0"/>
              <a:t>garbage collection</a:t>
            </a:r>
          </a:p>
          <a:p>
            <a:pPr marL="0" indent="0">
              <a:buNone/>
            </a:pPr>
            <a:endParaRPr lang="en-GB" b="1" i="1" dirty="0"/>
          </a:p>
          <a:p>
            <a:pPr marL="0" indent="0">
              <a:buNone/>
            </a:pPr>
            <a:r>
              <a:rPr lang="en-GB" b="1" i="1" dirty="0"/>
              <a:t>	finalize() could run zero or one time</a:t>
            </a:r>
          </a:p>
        </p:txBody>
      </p:sp>
      <p:sp>
        <p:nvSpPr>
          <p:cNvPr id="2" name="Title 1">
            <a:extLst>
              <a:ext uri="{FF2B5EF4-FFF2-40B4-BE49-F238E27FC236}">
                <a16:creationId xmlns:a16="http://schemas.microsoft.com/office/drawing/2014/main" id="{0AB9FE6A-41A3-4B3D-A2C0-B15313838551}"/>
              </a:ext>
            </a:extLst>
          </p:cNvPr>
          <p:cNvSpPr>
            <a:spLocks noGrp="1"/>
          </p:cNvSpPr>
          <p:nvPr>
            <p:ph type="ctrTitle"/>
          </p:nvPr>
        </p:nvSpPr>
        <p:spPr/>
        <p:txBody>
          <a:bodyPr/>
          <a:lstStyle/>
          <a:p>
            <a:r>
              <a:rPr lang="en-GB" dirty="0"/>
              <a:t>Finally Finalize – Class </a:t>
            </a:r>
            <a:r>
              <a:rPr lang="en-GB" i="1" dirty="0"/>
              <a:t>Finalizable</a:t>
            </a:r>
          </a:p>
        </p:txBody>
      </p:sp>
      <p:sp>
        <p:nvSpPr>
          <p:cNvPr id="5" name="TextBox 4">
            <a:extLst>
              <a:ext uri="{FF2B5EF4-FFF2-40B4-BE49-F238E27FC236}">
                <a16:creationId xmlns:a16="http://schemas.microsoft.com/office/drawing/2014/main" id="{3241ABE4-83A1-4419-86D4-FBCDFA0256F0}"/>
              </a:ext>
            </a:extLst>
          </p:cNvPr>
          <p:cNvSpPr txBox="1"/>
          <p:nvPr/>
        </p:nvSpPr>
        <p:spPr>
          <a:xfrm>
            <a:off x="708989" y="1298683"/>
            <a:ext cx="8410947" cy="1200329"/>
          </a:xfrm>
          <a:prstGeom prst="rect">
            <a:avLst/>
          </a:prstGeom>
          <a:solidFill>
            <a:schemeClr val="tx1">
              <a:lumMod val="85000"/>
              <a:lumOff val="15000"/>
            </a:schemeClr>
          </a:solidFill>
        </p:spPr>
        <p:txBody>
          <a:bodyPr wrap="square">
            <a:spAutoFit/>
          </a:bodyPr>
          <a:lstStyle/>
          <a:p>
            <a:r>
              <a:rPr lang="en-GB" b="0" dirty="0">
                <a:solidFill>
                  <a:srgbClr val="B5CEA8"/>
                </a:solidFill>
                <a:effectLst/>
                <a:latin typeface="Consolas" panose="020B0609020204030204" pitchFamily="49" charset="0"/>
              </a:rPr>
              <a:t>1</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protected </a:t>
            </a:r>
            <a:r>
              <a:rPr lang="en-GB" b="0" dirty="0">
                <a:solidFill>
                  <a:srgbClr val="4EC9B0"/>
                </a:solidFill>
                <a:effectLst/>
                <a:latin typeface="Consolas" panose="020B0609020204030204" pitchFamily="49" charset="0"/>
              </a:rPr>
              <a:t>void</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finalize</a:t>
            </a:r>
            <a:r>
              <a:rPr lang="en-GB" b="0" dirty="0">
                <a:solidFill>
                  <a:srgbClr val="D4D4D4"/>
                </a:solidFill>
                <a:effectLst/>
                <a:latin typeface="Consolas" panose="020B0609020204030204" pitchFamily="49" charset="0"/>
              </a:rPr>
              <a:t>() {</a:t>
            </a:r>
          </a:p>
          <a:p>
            <a:r>
              <a:rPr lang="en-GB" b="0" dirty="0">
                <a:solidFill>
                  <a:srgbClr val="B5CEA8"/>
                </a:solidFill>
                <a:effectLst/>
                <a:latin typeface="Consolas" panose="020B0609020204030204" pitchFamily="49" charset="0"/>
              </a:rPr>
              <a:t>2</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reader</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close</a:t>
            </a:r>
            <a:r>
              <a:rPr lang="en-GB" b="0" dirty="0">
                <a:solidFill>
                  <a:srgbClr val="D4D4D4"/>
                </a:solidFill>
                <a:effectLst/>
                <a:latin typeface="Consolas" panose="020B0609020204030204" pitchFamily="49" charset="0"/>
              </a:rPr>
              <a:t>();</a:t>
            </a:r>
          </a:p>
          <a:p>
            <a:r>
              <a:rPr lang="en-GB" b="0" dirty="0">
                <a:solidFill>
                  <a:srgbClr val="B5CEA8"/>
                </a:solidFill>
                <a:effectLst/>
                <a:latin typeface="Consolas" panose="020B0609020204030204" pitchFamily="49" charset="0"/>
              </a:rPr>
              <a:t>4</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a:t>
            </a:r>
            <a:r>
              <a:rPr lang="en-GB" b="0" dirty="0">
                <a:solidFill>
                  <a:srgbClr val="4EC9B0"/>
                </a:solidFill>
                <a:effectLst/>
                <a:latin typeface="Consolas" panose="020B0609020204030204" pitchFamily="49" charset="0"/>
              </a:rPr>
              <a:t>Closed</a:t>
            </a:r>
            <a:r>
              <a:rPr lang="en-GB" b="0" dirty="0">
                <a:solidFill>
                  <a:srgbClr val="D4D4D4"/>
                </a:solidFill>
                <a:effectLst/>
                <a:latin typeface="Consolas" panose="020B0609020204030204" pitchFamily="49" charset="0"/>
              </a:rPr>
              <a:t> </a:t>
            </a:r>
            <a:r>
              <a:rPr lang="en-GB" b="0" dirty="0" err="1">
                <a:solidFill>
                  <a:srgbClr val="4EC9B0"/>
                </a:solidFill>
                <a:effectLst/>
                <a:latin typeface="Consolas" panose="020B0609020204030204" pitchFamily="49" charset="0"/>
              </a:rPr>
              <a:t>BufferReader</a:t>
            </a:r>
            <a:r>
              <a:rPr lang="en-GB" b="0" dirty="0">
                <a:solidFill>
                  <a:srgbClr val="D4D4D4"/>
                </a:solidFill>
                <a:effectLst/>
                <a:latin typeface="Consolas" panose="020B0609020204030204" pitchFamily="49" charset="0"/>
              </a:rPr>
              <a:t> in the finalizer”);</a:t>
            </a:r>
          </a:p>
          <a:p>
            <a:r>
              <a:rPr lang="en-GB" b="0" dirty="0">
                <a:solidFill>
                  <a:srgbClr val="B5CEA8"/>
                </a:solidFill>
                <a:effectLst/>
                <a:latin typeface="Consolas" panose="020B0609020204030204" pitchFamily="49" charset="0"/>
              </a:rPr>
              <a:t>5</a:t>
            </a:r>
            <a:r>
              <a:rPr lang="en-GB" b="0" dirty="0">
                <a:solidFill>
                  <a:srgbClr val="C586C0"/>
                </a:solidFill>
                <a:effectLst/>
                <a:latin typeface="Consolas" panose="020B0609020204030204" pitchFamily="49" charset="0"/>
              </a:rPr>
              <a:t>:</a:t>
            </a:r>
            <a:r>
              <a:rPr lang="en-GB" b="0" dirty="0">
                <a:solidFill>
                  <a:srgbClr val="D4D4D4"/>
                </a:solidFill>
                <a:effectLst/>
                <a:latin typeface="Consolas" panose="020B0609020204030204" pitchFamily="49" charset="0"/>
              </a:rPr>
              <a:t>}</a:t>
            </a:r>
          </a:p>
        </p:txBody>
      </p:sp>
      <p:grpSp>
        <p:nvGrpSpPr>
          <p:cNvPr id="39" name="Group 38">
            <a:extLst>
              <a:ext uri="{FF2B5EF4-FFF2-40B4-BE49-F238E27FC236}">
                <a16:creationId xmlns:a16="http://schemas.microsoft.com/office/drawing/2014/main" id="{AD04ED95-A375-496C-8574-2BD4EF459249}"/>
              </a:ext>
            </a:extLst>
          </p:cNvPr>
          <p:cNvGrpSpPr/>
          <p:nvPr/>
        </p:nvGrpSpPr>
        <p:grpSpPr>
          <a:xfrm>
            <a:off x="1625052" y="4983935"/>
            <a:ext cx="2112480" cy="545400"/>
            <a:chOff x="1625052" y="4983935"/>
            <a:chExt cx="2112480" cy="54540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107926-F6D7-4878-A3D0-A231F737B765}"/>
                    </a:ext>
                  </a:extLst>
                </p14:cNvPr>
                <p14:cNvContentPartPr/>
                <p14:nvPr/>
              </p14:nvContentPartPr>
              <p14:xfrm>
                <a:off x="1625052" y="5061695"/>
                <a:ext cx="505440" cy="252000"/>
              </p14:xfrm>
            </p:contentPart>
          </mc:Choice>
          <mc:Fallback xmlns="">
            <p:pic>
              <p:nvPicPr>
                <p:cNvPr id="6" name="Ink 5">
                  <a:extLst>
                    <a:ext uri="{FF2B5EF4-FFF2-40B4-BE49-F238E27FC236}">
                      <a16:creationId xmlns:a16="http://schemas.microsoft.com/office/drawing/2014/main" id="{C3107926-F6D7-4878-A3D0-A231F737B765}"/>
                    </a:ext>
                  </a:extLst>
                </p:cNvPr>
                <p:cNvPicPr/>
                <p:nvPr/>
              </p:nvPicPr>
              <p:blipFill>
                <a:blip r:embed="rId3"/>
                <a:stretch>
                  <a:fillRect/>
                </a:stretch>
              </p:blipFill>
              <p:spPr>
                <a:xfrm>
                  <a:off x="1616412" y="5052695"/>
                  <a:ext cx="5230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CEC7655-1077-4DBB-A25E-E17DB90BBCFA}"/>
                    </a:ext>
                  </a:extLst>
                </p14:cNvPr>
                <p14:cNvContentPartPr/>
                <p14:nvPr/>
              </p14:nvContentPartPr>
              <p14:xfrm>
                <a:off x="2241732" y="5006255"/>
                <a:ext cx="5760" cy="218160"/>
              </p14:xfrm>
            </p:contentPart>
          </mc:Choice>
          <mc:Fallback xmlns="">
            <p:pic>
              <p:nvPicPr>
                <p:cNvPr id="7" name="Ink 6">
                  <a:extLst>
                    <a:ext uri="{FF2B5EF4-FFF2-40B4-BE49-F238E27FC236}">
                      <a16:creationId xmlns:a16="http://schemas.microsoft.com/office/drawing/2014/main" id="{9CEC7655-1077-4DBB-A25E-E17DB90BBCFA}"/>
                    </a:ext>
                  </a:extLst>
                </p:cNvPr>
                <p:cNvPicPr/>
                <p:nvPr/>
              </p:nvPicPr>
              <p:blipFill>
                <a:blip r:embed="rId5"/>
                <a:stretch>
                  <a:fillRect/>
                </a:stretch>
              </p:blipFill>
              <p:spPr>
                <a:xfrm>
                  <a:off x="2233092" y="4997615"/>
                  <a:ext cx="234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9C9BB16-15B7-4256-B65A-FEA75F9A8DE6}"/>
                    </a:ext>
                  </a:extLst>
                </p14:cNvPr>
                <p14:cNvContentPartPr/>
                <p14:nvPr/>
              </p14:nvContentPartPr>
              <p14:xfrm>
                <a:off x="2360172" y="5169695"/>
                <a:ext cx="204480" cy="97920"/>
              </p14:xfrm>
            </p:contentPart>
          </mc:Choice>
          <mc:Fallback xmlns="">
            <p:pic>
              <p:nvPicPr>
                <p:cNvPr id="8" name="Ink 7">
                  <a:extLst>
                    <a:ext uri="{FF2B5EF4-FFF2-40B4-BE49-F238E27FC236}">
                      <a16:creationId xmlns:a16="http://schemas.microsoft.com/office/drawing/2014/main" id="{29C9BB16-15B7-4256-B65A-FEA75F9A8DE6}"/>
                    </a:ext>
                  </a:extLst>
                </p:cNvPr>
                <p:cNvPicPr/>
                <p:nvPr/>
              </p:nvPicPr>
              <p:blipFill>
                <a:blip r:embed="rId7"/>
                <a:stretch>
                  <a:fillRect/>
                </a:stretch>
              </p:blipFill>
              <p:spPr>
                <a:xfrm>
                  <a:off x="2351172" y="5161055"/>
                  <a:ext cx="2221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FD19304A-82FB-471E-9208-C161F6D2E23C}"/>
                    </a:ext>
                  </a:extLst>
                </p14:cNvPr>
                <p14:cNvContentPartPr/>
                <p14:nvPr/>
              </p14:nvContentPartPr>
              <p14:xfrm>
                <a:off x="2583732" y="5110655"/>
                <a:ext cx="235440" cy="155520"/>
              </p14:xfrm>
            </p:contentPart>
          </mc:Choice>
          <mc:Fallback xmlns="">
            <p:pic>
              <p:nvPicPr>
                <p:cNvPr id="9" name="Ink 8">
                  <a:extLst>
                    <a:ext uri="{FF2B5EF4-FFF2-40B4-BE49-F238E27FC236}">
                      <a16:creationId xmlns:a16="http://schemas.microsoft.com/office/drawing/2014/main" id="{FD19304A-82FB-471E-9208-C161F6D2E23C}"/>
                    </a:ext>
                  </a:extLst>
                </p:cNvPr>
                <p:cNvPicPr/>
                <p:nvPr/>
              </p:nvPicPr>
              <p:blipFill>
                <a:blip r:embed="rId9"/>
                <a:stretch>
                  <a:fillRect/>
                </a:stretch>
              </p:blipFill>
              <p:spPr>
                <a:xfrm>
                  <a:off x="2574732" y="5101655"/>
                  <a:ext cx="2530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1388A92-6742-4A5B-BDC2-E1EBBEEBDBE2}"/>
                    </a:ext>
                  </a:extLst>
                </p14:cNvPr>
                <p14:cNvContentPartPr/>
                <p14:nvPr/>
              </p14:nvContentPartPr>
              <p14:xfrm>
                <a:off x="2977212" y="5159615"/>
                <a:ext cx="360" cy="360"/>
              </p14:xfrm>
            </p:contentPart>
          </mc:Choice>
          <mc:Fallback xmlns="">
            <p:pic>
              <p:nvPicPr>
                <p:cNvPr id="11" name="Ink 10">
                  <a:extLst>
                    <a:ext uri="{FF2B5EF4-FFF2-40B4-BE49-F238E27FC236}">
                      <a16:creationId xmlns:a16="http://schemas.microsoft.com/office/drawing/2014/main" id="{B1388A92-6742-4A5B-BDC2-E1EBBEEBDBE2}"/>
                    </a:ext>
                  </a:extLst>
                </p:cNvPr>
                <p:cNvPicPr/>
                <p:nvPr/>
              </p:nvPicPr>
              <p:blipFill>
                <a:blip r:embed="rId11"/>
                <a:stretch>
                  <a:fillRect/>
                </a:stretch>
              </p:blipFill>
              <p:spPr>
                <a:xfrm>
                  <a:off x="2968572" y="51506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7BB466F2-C33C-425E-BD4E-35D4E06C9919}"/>
                    </a:ext>
                  </a:extLst>
                </p14:cNvPr>
                <p14:cNvContentPartPr/>
                <p14:nvPr/>
              </p14:nvContentPartPr>
              <p14:xfrm>
                <a:off x="2937612" y="5114255"/>
                <a:ext cx="117360" cy="122400"/>
              </p14:xfrm>
            </p:contentPart>
          </mc:Choice>
          <mc:Fallback xmlns="">
            <p:pic>
              <p:nvPicPr>
                <p:cNvPr id="34" name="Ink 33">
                  <a:extLst>
                    <a:ext uri="{FF2B5EF4-FFF2-40B4-BE49-F238E27FC236}">
                      <a16:creationId xmlns:a16="http://schemas.microsoft.com/office/drawing/2014/main" id="{7BB466F2-C33C-425E-BD4E-35D4E06C9919}"/>
                    </a:ext>
                  </a:extLst>
                </p:cNvPr>
                <p:cNvPicPr/>
                <p:nvPr/>
              </p:nvPicPr>
              <p:blipFill>
                <a:blip r:embed="rId13"/>
                <a:stretch>
                  <a:fillRect/>
                </a:stretch>
              </p:blipFill>
              <p:spPr>
                <a:xfrm>
                  <a:off x="2928612" y="5105255"/>
                  <a:ext cx="1350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0D0D1E74-1C49-428A-9DEA-87F94C4C6256}"/>
                    </a:ext>
                  </a:extLst>
                </p14:cNvPr>
                <p14:cNvContentPartPr/>
                <p14:nvPr/>
              </p14:nvContentPartPr>
              <p14:xfrm>
                <a:off x="2881812" y="4983935"/>
                <a:ext cx="5760" cy="2880"/>
              </p14:xfrm>
            </p:contentPart>
          </mc:Choice>
          <mc:Fallback xmlns="">
            <p:pic>
              <p:nvPicPr>
                <p:cNvPr id="35" name="Ink 34">
                  <a:extLst>
                    <a:ext uri="{FF2B5EF4-FFF2-40B4-BE49-F238E27FC236}">
                      <a16:creationId xmlns:a16="http://schemas.microsoft.com/office/drawing/2014/main" id="{0D0D1E74-1C49-428A-9DEA-87F94C4C6256}"/>
                    </a:ext>
                  </a:extLst>
                </p:cNvPr>
                <p:cNvPicPr/>
                <p:nvPr/>
              </p:nvPicPr>
              <p:blipFill>
                <a:blip r:embed="rId11"/>
                <a:stretch>
                  <a:fillRect/>
                </a:stretch>
              </p:blipFill>
              <p:spPr>
                <a:xfrm>
                  <a:off x="2872812" y="4974935"/>
                  <a:ext cx="234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C2A47E1A-166D-4103-8184-D64E4DC1FC91}"/>
                    </a:ext>
                  </a:extLst>
                </p14:cNvPr>
                <p14:cNvContentPartPr/>
                <p14:nvPr/>
              </p14:nvContentPartPr>
              <p14:xfrm>
                <a:off x="3112932" y="5156015"/>
                <a:ext cx="231480" cy="127440"/>
              </p14:xfrm>
            </p:contentPart>
          </mc:Choice>
          <mc:Fallback xmlns="">
            <p:pic>
              <p:nvPicPr>
                <p:cNvPr id="37" name="Ink 36">
                  <a:extLst>
                    <a:ext uri="{FF2B5EF4-FFF2-40B4-BE49-F238E27FC236}">
                      <a16:creationId xmlns:a16="http://schemas.microsoft.com/office/drawing/2014/main" id="{C2A47E1A-166D-4103-8184-D64E4DC1FC91}"/>
                    </a:ext>
                  </a:extLst>
                </p:cNvPr>
                <p:cNvPicPr/>
                <p:nvPr/>
              </p:nvPicPr>
              <p:blipFill>
                <a:blip r:embed="rId16"/>
                <a:stretch>
                  <a:fillRect/>
                </a:stretch>
              </p:blipFill>
              <p:spPr>
                <a:xfrm>
                  <a:off x="3103932" y="5147015"/>
                  <a:ext cx="2491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869E1713-87BF-42B4-A7FC-3FBAEFE6405D}"/>
                    </a:ext>
                  </a:extLst>
                </p14:cNvPr>
                <p14:cNvContentPartPr/>
                <p14:nvPr/>
              </p14:nvContentPartPr>
              <p14:xfrm>
                <a:off x="3447372" y="5156015"/>
                <a:ext cx="290160" cy="373320"/>
              </p14:xfrm>
            </p:contentPart>
          </mc:Choice>
          <mc:Fallback xmlns="">
            <p:pic>
              <p:nvPicPr>
                <p:cNvPr id="38" name="Ink 37">
                  <a:extLst>
                    <a:ext uri="{FF2B5EF4-FFF2-40B4-BE49-F238E27FC236}">
                      <a16:creationId xmlns:a16="http://schemas.microsoft.com/office/drawing/2014/main" id="{869E1713-87BF-42B4-A7FC-3FBAEFE6405D}"/>
                    </a:ext>
                  </a:extLst>
                </p:cNvPr>
                <p:cNvPicPr/>
                <p:nvPr/>
              </p:nvPicPr>
              <p:blipFill>
                <a:blip r:embed="rId18"/>
                <a:stretch>
                  <a:fillRect/>
                </a:stretch>
              </p:blipFill>
              <p:spPr>
                <a:xfrm>
                  <a:off x="3438372" y="5147015"/>
                  <a:ext cx="307800" cy="390960"/>
                </a:xfrm>
                <a:prstGeom prst="rect">
                  <a:avLst/>
                </a:prstGeom>
              </p:spPr>
            </p:pic>
          </mc:Fallback>
        </mc:AlternateContent>
      </p:grpSp>
      <p:grpSp>
        <p:nvGrpSpPr>
          <p:cNvPr id="43" name="Group 42">
            <a:extLst>
              <a:ext uri="{FF2B5EF4-FFF2-40B4-BE49-F238E27FC236}">
                <a16:creationId xmlns:a16="http://schemas.microsoft.com/office/drawing/2014/main" id="{D7186F96-6F28-4729-8BB5-3AE9BBC4C784}"/>
              </a:ext>
            </a:extLst>
          </p:cNvPr>
          <p:cNvGrpSpPr/>
          <p:nvPr/>
        </p:nvGrpSpPr>
        <p:grpSpPr>
          <a:xfrm>
            <a:off x="4097172" y="5106695"/>
            <a:ext cx="489240" cy="320040"/>
            <a:chOff x="4097172" y="5106695"/>
            <a:chExt cx="489240" cy="320040"/>
          </a:xfrm>
        </p:grpSpPr>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ACBDA799-55D8-47EA-B9D9-31CA8B030479}"/>
                    </a:ext>
                  </a:extLst>
                </p14:cNvPr>
                <p14:cNvContentPartPr/>
                <p14:nvPr/>
              </p14:nvContentPartPr>
              <p14:xfrm>
                <a:off x="4097172" y="5161415"/>
                <a:ext cx="210960" cy="101520"/>
              </p14:xfrm>
            </p:contentPart>
          </mc:Choice>
          <mc:Fallback xmlns="">
            <p:pic>
              <p:nvPicPr>
                <p:cNvPr id="40" name="Ink 39">
                  <a:extLst>
                    <a:ext uri="{FF2B5EF4-FFF2-40B4-BE49-F238E27FC236}">
                      <a16:creationId xmlns:a16="http://schemas.microsoft.com/office/drawing/2014/main" id="{ACBDA799-55D8-47EA-B9D9-31CA8B030479}"/>
                    </a:ext>
                  </a:extLst>
                </p:cNvPr>
                <p:cNvPicPr/>
                <p:nvPr/>
              </p:nvPicPr>
              <p:blipFill>
                <a:blip r:embed="rId20"/>
                <a:stretch>
                  <a:fillRect/>
                </a:stretch>
              </p:blipFill>
              <p:spPr>
                <a:xfrm>
                  <a:off x="4088532" y="5152775"/>
                  <a:ext cx="2286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92026BF7-699B-49B8-B482-365773DEE9D8}"/>
                    </a:ext>
                  </a:extLst>
                </p14:cNvPr>
                <p14:cNvContentPartPr/>
                <p14:nvPr/>
              </p14:nvContentPartPr>
              <p14:xfrm>
                <a:off x="4404252" y="5106695"/>
                <a:ext cx="182160" cy="320040"/>
              </p14:xfrm>
            </p:contentPart>
          </mc:Choice>
          <mc:Fallback xmlns="">
            <p:pic>
              <p:nvPicPr>
                <p:cNvPr id="41" name="Ink 40">
                  <a:extLst>
                    <a:ext uri="{FF2B5EF4-FFF2-40B4-BE49-F238E27FC236}">
                      <a16:creationId xmlns:a16="http://schemas.microsoft.com/office/drawing/2014/main" id="{92026BF7-699B-49B8-B482-365773DEE9D8}"/>
                    </a:ext>
                  </a:extLst>
                </p:cNvPr>
                <p:cNvPicPr/>
                <p:nvPr/>
              </p:nvPicPr>
              <p:blipFill>
                <a:blip r:embed="rId22"/>
                <a:stretch>
                  <a:fillRect/>
                </a:stretch>
              </p:blipFill>
              <p:spPr>
                <a:xfrm>
                  <a:off x="4395612" y="5098055"/>
                  <a:ext cx="1998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CAF603E0-C26C-4CA3-B81B-FE7B8AA57170}"/>
                    </a:ext>
                  </a:extLst>
                </p14:cNvPr>
                <p14:cNvContentPartPr/>
                <p14:nvPr/>
              </p14:nvContentPartPr>
              <p14:xfrm>
                <a:off x="4432332" y="5233415"/>
                <a:ext cx="109080" cy="33840"/>
              </p14:xfrm>
            </p:contentPart>
          </mc:Choice>
          <mc:Fallback xmlns="">
            <p:pic>
              <p:nvPicPr>
                <p:cNvPr id="42" name="Ink 41">
                  <a:extLst>
                    <a:ext uri="{FF2B5EF4-FFF2-40B4-BE49-F238E27FC236}">
                      <a16:creationId xmlns:a16="http://schemas.microsoft.com/office/drawing/2014/main" id="{CAF603E0-C26C-4CA3-B81B-FE7B8AA57170}"/>
                    </a:ext>
                  </a:extLst>
                </p:cNvPr>
                <p:cNvPicPr/>
                <p:nvPr/>
              </p:nvPicPr>
              <p:blipFill>
                <a:blip r:embed="rId24"/>
                <a:stretch>
                  <a:fillRect/>
                </a:stretch>
              </p:blipFill>
              <p:spPr>
                <a:xfrm>
                  <a:off x="4423332" y="5224775"/>
                  <a:ext cx="126720" cy="51480"/>
                </a:xfrm>
                <a:prstGeom prst="rect">
                  <a:avLst/>
                </a:prstGeom>
              </p:spPr>
            </p:pic>
          </mc:Fallback>
        </mc:AlternateContent>
      </p:grpSp>
      <p:grpSp>
        <p:nvGrpSpPr>
          <p:cNvPr id="53" name="Group 52">
            <a:extLst>
              <a:ext uri="{FF2B5EF4-FFF2-40B4-BE49-F238E27FC236}">
                <a16:creationId xmlns:a16="http://schemas.microsoft.com/office/drawing/2014/main" id="{99992F42-8E43-403C-9EC3-68E318A8556F}"/>
              </a:ext>
            </a:extLst>
          </p:cNvPr>
          <p:cNvGrpSpPr/>
          <p:nvPr/>
        </p:nvGrpSpPr>
        <p:grpSpPr>
          <a:xfrm>
            <a:off x="5044692" y="5043695"/>
            <a:ext cx="2117160" cy="298440"/>
            <a:chOff x="5044692" y="5043695"/>
            <a:chExt cx="2117160" cy="298440"/>
          </a:xfrm>
        </p:grpSpPr>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3E626DCB-8CB7-4B77-B84C-84F6A6B4D9BA}"/>
                    </a:ext>
                  </a:extLst>
                </p14:cNvPr>
                <p14:cNvContentPartPr/>
                <p14:nvPr/>
              </p14:nvContentPartPr>
              <p14:xfrm>
                <a:off x="5044692" y="5043695"/>
                <a:ext cx="213840" cy="298440"/>
              </p14:xfrm>
            </p:contentPart>
          </mc:Choice>
          <mc:Fallback xmlns="">
            <p:pic>
              <p:nvPicPr>
                <p:cNvPr id="44" name="Ink 43">
                  <a:extLst>
                    <a:ext uri="{FF2B5EF4-FFF2-40B4-BE49-F238E27FC236}">
                      <a16:creationId xmlns:a16="http://schemas.microsoft.com/office/drawing/2014/main" id="{3E626DCB-8CB7-4B77-B84C-84F6A6B4D9BA}"/>
                    </a:ext>
                  </a:extLst>
                </p:cNvPr>
                <p:cNvPicPr/>
                <p:nvPr/>
              </p:nvPicPr>
              <p:blipFill>
                <a:blip r:embed="rId26"/>
                <a:stretch>
                  <a:fillRect/>
                </a:stretch>
              </p:blipFill>
              <p:spPr>
                <a:xfrm>
                  <a:off x="5036052" y="5034695"/>
                  <a:ext cx="23148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7A1D227D-844E-435D-AF20-A698E49326A3}"/>
                    </a:ext>
                  </a:extLst>
                </p14:cNvPr>
                <p14:cNvContentPartPr/>
                <p14:nvPr/>
              </p14:nvContentPartPr>
              <p14:xfrm>
                <a:off x="5438532" y="5118935"/>
                <a:ext cx="122400" cy="177120"/>
              </p14:xfrm>
            </p:contentPart>
          </mc:Choice>
          <mc:Fallback xmlns="">
            <p:pic>
              <p:nvPicPr>
                <p:cNvPr id="45" name="Ink 44">
                  <a:extLst>
                    <a:ext uri="{FF2B5EF4-FFF2-40B4-BE49-F238E27FC236}">
                      <a16:creationId xmlns:a16="http://schemas.microsoft.com/office/drawing/2014/main" id="{7A1D227D-844E-435D-AF20-A698E49326A3}"/>
                    </a:ext>
                  </a:extLst>
                </p:cNvPr>
                <p:cNvPicPr/>
                <p:nvPr/>
              </p:nvPicPr>
              <p:blipFill>
                <a:blip r:embed="rId28"/>
                <a:stretch>
                  <a:fillRect/>
                </a:stretch>
              </p:blipFill>
              <p:spPr>
                <a:xfrm>
                  <a:off x="5429892" y="5109935"/>
                  <a:ext cx="1400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519F19C2-0B03-40F0-904A-34CE55AABECC}"/>
                    </a:ext>
                  </a:extLst>
                </p14:cNvPr>
                <p14:cNvContentPartPr/>
                <p14:nvPr/>
              </p14:nvContentPartPr>
              <p14:xfrm>
                <a:off x="5658132" y="5165375"/>
                <a:ext cx="128520" cy="79200"/>
              </p14:xfrm>
            </p:contentPart>
          </mc:Choice>
          <mc:Fallback xmlns="">
            <p:pic>
              <p:nvPicPr>
                <p:cNvPr id="46" name="Ink 45">
                  <a:extLst>
                    <a:ext uri="{FF2B5EF4-FFF2-40B4-BE49-F238E27FC236}">
                      <a16:creationId xmlns:a16="http://schemas.microsoft.com/office/drawing/2014/main" id="{519F19C2-0B03-40F0-904A-34CE55AABECC}"/>
                    </a:ext>
                  </a:extLst>
                </p:cNvPr>
                <p:cNvPicPr/>
                <p:nvPr/>
              </p:nvPicPr>
              <p:blipFill>
                <a:blip r:embed="rId30"/>
                <a:stretch>
                  <a:fillRect/>
                </a:stretch>
              </p:blipFill>
              <p:spPr>
                <a:xfrm>
                  <a:off x="5649132" y="5156735"/>
                  <a:ext cx="14616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44C66BEA-3249-45AD-AC8E-127E4BE72314}"/>
                    </a:ext>
                  </a:extLst>
                </p14:cNvPr>
                <p14:cNvContentPartPr/>
                <p14:nvPr/>
              </p14:nvContentPartPr>
              <p14:xfrm>
                <a:off x="5905812" y="5164295"/>
                <a:ext cx="228600" cy="85680"/>
              </p14:xfrm>
            </p:contentPart>
          </mc:Choice>
          <mc:Fallback xmlns="">
            <p:pic>
              <p:nvPicPr>
                <p:cNvPr id="47" name="Ink 46">
                  <a:extLst>
                    <a:ext uri="{FF2B5EF4-FFF2-40B4-BE49-F238E27FC236}">
                      <a16:creationId xmlns:a16="http://schemas.microsoft.com/office/drawing/2014/main" id="{44C66BEA-3249-45AD-AC8E-127E4BE72314}"/>
                    </a:ext>
                  </a:extLst>
                </p:cNvPr>
                <p:cNvPicPr/>
                <p:nvPr/>
              </p:nvPicPr>
              <p:blipFill>
                <a:blip r:embed="rId32"/>
                <a:stretch>
                  <a:fillRect/>
                </a:stretch>
              </p:blipFill>
              <p:spPr>
                <a:xfrm>
                  <a:off x="5897172" y="5155295"/>
                  <a:ext cx="2462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5207FF07-A028-4FE2-B38C-2716562869F9}"/>
                    </a:ext>
                  </a:extLst>
                </p14:cNvPr>
                <p14:cNvContentPartPr/>
                <p14:nvPr/>
              </p14:nvContentPartPr>
              <p14:xfrm>
                <a:off x="6152772" y="5183735"/>
                <a:ext cx="300600" cy="80280"/>
              </p14:xfrm>
            </p:contentPart>
          </mc:Choice>
          <mc:Fallback xmlns="">
            <p:pic>
              <p:nvPicPr>
                <p:cNvPr id="48" name="Ink 47">
                  <a:extLst>
                    <a:ext uri="{FF2B5EF4-FFF2-40B4-BE49-F238E27FC236}">
                      <a16:creationId xmlns:a16="http://schemas.microsoft.com/office/drawing/2014/main" id="{5207FF07-A028-4FE2-B38C-2716562869F9}"/>
                    </a:ext>
                  </a:extLst>
                </p:cNvPr>
                <p:cNvPicPr/>
                <p:nvPr/>
              </p:nvPicPr>
              <p:blipFill>
                <a:blip r:embed="rId34"/>
                <a:stretch>
                  <a:fillRect/>
                </a:stretch>
              </p:blipFill>
              <p:spPr>
                <a:xfrm>
                  <a:off x="6143772" y="5174735"/>
                  <a:ext cx="3182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606ACFB4-C5BB-469A-8CFF-061EB64F3F1D}"/>
                    </a:ext>
                  </a:extLst>
                </p14:cNvPr>
                <p14:cNvContentPartPr/>
                <p14:nvPr/>
              </p14:nvContentPartPr>
              <p14:xfrm>
                <a:off x="6495492" y="5106695"/>
                <a:ext cx="361440" cy="118440"/>
              </p14:xfrm>
            </p:contentPart>
          </mc:Choice>
          <mc:Fallback xmlns="">
            <p:pic>
              <p:nvPicPr>
                <p:cNvPr id="49" name="Ink 48">
                  <a:extLst>
                    <a:ext uri="{FF2B5EF4-FFF2-40B4-BE49-F238E27FC236}">
                      <a16:creationId xmlns:a16="http://schemas.microsoft.com/office/drawing/2014/main" id="{606ACFB4-C5BB-469A-8CFF-061EB64F3F1D}"/>
                    </a:ext>
                  </a:extLst>
                </p:cNvPr>
                <p:cNvPicPr/>
                <p:nvPr/>
              </p:nvPicPr>
              <p:blipFill>
                <a:blip r:embed="rId36"/>
                <a:stretch>
                  <a:fillRect/>
                </a:stretch>
              </p:blipFill>
              <p:spPr>
                <a:xfrm>
                  <a:off x="6486492" y="5098055"/>
                  <a:ext cx="379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38ACCF15-CB4F-436A-A968-91F71986852B}"/>
                    </a:ext>
                  </a:extLst>
                </p14:cNvPr>
                <p14:cNvContentPartPr/>
                <p14:nvPr/>
              </p14:nvContentPartPr>
              <p14:xfrm>
                <a:off x="6975732" y="5079335"/>
                <a:ext cx="186120" cy="158040"/>
              </p14:xfrm>
            </p:contentPart>
          </mc:Choice>
          <mc:Fallback xmlns="">
            <p:pic>
              <p:nvPicPr>
                <p:cNvPr id="50" name="Ink 49">
                  <a:extLst>
                    <a:ext uri="{FF2B5EF4-FFF2-40B4-BE49-F238E27FC236}">
                      <a16:creationId xmlns:a16="http://schemas.microsoft.com/office/drawing/2014/main" id="{38ACCF15-CB4F-436A-A968-91F71986852B}"/>
                    </a:ext>
                  </a:extLst>
                </p:cNvPr>
                <p:cNvPicPr/>
                <p:nvPr/>
              </p:nvPicPr>
              <p:blipFill>
                <a:blip r:embed="rId38"/>
                <a:stretch>
                  <a:fillRect/>
                </a:stretch>
              </p:blipFill>
              <p:spPr>
                <a:xfrm>
                  <a:off x="6967092" y="5070695"/>
                  <a:ext cx="2037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2" name="Ink 51">
                  <a:extLst>
                    <a:ext uri="{FF2B5EF4-FFF2-40B4-BE49-F238E27FC236}">
                      <a16:creationId xmlns:a16="http://schemas.microsoft.com/office/drawing/2014/main" id="{118F5E66-02C4-41C7-A5C9-8A3129CDA95D}"/>
                    </a:ext>
                  </a:extLst>
                </p14:cNvPr>
                <p14:cNvContentPartPr/>
                <p14:nvPr/>
              </p14:nvContentPartPr>
              <p14:xfrm>
                <a:off x="5332332" y="5077175"/>
                <a:ext cx="483480" cy="122400"/>
              </p14:xfrm>
            </p:contentPart>
          </mc:Choice>
          <mc:Fallback xmlns="">
            <p:pic>
              <p:nvPicPr>
                <p:cNvPr id="52" name="Ink 51">
                  <a:extLst>
                    <a:ext uri="{FF2B5EF4-FFF2-40B4-BE49-F238E27FC236}">
                      <a16:creationId xmlns:a16="http://schemas.microsoft.com/office/drawing/2014/main" id="{118F5E66-02C4-41C7-A5C9-8A3129CDA95D}"/>
                    </a:ext>
                  </a:extLst>
                </p:cNvPr>
                <p:cNvPicPr/>
                <p:nvPr/>
              </p:nvPicPr>
              <p:blipFill>
                <a:blip r:embed="rId40"/>
                <a:stretch>
                  <a:fillRect/>
                </a:stretch>
              </p:blipFill>
              <p:spPr>
                <a:xfrm>
                  <a:off x="5323692" y="5068175"/>
                  <a:ext cx="501120" cy="140040"/>
                </a:xfrm>
                <a:prstGeom prst="rect">
                  <a:avLst/>
                </a:prstGeom>
              </p:spPr>
            </p:pic>
          </mc:Fallback>
        </mc:AlternateContent>
      </p:grpSp>
    </p:spTree>
    <p:extLst>
      <p:ext uri="{BB962C8B-B14F-4D97-AF65-F5344CB8AC3E}">
        <p14:creationId xmlns:p14="http://schemas.microsoft.com/office/powerpoint/2010/main" val="2673305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5F21A-3C74-4D1F-9F2B-4C1942ADE0F9}"/>
              </a:ext>
            </a:extLst>
          </p:cNvPr>
          <p:cNvSpPr>
            <a:spLocks noGrp="1"/>
          </p:cNvSpPr>
          <p:nvPr>
            <p:ph idx="1"/>
          </p:nvPr>
        </p:nvSpPr>
        <p:spPr/>
        <p:txBody>
          <a:bodyPr/>
          <a:lstStyle/>
          <a:p>
            <a:r>
              <a:rPr lang="en-GB" dirty="0"/>
              <a:t>Write code using a main() method – public static void main(Strings[] </a:t>
            </a:r>
            <a:r>
              <a:rPr lang="en-GB" dirty="0" err="1"/>
              <a:t>args</a:t>
            </a:r>
            <a:r>
              <a:rPr lang="en-GB" dirty="0"/>
              <a:t>)</a:t>
            </a:r>
          </a:p>
          <a:p>
            <a:r>
              <a:rPr lang="en-GB" dirty="0"/>
              <a:t>Understand the use of packages and imports – Packages contain classes, and these are imported by name or wildcard. Wildcards only match class names.</a:t>
            </a:r>
          </a:p>
          <a:p>
            <a:r>
              <a:rPr lang="en-GB" dirty="0"/>
              <a:t>Recognise a constructor – has the same name as a class but with a return type</a:t>
            </a:r>
          </a:p>
          <a:p>
            <a:r>
              <a:rPr lang="en-GB" dirty="0"/>
              <a:t>Understand legal or illegal initialisations – multiple variables can be initialised in the same statement, Identifiers may contain letters, numbers, $ or _ and cannot begin with a number. </a:t>
            </a:r>
          </a:p>
          <a:p>
            <a:endParaRPr lang="en-GB" dirty="0"/>
          </a:p>
          <a:p>
            <a:pPr lvl="1"/>
            <a:endParaRPr lang="en-GB" dirty="0"/>
          </a:p>
        </p:txBody>
      </p:sp>
      <p:sp>
        <p:nvSpPr>
          <p:cNvPr id="2" name="Title 1">
            <a:extLst>
              <a:ext uri="{FF2B5EF4-FFF2-40B4-BE49-F238E27FC236}">
                <a16:creationId xmlns:a16="http://schemas.microsoft.com/office/drawing/2014/main" id="{5C1EA0D6-7002-4EF9-A4CA-7D4C6D1543D0}"/>
              </a:ext>
            </a:extLst>
          </p:cNvPr>
          <p:cNvSpPr>
            <a:spLocks noGrp="1"/>
          </p:cNvSpPr>
          <p:nvPr>
            <p:ph type="ctrTitle"/>
          </p:nvPr>
        </p:nvSpPr>
        <p:spPr/>
        <p:txBody>
          <a:bodyPr/>
          <a:lstStyle/>
          <a:p>
            <a:r>
              <a:rPr lang="en-GB" dirty="0"/>
              <a:t>Things you should know for the exam</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F78878E-A18E-4D8A-BA39-E1FB080DB33D}"/>
                  </a:ext>
                </a:extLst>
              </p14:cNvPr>
              <p14:cNvContentPartPr/>
              <p14:nvPr/>
            </p14:nvContentPartPr>
            <p14:xfrm>
              <a:off x="4556892" y="563495"/>
              <a:ext cx="5005440" cy="935280"/>
            </p14:xfrm>
          </p:contentPart>
        </mc:Choice>
        <mc:Fallback>
          <p:pic>
            <p:nvPicPr>
              <p:cNvPr id="5" name="Ink 4">
                <a:extLst>
                  <a:ext uri="{FF2B5EF4-FFF2-40B4-BE49-F238E27FC236}">
                    <a16:creationId xmlns:a16="http://schemas.microsoft.com/office/drawing/2014/main" id="{0F78878E-A18E-4D8A-BA39-E1FB080DB33D}"/>
                  </a:ext>
                </a:extLst>
              </p:cNvPr>
              <p:cNvPicPr/>
              <p:nvPr/>
            </p:nvPicPr>
            <p:blipFill>
              <a:blip r:embed="rId3"/>
              <a:stretch>
                <a:fillRect/>
              </a:stretch>
            </p:blipFill>
            <p:spPr>
              <a:xfrm>
                <a:off x="4547892" y="554495"/>
                <a:ext cx="5023080" cy="952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6" name="Ink 25">
                <a:extLst>
                  <a:ext uri="{FF2B5EF4-FFF2-40B4-BE49-F238E27FC236}">
                    <a16:creationId xmlns:a16="http://schemas.microsoft.com/office/drawing/2014/main" id="{708FC055-EB56-4C78-B9E0-10859BA0977A}"/>
                  </a:ext>
                </a:extLst>
              </p14:cNvPr>
              <p14:cNvContentPartPr/>
              <p14:nvPr/>
            </p14:nvContentPartPr>
            <p14:xfrm>
              <a:off x="1373052" y="1116455"/>
              <a:ext cx="3298320" cy="2229840"/>
            </p14:xfrm>
          </p:contentPart>
        </mc:Choice>
        <mc:Fallback>
          <p:pic>
            <p:nvPicPr>
              <p:cNvPr id="26" name="Ink 25">
                <a:extLst>
                  <a:ext uri="{FF2B5EF4-FFF2-40B4-BE49-F238E27FC236}">
                    <a16:creationId xmlns:a16="http://schemas.microsoft.com/office/drawing/2014/main" id="{708FC055-EB56-4C78-B9E0-10859BA0977A}"/>
                  </a:ext>
                </a:extLst>
              </p:cNvPr>
              <p:cNvPicPr/>
              <p:nvPr/>
            </p:nvPicPr>
            <p:blipFill>
              <a:blip r:embed="rId5"/>
              <a:stretch>
                <a:fillRect/>
              </a:stretch>
            </p:blipFill>
            <p:spPr>
              <a:xfrm>
                <a:off x="1364412" y="1107815"/>
                <a:ext cx="3315960" cy="2247480"/>
              </a:xfrm>
              <a:prstGeom prst="rect">
                <a:avLst/>
              </a:prstGeom>
            </p:spPr>
          </p:pic>
        </mc:Fallback>
      </mc:AlternateContent>
      <p:grpSp>
        <p:nvGrpSpPr>
          <p:cNvPr id="44" name="Group 43">
            <a:extLst>
              <a:ext uri="{FF2B5EF4-FFF2-40B4-BE49-F238E27FC236}">
                <a16:creationId xmlns:a16="http://schemas.microsoft.com/office/drawing/2014/main" id="{B94C067B-C81B-4EF6-86E7-FDC51F522F09}"/>
              </a:ext>
            </a:extLst>
          </p:cNvPr>
          <p:cNvGrpSpPr/>
          <p:nvPr/>
        </p:nvGrpSpPr>
        <p:grpSpPr>
          <a:xfrm>
            <a:off x="601572" y="3478415"/>
            <a:ext cx="2429280" cy="486360"/>
            <a:chOff x="601572" y="3478415"/>
            <a:chExt cx="2429280" cy="486360"/>
          </a:xfrm>
        </p:grpSpPr>
        <mc:AlternateContent xmlns:mc="http://schemas.openxmlformats.org/markup-compatibility/2006">
          <mc:Choice xmlns:p14="http://schemas.microsoft.com/office/powerpoint/2010/main" Requires="p14">
            <p:contentPart p14:bwMode="auto" r:id="rId6">
              <p14:nvContentPartPr>
                <p14:cNvPr id="27" name="Ink 26">
                  <a:extLst>
                    <a:ext uri="{FF2B5EF4-FFF2-40B4-BE49-F238E27FC236}">
                      <a16:creationId xmlns:a16="http://schemas.microsoft.com/office/drawing/2014/main" id="{86A03A8F-71BF-4AC6-B18C-4608AF70BD99}"/>
                    </a:ext>
                  </a:extLst>
                </p14:cNvPr>
                <p14:cNvContentPartPr/>
                <p14:nvPr/>
              </p14:nvContentPartPr>
              <p14:xfrm>
                <a:off x="601572" y="3478415"/>
                <a:ext cx="366480" cy="350280"/>
              </p14:xfrm>
            </p:contentPart>
          </mc:Choice>
          <mc:Fallback>
            <p:pic>
              <p:nvPicPr>
                <p:cNvPr id="27" name="Ink 26">
                  <a:extLst>
                    <a:ext uri="{FF2B5EF4-FFF2-40B4-BE49-F238E27FC236}">
                      <a16:creationId xmlns:a16="http://schemas.microsoft.com/office/drawing/2014/main" id="{86A03A8F-71BF-4AC6-B18C-4608AF70BD99}"/>
                    </a:ext>
                  </a:extLst>
                </p:cNvPr>
                <p:cNvPicPr/>
                <p:nvPr/>
              </p:nvPicPr>
              <p:blipFill>
                <a:blip r:embed="rId7"/>
                <a:stretch>
                  <a:fillRect/>
                </a:stretch>
              </p:blipFill>
              <p:spPr>
                <a:xfrm>
                  <a:off x="592572" y="3469775"/>
                  <a:ext cx="38412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8" name="Ink 27">
                  <a:extLst>
                    <a:ext uri="{FF2B5EF4-FFF2-40B4-BE49-F238E27FC236}">
                      <a16:creationId xmlns:a16="http://schemas.microsoft.com/office/drawing/2014/main" id="{56ED8C64-9966-4926-A098-52F5667FA071}"/>
                    </a:ext>
                  </a:extLst>
                </p14:cNvPr>
                <p14:cNvContentPartPr/>
                <p14:nvPr/>
              </p14:nvContentPartPr>
              <p14:xfrm>
                <a:off x="901452" y="3498935"/>
                <a:ext cx="259920" cy="19440"/>
              </p14:xfrm>
            </p:contentPart>
          </mc:Choice>
          <mc:Fallback>
            <p:pic>
              <p:nvPicPr>
                <p:cNvPr id="28" name="Ink 27">
                  <a:extLst>
                    <a:ext uri="{FF2B5EF4-FFF2-40B4-BE49-F238E27FC236}">
                      <a16:creationId xmlns:a16="http://schemas.microsoft.com/office/drawing/2014/main" id="{56ED8C64-9966-4926-A098-52F5667FA071}"/>
                    </a:ext>
                  </a:extLst>
                </p:cNvPr>
                <p:cNvPicPr/>
                <p:nvPr/>
              </p:nvPicPr>
              <p:blipFill>
                <a:blip r:embed="rId9"/>
                <a:stretch>
                  <a:fillRect/>
                </a:stretch>
              </p:blipFill>
              <p:spPr>
                <a:xfrm>
                  <a:off x="892812" y="3489935"/>
                  <a:ext cx="277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 name="Ink 28">
                  <a:extLst>
                    <a:ext uri="{FF2B5EF4-FFF2-40B4-BE49-F238E27FC236}">
                      <a16:creationId xmlns:a16="http://schemas.microsoft.com/office/drawing/2014/main" id="{081A67D3-6468-46AD-BA24-9F159E2983B4}"/>
                    </a:ext>
                  </a:extLst>
                </p14:cNvPr>
                <p14:cNvContentPartPr/>
                <p14:nvPr/>
              </p14:nvContentPartPr>
              <p14:xfrm>
                <a:off x="747732" y="3645815"/>
                <a:ext cx="220320" cy="16200"/>
              </p14:xfrm>
            </p:contentPart>
          </mc:Choice>
          <mc:Fallback>
            <p:pic>
              <p:nvPicPr>
                <p:cNvPr id="29" name="Ink 28">
                  <a:extLst>
                    <a:ext uri="{FF2B5EF4-FFF2-40B4-BE49-F238E27FC236}">
                      <a16:creationId xmlns:a16="http://schemas.microsoft.com/office/drawing/2014/main" id="{081A67D3-6468-46AD-BA24-9F159E2983B4}"/>
                    </a:ext>
                  </a:extLst>
                </p:cNvPr>
                <p:cNvPicPr/>
                <p:nvPr/>
              </p:nvPicPr>
              <p:blipFill>
                <a:blip r:embed="rId11"/>
                <a:stretch>
                  <a:fillRect/>
                </a:stretch>
              </p:blipFill>
              <p:spPr>
                <a:xfrm>
                  <a:off x="738732" y="3636815"/>
                  <a:ext cx="2379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5EF66BE5-DE16-49B6-9462-051D9CE2DDF0}"/>
                    </a:ext>
                  </a:extLst>
                </p14:cNvPr>
                <p14:cNvContentPartPr/>
                <p14:nvPr/>
              </p14:nvContentPartPr>
              <p14:xfrm>
                <a:off x="1027452" y="3704135"/>
                <a:ext cx="137880" cy="112680"/>
              </p14:xfrm>
            </p:contentPart>
          </mc:Choice>
          <mc:Fallback>
            <p:pic>
              <p:nvPicPr>
                <p:cNvPr id="30" name="Ink 29">
                  <a:extLst>
                    <a:ext uri="{FF2B5EF4-FFF2-40B4-BE49-F238E27FC236}">
                      <a16:creationId xmlns:a16="http://schemas.microsoft.com/office/drawing/2014/main" id="{5EF66BE5-DE16-49B6-9462-051D9CE2DDF0}"/>
                    </a:ext>
                  </a:extLst>
                </p:cNvPr>
                <p:cNvPicPr/>
                <p:nvPr/>
              </p:nvPicPr>
              <p:blipFill>
                <a:blip r:embed="rId13"/>
                <a:stretch>
                  <a:fillRect/>
                </a:stretch>
              </p:blipFill>
              <p:spPr>
                <a:xfrm>
                  <a:off x="1018452" y="3695495"/>
                  <a:ext cx="1555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63150A63-4C47-4C48-9860-E4CDB7518C0F}"/>
                    </a:ext>
                  </a:extLst>
                </p14:cNvPr>
                <p14:cNvContentPartPr/>
                <p14:nvPr/>
              </p14:nvContentPartPr>
              <p14:xfrm>
                <a:off x="1153452" y="3542855"/>
                <a:ext cx="215280" cy="273960"/>
              </p14:xfrm>
            </p:contentPart>
          </mc:Choice>
          <mc:Fallback>
            <p:pic>
              <p:nvPicPr>
                <p:cNvPr id="31" name="Ink 30">
                  <a:extLst>
                    <a:ext uri="{FF2B5EF4-FFF2-40B4-BE49-F238E27FC236}">
                      <a16:creationId xmlns:a16="http://schemas.microsoft.com/office/drawing/2014/main" id="{63150A63-4C47-4C48-9860-E4CDB7518C0F}"/>
                    </a:ext>
                  </a:extLst>
                </p:cNvPr>
                <p:cNvPicPr/>
                <p:nvPr/>
              </p:nvPicPr>
              <p:blipFill>
                <a:blip r:embed="rId15"/>
                <a:stretch>
                  <a:fillRect/>
                </a:stretch>
              </p:blipFill>
              <p:spPr>
                <a:xfrm>
                  <a:off x="1144452" y="3534215"/>
                  <a:ext cx="2329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A9F50568-0114-4029-9D90-6EC2C9F6F8B4}"/>
                    </a:ext>
                  </a:extLst>
                </p14:cNvPr>
                <p14:cNvContentPartPr/>
                <p14:nvPr/>
              </p14:nvContentPartPr>
              <p14:xfrm>
                <a:off x="1288812" y="3730415"/>
                <a:ext cx="125280" cy="65880"/>
              </p14:xfrm>
            </p:contentPart>
          </mc:Choice>
          <mc:Fallback>
            <p:pic>
              <p:nvPicPr>
                <p:cNvPr id="32" name="Ink 31">
                  <a:extLst>
                    <a:ext uri="{FF2B5EF4-FFF2-40B4-BE49-F238E27FC236}">
                      <a16:creationId xmlns:a16="http://schemas.microsoft.com/office/drawing/2014/main" id="{A9F50568-0114-4029-9D90-6EC2C9F6F8B4}"/>
                    </a:ext>
                  </a:extLst>
                </p:cNvPr>
                <p:cNvPicPr/>
                <p:nvPr/>
              </p:nvPicPr>
              <p:blipFill>
                <a:blip r:embed="rId17"/>
                <a:stretch>
                  <a:fillRect/>
                </a:stretch>
              </p:blipFill>
              <p:spPr>
                <a:xfrm>
                  <a:off x="1279812" y="3721775"/>
                  <a:ext cx="1429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3" name="Ink 32">
                  <a:extLst>
                    <a:ext uri="{FF2B5EF4-FFF2-40B4-BE49-F238E27FC236}">
                      <a16:creationId xmlns:a16="http://schemas.microsoft.com/office/drawing/2014/main" id="{6C260FB5-3697-43D0-9337-7FBEAA034478}"/>
                    </a:ext>
                  </a:extLst>
                </p14:cNvPr>
                <p14:cNvContentPartPr/>
                <p14:nvPr/>
              </p14:nvContentPartPr>
              <p14:xfrm>
                <a:off x="1429572" y="3742655"/>
                <a:ext cx="147240" cy="222120"/>
              </p14:xfrm>
            </p:contentPart>
          </mc:Choice>
          <mc:Fallback>
            <p:pic>
              <p:nvPicPr>
                <p:cNvPr id="33" name="Ink 32">
                  <a:extLst>
                    <a:ext uri="{FF2B5EF4-FFF2-40B4-BE49-F238E27FC236}">
                      <a16:creationId xmlns:a16="http://schemas.microsoft.com/office/drawing/2014/main" id="{6C260FB5-3697-43D0-9337-7FBEAA034478}"/>
                    </a:ext>
                  </a:extLst>
                </p:cNvPr>
                <p:cNvPicPr/>
                <p:nvPr/>
              </p:nvPicPr>
              <p:blipFill>
                <a:blip r:embed="rId19"/>
                <a:stretch>
                  <a:fillRect/>
                </a:stretch>
              </p:blipFill>
              <p:spPr>
                <a:xfrm>
                  <a:off x="1420572" y="3733655"/>
                  <a:ext cx="1648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777953DF-1111-4A08-A9FC-72172F6CC2DE}"/>
                    </a:ext>
                  </a:extLst>
                </p14:cNvPr>
                <p14:cNvContentPartPr/>
                <p14:nvPr/>
              </p14:nvContentPartPr>
              <p14:xfrm>
                <a:off x="1252092" y="3650495"/>
                <a:ext cx="167400" cy="19800"/>
              </p14:xfrm>
            </p:contentPart>
          </mc:Choice>
          <mc:Fallback>
            <p:pic>
              <p:nvPicPr>
                <p:cNvPr id="34" name="Ink 33">
                  <a:extLst>
                    <a:ext uri="{FF2B5EF4-FFF2-40B4-BE49-F238E27FC236}">
                      <a16:creationId xmlns:a16="http://schemas.microsoft.com/office/drawing/2014/main" id="{777953DF-1111-4A08-A9FC-72172F6CC2DE}"/>
                    </a:ext>
                  </a:extLst>
                </p:cNvPr>
                <p:cNvPicPr/>
                <p:nvPr/>
              </p:nvPicPr>
              <p:blipFill>
                <a:blip r:embed="rId21"/>
                <a:stretch>
                  <a:fillRect/>
                </a:stretch>
              </p:blipFill>
              <p:spPr>
                <a:xfrm>
                  <a:off x="1243092" y="3641855"/>
                  <a:ext cx="1850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594192CC-D558-47FC-BD26-3EC58FD1B1D6}"/>
                    </a:ext>
                  </a:extLst>
                </p14:cNvPr>
                <p14:cNvContentPartPr/>
                <p14:nvPr/>
              </p14:nvContentPartPr>
              <p14:xfrm>
                <a:off x="1769412" y="3609815"/>
                <a:ext cx="170280" cy="325440"/>
              </p14:xfrm>
            </p:contentPart>
          </mc:Choice>
          <mc:Fallback>
            <p:pic>
              <p:nvPicPr>
                <p:cNvPr id="36" name="Ink 35">
                  <a:extLst>
                    <a:ext uri="{FF2B5EF4-FFF2-40B4-BE49-F238E27FC236}">
                      <a16:creationId xmlns:a16="http://schemas.microsoft.com/office/drawing/2014/main" id="{594192CC-D558-47FC-BD26-3EC58FD1B1D6}"/>
                    </a:ext>
                  </a:extLst>
                </p:cNvPr>
                <p:cNvPicPr/>
                <p:nvPr/>
              </p:nvPicPr>
              <p:blipFill>
                <a:blip r:embed="rId23"/>
                <a:stretch>
                  <a:fillRect/>
                </a:stretch>
              </p:blipFill>
              <p:spPr>
                <a:xfrm>
                  <a:off x="1760412" y="3601175"/>
                  <a:ext cx="18792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E7CE07C5-9DFC-47AD-A6F1-F3306AC5FD55}"/>
                    </a:ext>
                  </a:extLst>
                </p14:cNvPr>
                <p14:cNvContentPartPr/>
                <p14:nvPr/>
              </p14:nvContentPartPr>
              <p14:xfrm>
                <a:off x="1854372" y="3596495"/>
                <a:ext cx="329760" cy="146160"/>
              </p14:xfrm>
            </p:contentPart>
          </mc:Choice>
          <mc:Fallback>
            <p:pic>
              <p:nvPicPr>
                <p:cNvPr id="37" name="Ink 36">
                  <a:extLst>
                    <a:ext uri="{FF2B5EF4-FFF2-40B4-BE49-F238E27FC236}">
                      <a16:creationId xmlns:a16="http://schemas.microsoft.com/office/drawing/2014/main" id="{E7CE07C5-9DFC-47AD-A6F1-F3306AC5FD55}"/>
                    </a:ext>
                  </a:extLst>
                </p:cNvPr>
                <p:cNvPicPr/>
                <p:nvPr/>
              </p:nvPicPr>
              <p:blipFill>
                <a:blip r:embed="rId25"/>
                <a:stretch>
                  <a:fillRect/>
                </a:stretch>
              </p:blipFill>
              <p:spPr>
                <a:xfrm>
                  <a:off x="1845372" y="3587855"/>
                  <a:ext cx="347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13D79917-EC07-4999-AE60-5734E38927A5}"/>
                    </a:ext>
                  </a:extLst>
                </p14:cNvPr>
                <p14:cNvContentPartPr/>
                <p14:nvPr/>
              </p14:nvContentPartPr>
              <p14:xfrm>
                <a:off x="2164692" y="3659135"/>
                <a:ext cx="198720" cy="76680"/>
              </p14:xfrm>
            </p:contentPart>
          </mc:Choice>
          <mc:Fallback>
            <p:pic>
              <p:nvPicPr>
                <p:cNvPr id="38" name="Ink 37">
                  <a:extLst>
                    <a:ext uri="{FF2B5EF4-FFF2-40B4-BE49-F238E27FC236}">
                      <a16:creationId xmlns:a16="http://schemas.microsoft.com/office/drawing/2014/main" id="{13D79917-EC07-4999-AE60-5734E38927A5}"/>
                    </a:ext>
                  </a:extLst>
                </p:cNvPr>
                <p:cNvPicPr/>
                <p:nvPr/>
              </p:nvPicPr>
              <p:blipFill>
                <a:blip r:embed="rId27"/>
                <a:stretch>
                  <a:fillRect/>
                </a:stretch>
              </p:blipFill>
              <p:spPr>
                <a:xfrm>
                  <a:off x="2156052" y="3650135"/>
                  <a:ext cx="2163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BF2046EA-EF39-4082-9E6D-FD7843CE2530}"/>
                    </a:ext>
                  </a:extLst>
                </p14:cNvPr>
                <p14:cNvContentPartPr/>
                <p14:nvPr/>
              </p14:nvContentPartPr>
              <p14:xfrm>
                <a:off x="2475372" y="3680015"/>
                <a:ext cx="5760" cy="61560"/>
              </p14:xfrm>
            </p:contentPart>
          </mc:Choice>
          <mc:Fallback>
            <p:pic>
              <p:nvPicPr>
                <p:cNvPr id="39" name="Ink 38">
                  <a:extLst>
                    <a:ext uri="{FF2B5EF4-FFF2-40B4-BE49-F238E27FC236}">
                      <a16:creationId xmlns:a16="http://schemas.microsoft.com/office/drawing/2014/main" id="{BF2046EA-EF39-4082-9E6D-FD7843CE2530}"/>
                    </a:ext>
                  </a:extLst>
                </p:cNvPr>
                <p:cNvPicPr/>
                <p:nvPr/>
              </p:nvPicPr>
              <p:blipFill>
                <a:blip r:embed="rId29"/>
                <a:stretch>
                  <a:fillRect/>
                </a:stretch>
              </p:blipFill>
              <p:spPr>
                <a:xfrm>
                  <a:off x="2466732" y="3671375"/>
                  <a:ext cx="234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0" name="Ink 39">
                  <a:extLst>
                    <a:ext uri="{FF2B5EF4-FFF2-40B4-BE49-F238E27FC236}">
                      <a16:creationId xmlns:a16="http://schemas.microsoft.com/office/drawing/2014/main" id="{2D6ED706-A2C2-4FFC-94DA-6E62AAF18C8B}"/>
                    </a:ext>
                  </a:extLst>
                </p14:cNvPr>
                <p14:cNvContentPartPr/>
                <p14:nvPr/>
              </p14:nvContentPartPr>
              <p14:xfrm>
                <a:off x="2698212" y="3657335"/>
                <a:ext cx="104400" cy="67320"/>
              </p14:xfrm>
            </p:contentPart>
          </mc:Choice>
          <mc:Fallback>
            <p:pic>
              <p:nvPicPr>
                <p:cNvPr id="40" name="Ink 39">
                  <a:extLst>
                    <a:ext uri="{FF2B5EF4-FFF2-40B4-BE49-F238E27FC236}">
                      <a16:creationId xmlns:a16="http://schemas.microsoft.com/office/drawing/2014/main" id="{2D6ED706-A2C2-4FFC-94DA-6E62AAF18C8B}"/>
                    </a:ext>
                  </a:extLst>
                </p:cNvPr>
                <p:cNvPicPr/>
                <p:nvPr/>
              </p:nvPicPr>
              <p:blipFill>
                <a:blip r:embed="rId31"/>
                <a:stretch>
                  <a:fillRect/>
                </a:stretch>
              </p:blipFill>
              <p:spPr>
                <a:xfrm>
                  <a:off x="2689212" y="3648335"/>
                  <a:ext cx="1220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1" name="Ink 40">
                  <a:extLst>
                    <a:ext uri="{FF2B5EF4-FFF2-40B4-BE49-F238E27FC236}">
                      <a16:creationId xmlns:a16="http://schemas.microsoft.com/office/drawing/2014/main" id="{7D45E840-8E0C-4488-8CC6-00B0CAFDF783}"/>
                    </a:ext>
                  </a:extLst>
                </p14:cNvPr>
                <p14:cNvContentPartPr/>
                <p14:nvPr/>
              </p14:nvContentPartPr>
              <p14:xfrm>
                <a:off x="2881812" y="3480935"/>
                <a:ext cx="48240" cy="256320"/>
              </p14:xfrm>
            </p:contentPart>
          </mc:Choice>
          <mc:Fallback>
            <p:pic>
              <p:nvPicPr>
                <p:cNvPr id="41" name="Ink 40">
                  <a:extLst>
                    <a:ext uri="{FF2B5EF4-FFF2-40B4-BE49-F238E27FC236}">
                      <a16:creationId xmlns:a16="http://schemas.microsoft.com/office/drawing/2014/main" id="{7D45E840-8E0C-4488-8CC6-00B0CAFDF783}"/>
                    </a:ext>
                  </a:extLst>
                </p:cNvPr>
                <p:cNvPicPr/>
                <p:nvPr/>
              </p:nvPicPr>
              <p:blipFill>
                <a:blip r:embed="rId33"/>
                <a:stretch>
                  <a:fillRect/>
                </a:stretch>
              </p:blipFill>
              <p:spPr>
                <a:xfrm>
                  <a:off x="2872812" y="3471935"/>
                  <a:ext cx="658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39D5836C-455C-4C74-B66C-8D6D69DF9549}"/>
                    </a:ext>
                  </a:extLst>
                </p14:cNvPr>
                <p14:cNvContentPartPr/>
                <p14:nvPr/>
              </p14:nvContentPartPr>
              <p14:xfrm>
                <a:off x="2855892" y="3626735"/>
                <a:ext cx="174960" cy="44640"/>
              </p14:xfrm>
            </p:contentPart>
          </mc:Choice>
          <mc:Fallback>
            <p:pic>
              <p:nvPicPr>
                <p:cNvPr id="42" name="Ink 41">
                  <a:extLst>
                    <a:ext uri="{FF2B5EF4-FFF2-40B4-BE49-F238E27FC236}">
                      <a16:creationId xmlns:a16="http://schemas.microsoft.com/office/drawing/2014/main" id="{39D5836C-455C-4C74-B66C-8D6D69DF9549}"/>
                    </a:ext>
                  </a:extLst>
                </p:cNvPr>
                <p:cNvPicPr/>
                <p:nvPr/>
              </p:nvPicPr>
              <p:blipFill>
                <a:blip r:embed="rId35"/>
                <a:stretch>
                  <a:fillRect/>
                </a:stretch>
              </p:blipFill>
              <p:spPr>
                <a:xfrm>
                  <a:off x="2846892" y="3617735"/>
                  <a:ext cx="1926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5A3613D3-2471-4F90-99B5-B5670E16E033}"/>
                    </a:ext>
                  </a:extLst>
                </p14:cNvPr>
                <p14:cNvContentPartPr/>
                <p14:nvPr/>
              </p14:nvContentPartPr>
              <p14:xfrm>
                <a:off x="2401212" y="3533495"/>
                <a:ext cx="8280" cy="2880"/>
              </p14:xfrm>
            </p:contentPart>
          </mc:Choice>
          <mc:Fallback>
            <p:pic>
              <p:nvPicPr>
                <p:cNvPr id="43" name="Ink 42">
                  <a:extLst>
                    <a:ext uri="{FF2B5EF4-FFF2-40B4-BE49-F238E27FC236}">
                      <a16:creationId xmlns:a16="http://schemas.microsoft.com/office/drawing/2014/main" id="{5A3613D3-2471-4F90-99B5-B5670E16E033}"/>
                    </a:ext>
                  </a:extLst>
                </p:cNvPr>
                <p:cNvPicPr/>
                <p:nvPr/>
              </p:nvPicPr>
              <p:blipFill>
                <a:blip r:embed="rId37"/>
                <a:stretch>
                  <a:fillRect/>
                </a:stretch>
              </p:blipFill>
              <p:spPr>
                <a:xfrm>
                  <a:off x="2392212" y="3524495"/>
                  <a:ext cx="25920" cy="20520"/>
                </a:xfrm>
                <a:prstGeom prst="rect">
                  <a:avLst/>
                </a:prstGeom>
              </p:spPr>
            </p:pic>
          </mc:Fallback>
        </mc:AlternateContent>
      </p:grpSp>
      <p:grpSp>
        <p:nvGrpSpPr>
          <p:cNvPr id="55" name="Group 54">
            <a:extLst>
              <a:ext uri="{FF2B5EF4-FFF2-40B4-BE49-F238E27FC236}">
                <a16:creationId xmlns:a16="http://schemas.microsoft.com/office/drawing/2014/main" id="{6199C5E5-C9C1-4CCC-BBE7-09B26E03581B}"/>
              </a:ext>
            </a:extLst>
          </p:cNvPr>
          <p:cNvGrpSpPr/>
          <p:nvPr/>
        </p:nvGrpSpPr>
        <p:grpSpPr>
          <a:xfrm>
            <a:off x="629292" y="4063055"/>
            <a:ext cx="2027160" cy="330840"/>
            <a:chOff x="629292" y="4063055"/>
            <a:chExt cx="2027160" cy="330840"/>
          </a:xfrm>
        </p:grpSpPr>
        <mc:AlternateContent xmlns:mc="http://schemas.openxmlformats.org/markup-compatibility/2006">
          <mc:Choice xmlns:p14="http://schemas.microsoft.com/office/powerpoint/2010/main" Requires="p14">
            <p:contentPart p14:bwMode="auto" r:id="rId38">
              <p14:nvContentPartPr>
                <p14:cNvPr id="45" name="Ink 44">
                  <a:extLst>
                    <a:ext uri="{FF2B5EF4-FFF2-40B4-BE49-F238E27FC236}">
                      <a16:creationId xmlns:a16="http://schemas.microsoft.com/office/drawing/2014/main" id="{A951C4E9-6F81-42A0-86CC-226A91DCFEC3}"/>
                    </a:ext>
                  </a:extLst>
                </p14:cNvPr>
                <p14:cNvContentPartPr/>
                <p14:nvPr/>
              </p14:nvContentPartPr>
              <p14:xfrm>
                <a:off x="643332" y="4063055"/>
                <a:ext cx="194400" cy="330840"/>
              </p14:xfrm>
            </p:contentPart>
          </mc:Choice>
          <mc:Fallback>
            <p:pic>
              <p:nvPicPr>
                <p:cNvPr id="45" name="Ink 44">
                  <a:extLst>
                    <a:ext uri="{FF2B5EF4-FFF2-40B4-BE49-F238E27FC236}">
                      <a16:creationId xmlns:a16="http://schemas.microsoft.com/office/drawing/2014/main" id="{A951C4E9-6F81-42A0-86CC-226A91DCFEC3}"/>
                    </a:ext>
                  </a:extLst>
                </p:cNvPr>
                <p:cNvPicPr/>
                <p:nvPr/>
              </p:nvPicPr>
              <p:blipFill>
                <a:blip r:embed="rId39"/>
                <a:stretch>
                  <a:fillRect/>
                </a:stretch>
              </p:blipFill>
              <p:spPr>
                <a:xfrm>
                  <a:off x="634332" y="4054415"/>
                  <a:ext cx="2120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6" name="Ink 45">
                  <a:extLst>
                    <a:ext uri="{FF2B5EF4-FFF2-40B4-BE49-F238E27FC236}">
                      <a16:creationId xmlns:a16="http://schemas.microsoft.com/office/drawing/2014/main" id="{10EC6333-9A3C-4F7E-BDD6-D2116CC8B88A}"/>
                    </a:ext>
                  </a:extLst>
                </p14:cNvPr>
                <p14:cNvContentPartPr/>
                <p14:nvPr/>
              </p14:nvContentPartPr>
              <p14:xfrm>
                <a:off x="629292" y="4237295"/>
                <a:ext cx="187200" cy="27720"/>
              </p14:xfrm>
            </p:contentPart>
          </mc:Choice>
          <mc:Fallback>
            <p:pic>
              <p:nvPicPr>
                <p:cNvPr id="46" name="Ink 45">
                  <a:extLst>
                    <a:ext uri="{FF2B5EF4-FFF2-40B4-BE49-F238E27FC236}">
                      <a16:creationId xmlns:a16="http://schemas.microsoft.com/office/drawing/2014/main" id="{10EC6333-9A3C-4F7E-BDD6-D2116CC8B88A}"/>
                    </a:ext>
                  </a:extLst>
                </p:cNvPr>
                <p:cNvPicPr/>
                <p:nvPr/>
              </p:nvPicPr>
              <p:blipFill>
                <a:blip r:embed="rId41"/>
                <a:stretch>
                  <a:fillRect/>
                </a:stretch>
              </p:blipFill>
              <p:spPr>
                <a:xfrm>
                  <a:off x="620292" y="4228295"/>
                  <a:ext cx="2048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62B79A11-8F33-4E27-8FD7-F74D1E50B7D7}"/>
                    </a:ext>
                  </a:extLst>
                </p14:cNvPr>
                <p14:cNvContentPartPr/>
                <p14:nvPr/>
              </p14:nvContentPartPr>
              <p14:xfrm>
                <a:off x="869052" y="4169975"/>
                <a:ext cx="176400" cy="79920"/>
              </p14:xfrm>
            </p:contentPart>
          </mc:Choice>
          <mc:Fallback>
            <p:pic>
              <p:nvPicPr>
                <p:cNvPr id="47" name="Ink 46">
                  <a:extLst>
                    <a:ext uri="{FF2B5EF4-FFF2-40B4-BE49-F238E27FC236}">
                      <a16:creationId xmlns:a16="http://schemas.microsoft.com/office/drawing/2014/main" id="{62B79A11-8F33-4E27-8FD7-F74D1E50B7D7}"/>
                    </a:ext>
                  </a:extLst>
                </p:cNvPr>
                <p:cNvPicPr/>
                <p:nvPr/>
              </p:nvPicPr>
              <p:blipFill>
                <a:blip r:embed="rId43"/>
                <a:stretch>
                  <a:fillRect/>
                </a:stretch>
              </p:blipFill>
              <p:spPr>
                <a:xfrm>
                  <a:off x="860412" y="4161335"/>
                  <a:ext cx="1940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FDC1A972-6857-4164-BA36-B70BA81DFC77}"/>
                    </a:ext>
                  </a:extLst>
                </p14:cNvPr>
                <p14:cNvContentPartPr/>
                <p14:nvPr/>
              </p14:nvContentPartPr>
              <p14:xfrm>
                <a:off x="1020612" y="4183295"/>
                <a:ext cx="360" cy="360"/>
              </p14:xfrm>
            </p:contentPart>
          </mc:Choice>
          <mc:Fallback>
            <p:pic>
              <p:nvPicPr>
                <p:cNvPr id="48" name="Ink 47">
                  <a:extLst>
                    <a:ext uri="{FF2B5EF4-FFF2-40B4-BE49-F238E27FC236}">
                      <a16:creationId xmlns:a16="http://schemas.microsoft.com/office/drawing/2014/main" id="{FDC1A972-6857-4164-BA36-B70BA81DFC77}"/>
                    </a:ext>
                  </a:extLst>
                </p:cNvPr>
                <p:cNvPicPr/>
                <p:nvPr/>
              </p:nvPicPr>
              <p:blipFill>
                <a:blip r:embed="rId45"/>
                <a:stretch>
                  <a:fillRect/>
                </a:stretch>
              </p:blipFill>
              <p:spPr>
                <a:xfrm>
                  <a:off x="1011612" y="417465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8A967FE1-D641-4047-9604-9ED4FA5214C0}"/>
                    </a:ext>
                  </a:extLst>
                </p14:cNvPr>
                <p14:cNvContentPartPr/>
                <p14:nvPr/>
              </p14:nvContentPartPr>
              <p14:xfrm>
                <a:off x="1020612" y="4148735"/>
                <a:ext cx="228600" cy="80280"/>
              </p14:xfrm>
            </p:contentPart>
          </mc:Choice>
          <mc:Fallback>
            <p:pic>
              <p:nvPicPr>
                <p:cNvPr id="49" name="Ink 48">
                  <a:extLst>
                    <a:ext uri="{FF2B5EF4-FFF2-40B4-BE49-F238E27FC236}">
                      <a16:creationId xmlns:a16="http://schemas.microsoft.com/office/drawing/2014/main" id="{8A967FE1-D641-4047-9604-9ED4FA5214C0}"/>
                    </a:ext>
                  </a:extLst>
                </p:cNvPr>
                <p:cNvPicPr/>
                <p:nvPr/>
              </p:nvPicPr>
              <p:blipFill>
                <a:blip r:embed="rId47"/>
                <a:stretch>
                  <a:fillRect/>
                </a:stretch>
              </p:blipFill>
              <p:spPr>
                <a:xfrm>
                  <a:off x="1011612" y="4140095"/>
                  <a:ext cx="2462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E3681E7B-6EDC-4B48-80CB-CD850EAB2EED}"/>
                    </a:ext>
                  </a:extLst>
                </p14:cNvPr>
                <p14:cNvContentPartPr/>
                <p14:nvPr/>
              </p14:nvContentPartPr>
              <p14:xfrm>
                <a:off x="1493292" y="4091495"/>
                <a:ext cx="441000" cy="41040"/>
              </p14:xfrm>
            </p:contentPart>
          </mc:Choice>
          <mc:Fallback>
            <p:pic>
              <p:nvPicPr>
                <p:cNvPr id="51" name="Ink 50">
                  <a:extLst>
                    <a:ext uri="{FF2B5EF4-FFF2-40B4-BE49-F238E27FC236}">
                      <a16:creationId xmlns:a16="http://schemas.microsoft.com/office/drawing/2014/main" id="{E3681E7B-6EDC-4B48-80CB-CD850EAB2EED}"/>
                    </a:ext>
                  </a:extLst>
                </p:cNvPr>
                <p:cNvPicPr/>
                <p:nvPr/>
              </p:nvPicPr>
              <p:blipFill>
                <a:blip r:embed="rId49"/>
                <a:stretch>
                  <a:fillRect/>
                </a:stretch>
              </p:blipFill>
              <p:spPr>
                <a:xfrm>
                  <a:off x="1484292" y="4082495"/>
                  <a:ext cx="4586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35E2DF98-78D2-4351-A2D4-2840FB6D31B9}"/>
                    </a:ext>
                  </a:extLst>
                </p14:cNvPr>
                <p14:cNvContentPartPr/>
                <p14:nvPr/>
              </p14:nvContentPartPr>
              <p14:xfrm>
                <a:off x="1609572" y="4123535"/>
                <a:ext cx="293400" cy="209160"/>
              </p14:xfrm>
            </p:contentPart>
          </mc:Choice>
          <mc:Fallback>
            <p:pic>
              <p:nvPicPr>
                <p:cNvPr id="52" name="Ink 51">
                  <a:extLst>
                    <a:ext uri="{FF2B5EF4-FFF2-40B4-BE49-F238E27FC236}">
                      <a16:creationId xmlns:a16="http://schemas.microsoft.com/office/drawing/2014/main" id="{35E2DF98-78D2-4351-A2D4-2840FB6D31B9}"/>
                    </a:ext>
                  </a:extLst>
                </p:cNvPr>
                <p:cNvPicPr/>
                <p:nvPr/>
              </p:nvPicPr>
              <p:blipFill>
                <a:blip r:embed="rId51"/>
                <a:stretch>
                  <a:fillRect/>
                </a:stretch>
              </p:blipFill>
              <p:spPr>
                <a:xfrm>
                  <a:off x="1600572" y="4114895"/>
                  <a:ext cx="3110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C4B5090D-2E75-4464-9D65-F80864995B28}"/>
                    </a:ext>
                  </a:extLst>
                </p14:cNvPr>
                <p14:cNvContentPartPr/>
                <p14:nvPr/>
              </p14:nvContentPartPr>
              <p14:xfrm>
                <a:off x="2048052" y="4092575"/>
                <a:ext cx="246240" cy="196560"/>
              </p14:xfrm>
            </p:contentPart>
          </mc:Choice>
          <mc:Fallback>
            <p:pic>
              <p:nvPicPr>
                <p:cNvPr id="53" name="Ink 52">
                  <a:extLst>
                    <a:ext uri="{FF2B5EF4-FFF2-40B4-BE49-F238E27FC236}">
                      <a16:creationId xmlns:a16="http://schemas.microsoft.com/office/drawing/2014/main" id="{C4B5090D-2E75-4464-9D65-F80864995B28}"/>
                    </a:ext>
                  </a:extLst>
                </p:cNvPr>
                <p:cNvPicPr/>
                <p:nvPr/>
              </p:nvPicPr>
              <p:blipFill>
                <a:blip r:embed="rId53"/>
                <a:stretch>
                  <a:fillRect/>
                </a:stretch>
              </p:blipFill>
              <p:spPr>
                <a:xfrm>
                  <a:off x="2039412" y="4083575"/>
                  <a:ext cx="2638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BC4CF57D-B215-4698-B0FA-1DF58A7F39E1}"/>
                    </a:ext>
                  </a:extLst>
                </p14:cNvPr>
                <p14:cNvContentPartPr/>
                <p14:nvPr/>
              </p14:nvContentPartPr>
              <p14:xfrm>
                <a:off x="2300412" y="4095095"/>
                <a:ext cx="356040" cy="197640"/>
              </p14:xfrm>
            </p:contentPart>
          </mc:Choice>
          <mc:Fallback>
            <p:pic>
              <p:nvPicPr>
                <p:cNvPr id="54" name="Ink 53">
                  <a:extLst>
                    <a:ext uri="{FF2B5EF4-FFF2-40B4-BE49-F238E27FC236}">
                      <a16:creationId xmlns:a16="http://schemas.microsoft.com/office/drawing/2014/main" id="{BC4CF57D-B215-4698-B0FA-1DF58A7F39E1}"/>
                    </a:ext>
                  </a:extLst>
                </p:cNvPr>
                <p:cNvPicPr/>
                <p:nvPr/>
              </p:nvPicPr>
              <p:blipFill>
                <a:blip r:embed="rId55"/>
                <a:stretch>
                  <a:fillRect/>
                </a:stretch>
              </p:blipFill>
              <p:spPr>
                <a:xfrm>
                  <a:off x="2291412" y="4086095"/>
                  <a:ext cx="373680" cy="215280"/>
                </a:xfrm>
                <a:prstGeom prst="rect">
                  <a:avLst/>
                </a:prstGeom>
              </p:spPr>
            </p:pic>
          </mc:Fallback>
        </mc:AlternateContent>
      </p:grpSp>
      <p:grpSp>
        <p:nvGrpSpPr>
          <p:cNvPr id="98" name="Group 97">
            <a:extLst>
              <a:ext uri="{FF2B5EF4-FFF2-40B4-BE49-F238E27FC236}">
                <a16:creationId xmlns:a16="http://schemas.microsoft.com/office/drawing/2014/main" id="{6597E05E-3FF4-475C-9BB4-7C2960ACAE5C}"/>
              </a:ext>
            </a:extLst>
          </p:cNvPr>
          <p:cNvGrpSpPr/>
          <p:nvPr/>
        </p:nvGrpSpPr>
        <p:grpSpPr>
          <a:xfrm>
            <a:off x="5626812" y="3667055"/>
            <a:ext cx="2432520" cy="374760"/>
            <a:chOff x="5626812" y="3667055"/>
            <a:chExt cx="2432520" cy="374760"/>
          </a:xfrm>
        </p:grpSpPr>
        <mc:AlternateContent xmlns:mc="http://schemas.openxmlformats.org/markup-compatibility/2006">
          <mc:Choice xmlns:p14="http://schemas.microsoft.com/office/powerpoint/2010/main" Requires="p14">
            <p:contentPart p14:bwMode="auto" r:id="rId56">
              <p14:nvContentPartPr>
                <p14:cNvPr id="92" name="Ink 91">
                  <a:extLst>
                    <a:ext uri="{FF2B5EF4-FFF2-40B4-BE49-F238E27FC236}">
                      <a16:creationId xmlns:a16="http://schemas.microsoft.com/office/drawing/2014/main" id="{3568CBCD-C67B-4D41-9639-90D26A72856D}"/>
                    </a:ext>
                  </a:extLst>
                </p14:cNvPr>
                <p14:cNvContentPartPr/>
                <p14:nvPr/>
              </p14:nvContentPartPr>
              <p14:xfrm>
                <a:off x="5626812" y="3688295"/>
                <a:ext cx="554040" cy="324720"/>
              </p14:xfrm>
            </p:contentPart>
          </mc:Choice>
          <mc:Fallback>
            <p:pic>
              <p:nvPicPr>
                <p:cNvPr id="92" name="Ink 91">
                  <a:extLst>
                    <a:ext uri="{FF2B5EF4-FFF2-40B4-BE49-F238E27FC236}">
                      <a16:creationId xmlns:a16="http://schemas.microsoft.com/office/drawing/2014/main" id="{3568CBCD-C67B-4D41-9639-90D26A72856D}"/>
                    </a:ext>
                  </a:extLst>
                </p:cNvPr>
                <p:cNvPicPr/>
                <p:nvPr/>
              </p:nvPicPr>
              <p:blipFill>
                <a:blip r:embed="rId57"/>
                <a:stretch>
                  <a:fillRect/>
                </a:stretch>
              </p:blipFill>
              <p:spPr>
                <a:xfrm>
                  <a:off x="5617812" y="3679655"/>
                  <a:ext cx="57168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3" name="Ink 92">
                  <a:extLst>
                    <a:ext uri="{FF2B5EF4-FFF2-40B4-BE49-F238E27FC236}">
                      <a16:creationId xmlns:a16="http://schemas.microsoft.com/office/drawing/2014/main" id="{0183B9CC-1B84-4A22-A413-95CF8EC53732}"/>
                    </a:ext>
                  </a:extLst>
                </p14:cNvPr>
                <p14:cNvContentPartPr/>
                <p14:nvPr/>
              </p14:nvContentPartPr>
              <p14:xfrm>
                <a:off x="6306492" y="3897095"/>
                <a:ext cx="223560" cy="144720"/>
              </p14:xfrm>
            </p:contentPart>
          </mc:Choice>
          <mc:Fallback>
            <p:pic>
              <p:nvPicPr>
                <p:cNvPr id="93" name="Ink 92">
                  <a:extLst>
                    <a:ext uri="{FF2B5EF4-FFF2-40B4-BE49-F238E27FC236}">
                      <a16:creationId xmlns:a16="http://schemas.microsoft.com/office/drawing/2014/main" id="{0183B9CC-1B84-4A22-A413-95CF8EC53732}"/>
                    </a:ext>
                  </a:extLst>
                </p:cNvPr>
                <p:cNvPicPr/>
                <p:nvPr/>
              </p:nvPicPr>
              <p:blipFill>
                <a:blip r:embed="rId59"/>
                <a:stretch>
                  <a:fillRect/>
                </a:stretch>
              </p:blipFill>
              <p:spPr>
                <a:xfrm>
                  <a:off x="6297852" y="3888095"/>
                  <a:ext cx="2412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5" name="Ink 94">
                  <a:extLst>
                    <a:ext uri="{FF2B5EF4-FFF2-40B4-BE49-F238E27FC236}">
                      <a16:creationId xmlns:a16="http://schemas.microsoft.com/office/drawing/2014/main" id="{EC5E477C-CB25-4A49-8808-A2EE50FD2F24}"/>
                    </a:ext>
                  </a:extLst>
                </p14:cNvPr>
                <p14:cNvContentPartPr/>
                <p14:nvPr/>
              </p14:nvContentPartPr>
              <p14:xfrm>
                <a:off x="7002372" y="3688655"/>
                <a:ext cx="454320" cy="308160"/>
              </p14:xfrm>
            </p:contentPart>
          </mc:Choice>
          <mc:Fallback>
            <p:pic>
              <p:nvPicPr>
                <p:cNvPr id="95" name="Ink 94">
                  <a:extLst>
                    <a:ext uri="{FF2B5EF4-FFF2-40B4-BE49-F238E27FC236}">
                      <a16:creationId xmlns:a16="http://schemas.microsoft.com/office/drawing/2014/main" id="{EC5E477C-CB25-4A49-8808-A2EE50FD2F24}"/>
                    </a:ext>
                  </a:extLst>
                </p:cNvPr>
                <p:cNvPicPr/>
                <p:nvPr/>
              </p:nvPicPr>
              <p:blipFill>
                <a:blip r:embed="rId61"/>
                <a:stretch>
                  <a:fillRect/>
                </a:stretch>
              </p:blipFill>
              <p:spPr>
                <a:xfrm>
                  <a:off x="6993732" y="3680015"/>
                  <a:ext cx="4719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6" name="Ink 95">
                  <a:extLst>
                    <a:ext uri="{FF2B5EF4-FFF2-40B4-BE49-F238E27FC236}">
                      <a16:creationId xmlns:a16="http://schemas.microsoft.com/office/drawing/2014/main" id="{53B99A56-1591-4416-B05A-B30759F2BE4F}"/>
                    </a:ext>
                  </a:extLst>
                </p14:cNvPr>
                <p14:cNvContentPartPr/>
                <p14:nvPr/>
              </p14:nvContentPartPr>
              <p14:xfrm>
                <a:off x="7560012" y="3722495"/>
                <a:ext cx="297720" cy="228600"/>
              </p14:xfrm>
            </p:contentPart>
          </mc:Choice>
          <mc:Fallback>
            <p:pic>
              <p:nvPicPr>
                <p:cNvPr id="96" name="Ink 95">
                  <a:extLst>
                    <a:ext uri="{FF2B5EF4-FFF2-40B4-BE49-F238E27FC236}">
                      <a16:creationId xmlns:a16="http://schemas.microsoft.com/office/drawing/2014/main" id="{53B99A56-1591-4416-B05A-B30759F2BE4F}"/>
                    </a:ext>
                  </a:extLst>
                </p:cNvPr>
                <p:cNvPicPr/>
                <p:nvPr/>
              </p:nvPicPr>
              <p:blipFill>
                <a:blip r:embed="rId63"/>
                <a:stretch>
                  <a:fillRect/>
                </a:stretch>
              </p:blipFill>
              <p:spPr>
                <a:xfrm>
                  <a:off x="7551012" y="3713495"/>
                  <a:ext cx="31536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7" name="Ink 96">
                  <a:extLst>
                    <a:ext uri="{FF2B5EF4-FFF2-40B4-BE49-F238E27FC236}">
                      <a16:creationId xmlns:a16="http://schemas.microsoft.com/office/drawing/2014/main" id="{CDB73A2B-3AA3-4ED5-B1E8-A9CF5685BFE3}"/>
                    </a:ext>
                  </a:extLst>
                </p14:cNvPr>
                <p14:cNvContentPartPr/>
                <p14:nvPr/>
              </p14:nvContentPartPr>
              <p14:xfrm>
                <a:off x="8050332" y="3667055"/>
                <a:ext cx="9000" cy="250200"/>
              </p14:xfrm>
            </p:contentPart>
          </mc:Choice>
          <mc:Fallback>
            <p:pic>
              <p:nvPicPr>
                <p:cNvPr id="97" name="Ink 96">
                  <a:extLst>
                    <a:ext uri="{FF2B5EF4-FFF2-40B4-BE49-F238E27FC236}">
                      <a16:creationId xmlns:a16="http://schemas.microsoft.com/office/drawing/2014/main" id="{CDB73A2B-3AA3-4ED5-B1E8-A9CF5685BFE3}"/>
                    </a:ext>
                  </a:extLst>
                </p:cNvPr>
                <p:cNvPicPr/>
                <p:nvPr/>
              </p:nvPicPr>
              <p:blipFill>
                <a:blip r:embed="rId65"/>
                <a:stretch>
                  <a:fillRect/>
                </a:stretch>
              </p:blipFill>
              <p:spPr>
                <a:xfrm>
                  <a:off x="8041692" y="3658415"/>
                  <a:ext cx="26640" cy="26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100" name="Ink 99">
                <a:extLst>
                  <a:ext uri="{FF2B5EF4-FFF2-40B4-BE49-F238E27FC236}">
                    <a16:creationId xmlns:a16="http://schemas.microsoft.com/office/drawing/2014/main" id="{2EB7AF7E-98F3-45A2-87CF-04F6F6DF0BDA}"/>
                  </a:ext>
                </a:extLst>
              </p14:cNvPr>
              <p14:cNvContentPartPr/>
              <p14:nvPr/>
            </p14:nvContentPartPr>
            <p14:xfrm>
              <a:off x="6655692" y="4291295"/>
              <a:ext cx="73440" cy="21600"/>
            </p14:xfrm>
          </p:contentPart>
        </mc:Choice>
        <mc:Fallback>
          <p:pic>
            <p:nvPicPr>
              <p:cNvPr id="100" name="Ink 99">
                <a:extLst>
                  <a:ext uri="{FF2B5EF4-FFF2-40B4-BE49-F238E27FC236}">
                    <a16:creationId xmlns:a16="http://schemas.microsoft.com/office/drawing/2014/main" id="{2EB7AF7E-98F3-45A2-87CF-04F6F6DF0BDA}"/>
                  </a:ext>
                </a:extLst>
              </p:cNvPr>
              <p:cNvPicPr/>
              <p:nvPr/>
            </p:nvPicPr>
            <p:blipFill>
              <a:blip r:embed="rId67"/>
              <a:stretch>
                <a:fillRect/>
              </a:stretch>
            </p:blipFill>
            <p:spPr>
              <a:xfrm>
                <a:off x="6647052" y="4282655"/>
                <a:ext cx="91080" cy="39240"/>
              </a:xfrm>
              <a:prstGeom prst="rect">
                <a:avLst/>
              </a:prstGeom>
            </p:spPr>
          </p:pic>
        </mc:Fallback>
      </mc:AlternateContent>
      <p:grpSp>
        <p:nvGrpSpPr>
          <p:cNvPr id="133" name="Group 132">
            <a:extLst>
              <a:ext uri="{FF2B5EF4-FFF2-40B4-BE49-F238E27FC236}">
                <a16:creationId xmlns:a16="http://schemas.microsoft.com/office/drawing/2014/main" id="{52133E1A-77A8-4217-9F03-5BFD196C5DE3}"/>
              </a:ext>
            </a:extLst>
          </p:cNvPr>
          <p:cNvGrpSpPr/>
          <p:nvPr/>
        </p:nvGrpSpPr>
        <p:grpSpPr>
          <a:xfrm>
            <a:off x="6510252" y="5068535"/>
            <a:ext cx="2860920" cy="618480"/>
            <a:chOff x="6510252" y="5068535"/>
            <a:chExt cx="2860920" cy="618480"/>
          </a:xfrm>
        </p:grpSpPr>
        <mc:AlternateContent xmlns:mc="http://schemas.openxmlformats.org/markup-compatibility/2006">
          <mc:Choice xmlns:p14="http://schemas.microsoft.com/office/powerpoint/2010/main" Requires="p14">
            <p:contentPart p14:bwMode="auto" r:id="rId68">
              <p14:nvContentPartPr>
                <p14:cNvPr id="118" name="Ink 117">
                  <a:extLst>
                    <a:ext uri="{FF2B5EF4-FFF2-40B4-BE49-F238E27FC236}">
                      <a16:creationId xmlns:a16="http://schemas.microsoft.com/office/drawing/2014/main" id="{A6B1F7F8-4EB8-4DFA-9120-72A47497BBFF}"/>
                    </a:ext>
                  </a:extLst>
                </p14:cNvPr>
                <p14:cNvContentPartPr/>
                <p14:nvPr/>
              </p14:nvContentPartPr>
              <p14:xfrm>
                <a:off x="6510252" y="5158175"/>
                <a:ext cx="296280" cy="528840"/>
              </p14:xfrm>
            </p:contentPart>
          </mc:Choice>
          <mc:Fallback>
            <p:pic>
              <p:nvPicPr>
                <p:cNvPr id="118" name="Ink 117">
                  <a:extLst>
                    <a:ext uri="{FF2B5EF4-FFF2-40B4-BE49-F238E27FC236}">
                      <a16:creationId xmlns:a16="http://schemas.microsoft.com/office/drawing/2014/main" id="{A6B1F7F8-4EB8-4DFA-9120-72A47497BBFF}"/>
                    </a:ext>
                  </a:extLst>
                </p:cNvPr>
                <p:cNvPicPr/>
                <p:nvPr/>
              </p:nvPicPr>
              <p:blipFill>
                <a:blip r:embed="rId69"/>
                <a:stretch>
                  <a:fillRect/>
                </a:stretch>
              </p:blipFill>
              <p:spPr>
                <a:xfrm>
                  <a:off x="6501252" y="5149535"/>
                  <a:ext cx="31392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9" name="Ink 118">
                  <a:extLst>
                    <a:ext uri="{FF2B5EF4-FFF2-40B4-BE49-F238E27FC236}">
                      <a16:creationId xmlns:a16="http://schemas.microsoft.com/office/drawing/2014/main" id="{BF8A7559-456F-4E49-8EF3-E69AADFA99AB}"/>
                    </a:ext>
                  </a:extLst>
                </p14:cNvPr>
                <p14:cNvContentPartPr/>
                <p14:nvPr/>
              </p14:nvContentPartPr>
              <p14:xfrm>
                <a:off x="6723732" y="5068535"/>
                <a:ext cx="42840" cy="19440"/>
              </p14:xfrm>
            </p:contentPart>
          </mc:Choice>
          <mc:Fallback>
            <p:pic>
              <p:nvPicPr>
                <p:cNvPr id="119" name="Ink 118">
                  <a:extLst>
                    <a:ext uri="{FF2B5EF4-FFF2-40B4-BE49-F238E27FC236}">
                      <a16:creationId xmlns:a16="http://schemas.microsoft.com/office/drawing/2014/main" id="{BF8A7559-456F-4E49-8EF3-E69AADFA99AB}"/>
                    </a:ext>
                  </a:extLst>
                </p:cNvPr>
                <p:cNvPicPr/>
                <p:nvPr/>
              </p:nvPicPr>
              <p:blipFill>
                <a:blip r:embed="rId71"/>
                <a:stretch>
                  <a:fillRect/>
                </a:stretch>
              </p:blipFill>
              <p:spPr>
                <a:xfrm>
                  <a:off x="6714732" y="5059895"/>
                  <a:ext cx="604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1" name="Ink 120">
                  <a:extLst>
                    <a:ext uri="{FF2B5EF4-FFF2-40B4-BE49-F238E27FC236}">
                      <a16:creationId xmlns:a16="http://schemas.microsoft.com/office/drawing/2014/main" id="{DDE6E2C5-67CA-492F-9050-805DFB01C8AC}"/>
                    </a:ext>
                  </a:extLst>
                </p14:cNvPr>
                <p14:cNvContentPartPr/>
                <p14:nvPr/>
              </p14:nvContentPartPr>
              <p14:xfrm>
                <a:off x="6909492" y="5424575"/>
                <a:ext cx="236520" cy="111960"/>
              </p14:xfrm>
            </p:contentPart>
          </mc:Choice>
          <mc:Fallback>
            <p:pic>
              <p:nvPicPr>
                <p:cNvPr id="121" name="Ink 120">
                  <a:extLst>
                    <a:ext uri="{FF2B5EF4-FFF2-40B4-BE49-F238E27FC236}">
                      <a16:creationId xmlns:a16="http://schemas.microsoft.com/office/drawing/2014/main" id="{DDE6E2C5-67CA-492F-9050-805DFB01C8AC}"/>
                    </a:ext>
                  </a:extLst>
                </p:cNvPr>
                <p:cNvPicPr/>
                <p:nvPr/>
              </p:nvPicPr>
              <p:blipFill>
                <a:blip r:embed="rId73"/>
                <a:stretch>
                  <a:fillRect/>
                </a:stretch>
              </p:blipFill>
              <p:spPr>
                <a:xfrm>
                  <a:off x="6900852" y="5415935"/>
                  <a:ext cx="254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2" name="Ink 121">
                  <a:extLst>
                    <a:ext uri="{FF2B5EF4-FFF2-40B4-BE49-F238E27FC236}">
                      <a16:creationId xmlns:a16="http://schemas.microsoft.com/office/drawing/2014/main" id="{D99E5210-9C59-4C99-B117-97BAA69AA026}"/>
                    </a:ext>
                  </a:extLst>
                </p14:cNvPr>
                <p14:cNvContentPartPr/>
                <p14:nvPr/>
              </p14:nvContentPartPr>
              <p14:xfrm>
                <a:off x="7299372" y="5388935"/>
                <a:ext cx="191880" cy="130680"/>
              </p14:xfrm>
            </p:contentPart>
          </mc:Choice>
          <mc:Fallback>
            <p:pic>
              <p:nvPicPr>
                <p:cNvPr id="122" name="Ink 121">
                  <a:extLst>
                    <a:ext uri="{FF2B5EF4-FFF2-40B4-BE49-F238E27FC236}">
                      <a16:creationId xmlns:a16="http://schemas.microsoft.com/office/drawing/2014/main" id="{D99E5210-9C59-4C99-B117-97BAA69AA026}"/>
                    </a:ext>
                  </a:extLst>
                </p:cNvPr>
                <p:cNvPicPr/>
                <p:nvPr/>
              </p:nvPicPr>
              <p:blipFill>
                <a:blip r:embed="rId75"/>
                <a:stretch>
                  <a:fillRect/>
                </a:stretch>
              </p:blipFill>
              <p:spPr>
                <a:xfrm>
                  <a:off x="7290732" y="5379935"/>
                  <a:ext cx="2095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3" name="Ink 122">
                  <a:extLst>
                    <a:ext uri="{FF2B5EF4-FFF2-40B4-BE49-F238E27FC236}">
                      <a16:creationId xmlns:a16="http://schemas.microsoft.com/office/drawing/2014/main" id="{E69635B0-AA29-4861-8321-B931F6D62150}"/>
                    </a:ext>
                  </a:extLst>
                </p14:cNvPr>
                <p14:cNvContentPartPr/>
                <p14:nvPr/>
              </p14:nvContentPartPr>
              <p14:xfrm>
                <a:off x="7540932" y="5409815"/>
                <a:ext cx="210240" cy="110520"/>
              </p14:xfrm>
            </p:contentPart>
          </mc:Choice>
          <mc:Fallback>
            <p:pic>
              <p:nvPicPr>
                <p:cNvPr id="123" name="Ink 122">
                  <a:extLst>
                    <a:ext uri="{FF2B5EF4-FFF2-40B4-BE49-F238E27FC236}">
                      <a16:creationId xmlns:a16="http://schemas.microsoft.com/office/drawing/2014/main" id="{E69635B0-AA29-4861-8321-B931F6D62150}"/>
                    </a:ext>
                  </a:extLst>
                </p:cNvPr>
                <p:cNvPicPr/>
                <p:nvPr/>
              </p:nvPicPr>
              <p:blipFill>
                <a:blip r:embed="rId77"/>
                <a:stretch>
                  <a:fillRect/>
                </a:stretch>
              </p:blipFill>
              <p:spPr>
                <a:xfrm>
                  <a:off x="7532292" y="5400815"/>
                  <a:ext cx="2278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4" name="Ink 123">
                  <a:extLst>
                    <a:ext uri="{FF2B5EF4-FFF2-40B4-BE49-F238E27FC236}">
                      <a16:creationId xmlns:a16="http://schemas.microsoft.com/office/drawing/2014/main" id="{8337DE84-9146-40D0-A8C5-87407EA7511D}"/>
                    </a:ext>
                  </a:extLst>
                </p14:cNvPr>
                <p14:cNvContentPartPr/>
                <p14:nvPr/>
              </p14:nvContentPartPr>
              <p14:xfrm>
                <a:off x="7843332" y="5364455"/>
                <a:ext cx="277200" cy="132120"/>
              </p14:xfrm>
            </p:contentPart>
          </mc:Choice>
          <mc:Fallback>
            <p:pic>
              <p:nvPicPr>
                <p:cNvPr id="124" name="Ink 123">
                  <a:extLst>
                    <a:ext uri="{FF2B5EF4-FFF2-40B4-BE49-F238E27FC236}">
                      <a16:creationId xmlns:a16="http://schemas.microsoft.com/office/drawing/2014/main" id="{8337DE84-9146-40D0-A8C5-87407EA7511D}"/>
                    </a:ext>
                  </a:extLst>
                </p:cNvPr>
                <p:cNvPicPr/>
                <p:nvPr/>
              </p:nvPicPr>
              <p:blipFill>
                <a:blip r:embed="rId79"/>
                <a:stretch>
                  <a:fillRect/>
                </a:stretch>
              </p:blipFill>
              <p:spPr>
                <a:xfrm>
                  <a:off x="7834692" y="5355455"/>
                  <a:ext cx="2948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5" name="Ink 124">
                  <a:extLst>
                    <a:ext uri="{FF2B5EF4-FFF2-40B4-BE49-F238E27FC236}">
                      <a16:creationId xmlns:a16="http://schemas.microsoft.com/office/drawing/2014/main" id="{5511466C-844C-4DBA-8F7D-FAC0137B49B9}"/>
                    </a:ext>
                  </a:extLst>
                </p14:cNvPr>
                <p14:cNvContentPartPr/>
                <p14:nvPr/>
              </p14:nvContentPartPr>
              <p14:xfrm>
                <a:off x="8234292" y="5429615"/>
                <a:ext cx="2880" cy="31320"/>
              </p14:xfrm>
            </p:contentPart>
          </mc:Choice>
          <mc:Fallback>
            <p:pic>
              <p:nvPicPr>
                <p:cNvPr id="125" name="Ink 124">
                  <a:extLst>
                    <a:ext uri="{FF2B5EF4-FFF2-40B4-BE49-F238E27FC236}">
                      <a16:creationId xmlns:a16="http://schemas.microsoft.com/office/drawing/2014/main" id="{5511466C-844C-4DBA-8F7D-FAC0137B49B9}"/>
                    </a:ext>
                  </a:extLst>
                </p:cNvPr>
                <p:cNvPicPr/>
                <p:nvPr/>
              </p:nvPicPr>
              <p:blipFill>
                <a:blip r:embed="rId81"/>
                <a:stretch>
                  <a:fillRect/>
                </a:stretch>
              </p:blipFill>
              <p:spPr>
                <a:xfrm>
                  <a:off x="8225652" y="5420615"/>
                  <a:ext cx="205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6" name="Ink 125">
                  <a:extLst>
                    <a:ext uri="{FF2B5EF4-FFF2-40B4-BE49-F238E27FC236}">
                      <a16:creationId xmlns:a16="http://schemas.microsoft.com/office/drawing/2014/main" id="{254A22E2-D378-4358-8EAE-9B7CFF782A2B}"/>
                    </a:ext>
                  </a:extLst>
                </p14:cNvPr>
                <p14:cNvContentPartPr/>
                <p14:nvPr/>
              </p14:nvContentPartPr>
              <p14:xfrm>
                <a:off x="8438772" y="5264735"/>
                <a:ext cx="276480" cy="200160"/>
              </p14:xfrm>
            </p:contentPart>
          </mc:Choice>
          <mc:Fallback>
            <p:pic>
              <p:nvPicPr>
                <p:cNvPr id="126" name="Ink 125">
                  <a:extLst>
                    <a:ext uri="{FF2B5EF4-FFF2-40B4-BE49-F238E27FC236}">
                      <a16:creationId xmlns:a16="http://schemas.microsoft.com/office/drawing/2014/main" id="{254A22E2-D378-4358-8EAE-9B7CFF782A2B}"/>
                    </a:ext>
                  </a:extLst>
                </p:cNvPr>
                <p:cNvPicPr/>
                <p:nvPr/>
              </p:nvPicPr>
              <p:blipFill>
                <a:blip r:embed="rId83"/>
                <a:stretch>
                  <a:fillRect/>
                </a:stretch>
              </p:blipFill>
              <p:spPr>
                <a:xfrm>
                  <a:off x="8430132" y="5255735"/>
                  <a:ext cx="2941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7" name="Ink 126">
                  <a:extLst>
                    <a:ext uri="{FF2B5EF4-FFF2-40B4-BE49-F238E27FC236}">
                      <a16:creationId xmlns:a16="http://schemas.microsoft.com/office/drawing/2014/main" id="{4376D6E5-080C-4AFA-A1BC-A8B56F791D81}"/>
                    </a:ext>
                  </a:extLst>
                </p14:cNvPr>
                <p14:cNvContentPartPr/>
                <p14:nvPr/>
              </p14:nvContentPartPr>
              <p14:xfrm>
                <a:off x="8566212" y="5226215"/>
                <a:ext cx="164880" cy="51840"/>
              </p14:xfrm>
            </p:contentPart>
          </mc:Choice>
          <mc:Fallback>
            <p:pic>
              <p:nvPicPr>
                <p:cNvPr id="127" name="Ink 126">
                  <a:extLst>
                    <a:ext uri="{FF2B5EF4-FFF2-40B4-BE49-F238E27FC236}">
                      <a16:creationId xmlns:a16="http://schemas.microsoft.com/office/drawing/2014/main" id="{4376D6E5-080C-4AFA-A1BC-A8B56F791D81}"/>
                    </a:ext>
                  </a:extLst>
                </p:cNvPr>
                <p:cNvPicPr/>
                <p:nvPr/>
              </p:nvPicPr>
              <p:blipFill>
                <a:blip r:embed="rId85"/>
                <a:stretch>
                  <a:fillRect/>
                </a:stretch>
              </p:blipFill>
              <p:spPr>
                <a:xfrm>
                  <a:off x="8557572" y="5217575"/>
                  <a:ext cx="18252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8" name="Ink 127">
                  <a:extLst>
                    <a:ext uri="{FF2B5EF4-FFF2-40B4-BE49-F238E27FC236}">
                      <a16:creationId xmlns:a16="http://schemas.microsoft.com/office/drawing/2014/main" id="{1DF9BFC8-B0DF-4169-8639-005D293AEA06}"/>
                    </a:ext>
                  </a:extLst>
                </p14:cNvPr>
                <p14:cNvContentPartPr/>
                <p14:nvPr/>
              </p14:nvContentPartPr>
              <p14:xfrm>
                <a:off x="8454612" y="5363735"/>
                <a:ext cx="215280" cy="25560"/>
              </p14:xfrm>
            </p:contentPart>
          </mc:Choice>
          <mc:Fallback>
            <p:pic>
              <p:nvPicPr>
                <p:cNvPr id="128" name="Ink 127">
                  <a:extLst>
                    <a:ext uri="{FF2B5EF4-FFF2-40B4-BE49-F238E27FC236}">
                      <a16:creationId xmlns:a16="http://schemas.microsoft.com/office/drawing/2014/main" id="{1DF9BFC8-B0DF-4169-8639-005D293AEA06}"/>
                    </a:ext>
                  </a:extLst>
                </p:cNvPr>
                <p:cNvPicPr/>
                <p:nvPr/>
              </p:nvPicPr>
              <p:blipFill>
                <a:blip r:embed="rId87"/>
                <a:stretch>
                  <a:fillRect/>
                </a:stretch>
              </p:blipFill>
              <p:spPr>
                <a:xfrm>
                  <a:off x="8445972" y="5355095"/>
                  <a:ext cx="2329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9" name="Ink 128">
                  <a:extLst>
                    <a:ext uri="{FF2B5EF4-FFF2-40B4-BE49-F238E27FC236}">
                      <a16:creationId xmlns:a16="http://schemas.microsoft.com/office/drawing/2014/main" id="{77A37AB1-2DF7-4BE4-BAD1-9F6050D49AF0}"/>
                    </a:ext>
                  </a:extLst>
                </p14:cNvPr>
                <p14:cNvContentPartPr/>
                <p14:nvPr/>
              </p14:nvContentPartPr>
              <p14:xfrm>
                <a:off x="8733612" y="5283815"/>
                <a:ext cx="284400" cy="138960"/>
              </p14:xfrm>
            </p:contentPart>
          </mc:Choice>
          <mc:Fallback>
            <p:pic>
              <p:nvPicPr>
                <p:cNvPr id="129" name="Ink 128">
                  <a:extLst>
                    <a:ext uri="{FF2B5EF4-FFF2-40B4-BE49-F238E27FC236}">
                      <a16:creationId xmlns:a16="http://schemas.microsoft.com/office/drawing/2014/main" id="{77A37AB1-2DF7-4BE4-BAD1-9F6050D49AF0}"/>
                    </a:ext>
                  </a:extLst>
                </p:cNvPr>
                <p:cNvPicPr/>
                <p:nvPr/>
              </p:nvPicPr>
              <p:blipFill>
                <a:blip r:embed="rId89"/>
                <a:stretch>
                  <a:fillRect/>
                </a:stretch>
              </p:blipFill>
              <p:spPr>
                <a:xfrm>
                  <a:off x="8724612" y="5274815"/>
                  <a:ext cx="3020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30" name="Ink 129">
                  <a:extLst>
                    <a:ext uri="{FF2B5EF4-FFF2-40B4-BE49-F238E27FC236}">
                      <a16:creationId xmlns:a16="http://schemas.microsoft.com/office/drawing/2014/main" id="{AEBDBC25-FA06-4427-AF6D-1C7A3F076B99}"/>
                    </a:ext>
                  </a:extLst>
                </p14:cNvPr>
                <p14:cNvContentPartPr/>
                <p14:nvPr/>
              </p14:nvContentPartPr>
              <p14:xfrm>
                <a:off x="9075972" y="5292095"/>
                <a:ext cx="295200" cy="119880"/>
              </p14:xfrm>
            </p:contentPart>
          </mc:Choice>
          <mc:Fallback>
            <p:pic>
              <p:nvPicPr>
                <p:cNvPr id="130" name="Ink 129">
                  <a:extLst>
                    <a:ext uri="{FF2B5EF4-FFF2-40B4-BE49-F238E27FC236}">
                      <a16:creationId xmlns:a16="http://schemas.microsoft.com/office/drawing/2014/main" id="{AEBDBC25-FA06-4427-AF6D-1C7A3F076B99}"/>
                    </a:ext>
                  </a:extLst>
                </p:cNvPr>
                <p:cNvPicPr/>
                <p:nvPr/>
              </p:nvPicPr>
              <p:blipFill>
                <a:blip r:embed="rId91"/>
                <a:stretch>
                  <a:fillRect/>
                </a:stretch>
              </p:blipFill>
              <p:spPr>
                <a:xfrm>
                  <a:off x="9067332" y="5283455"/>
                  <a:ext cx="3128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1" name="Ink 130">
                  <a:extLst>
                    <a:ext uri="{FF2B5EF4-FFF2-40B4-BE49-F238E27FC236}">
                      <a16:creationId xmlns:a16="http://schemas.microsoft.com/office/drawing/2014/main" id="{DE54A6DE-A419-4515-BF04-5069BB464ECB}"/>
                    </a:ext>
                  </a:extLst>
                </p14:cNvPr>
                <p14:cNvContentPartPr/>
                <p14:nvPr/>
              </p14:nvContentPartPr>
              <p14:xfrm>
                <a:off x="9118452" y="5194175"/>
                <a:ext cx="146520" cy="61200"/>
              </p14:xfrm>
            </p:contentPart>
          </mc:Choice>
          <mc:Fallback>
            <p:pic>
              <p:nvPicPr>
                <p:cNvPr id="131" name="Ink 130">
                  <a:extLst>
                    <a:ext uri="{FF2B5EF4-FFF2-40B4-BE49-F238E27FC236}">
                      <a16:creationId xmlns:a16="http://schemas.microsoft.com/office/drawing/2014/main" id="{DE54A6DE-A419-4515-BF04-5069BB464ECB}"/>
                    </a:ext>
                  </a:extLst>
                </p:cNvPr>
                <p:cNvPicPr/>
                <p:nvPr/>
              </p:nvPicPr>
              <p:blipFill>
                <a:blip r:embed="rId93"/>
                <a:stretch>
                  <a:fillRect/>
                </a:stretch>
              </p:blipFill>
              <p:spPr>
                <a:xfrm>
                  <a:off x="9109812" y="5185175"/>
                  <a:ext cx="1641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2" name="Ink 131">
                  <a:extLst>
                    <a:ext uri="{FF2B5EF4-FFF2-40B4-BE49-F238E27FC236}">
                      <a16:creationId xmlns:a16="http://schemas.microsoft.com/office/drawing/2014/main" id="{8B06C488-304E-440C-ABD6-1533A3DCA51D}"/>
                    </a:ext>
                  </a:extLst>
                </p14:cNvPr>
                <p14:cNvContentPartPr/>
                <p14:nvPr/>
              </p14:nvContentPartPr>
              <p14:xfrm>
                <a:off x="9100092" y="5255015"/>
                <a:ext cx="159840" cy="32760"/>
              </p14:xfrm>
            </p:contentPart>
          </mc:Choice>
          <mc:Fallback>
            <p:pic>
              <p:nvPicPr>
                <p:cNvPr id="132" name="Ink 131">
                  <a:extLst>
                    <a:ext uri="{FF2B5EF4-FFF2-40B4-BE49-F238E27FC236}">
                      <a16:creationId xmlns:a16="http://schemas.microsoft.com/office/drawing/2014/main" id="{8B06C488-304E-440C-ABD6-1533A3DCA51D}"/>
                    </a:ext>
                  </a:extLst>
                </p:cNvPr>
                <p:cNvPicPr/>
                <p:nvPr/>
              </p:nvPicPr>
              <p:blipFill>
                <a:blip r:embed="rId95"/>
                <a:stretch>
                  <a:fillRect/>
                </a:stretch>
              </p:blipFill>
              <p:spPr>
                <a:xfrm>
                  <a:off x="9091092" y="5246375"/>
                  <a:ext cx="177480" cy="50400"/>
                </a:xfrm>
                <a:prstGeom prst="rect">
                  <a:avLst/>
                </a:prstGeom>
              </p:spPr>
            </p:pic>
          </mc:Fallback>
        </mc:AlternateContent>
      </p:grpSp>
      <p:grpSp>
        <p:nvGrpSpPr>
          <p:cNvPr id="135" name="Group 134">
            <a:extLst>
              <a:ext uri="{FF2B5EF4-FFF2-40B4-BE49-F238E27FC236}">
                <a16:creationId xmlns:a16="http://schemas.microsoft.com/office/drawing/2014/main" id="{0552E95D-1358-47CF-83E7-6204106542FC}"/>
              </a:ext>
            </a:extLst>
          </p:cNvPr>
          <p:cNvGrpSpPr/>
          <p:nvPr/>
        </p:nvGrpSpPr>
        <p:grpSpPr>
          <a:xfrm>
            <a:off x="6512772" y="4419815"/>
            <a:ext cx="2914200" cy="474840"/>
            <a:chOff x="6512772" y="4419815"/>
            <a:chExt cx="2914200" cy="474840"/>
          </a:xfrm>
        </p:grpSpPr>
        <mc:AlternateContent xmlns:mc="http://schemas.openxmlformats.org/markup-compatibility/2006">
          <mc:Choice xmlns:p14="http://schemas.microsoft.com/office/powerpoint/2010/main" Requires="p14">
            <p:contentPart p14:bwMode="auto" r:id="rId96">
              <p14:nvContentPartPr>
                <p14:cNvPr id="99" name="Ink 98">
                  <a:extLst>
                    <a:ext uri="{FF2B5EF4-FFF2-40B4-BE49-F238E27FC236}">
                      <a16:creationId xmlns:a16="http://schemas.microsoft.com/office/drawing/2014/main" id="{316200E1-A846-4D5A-A807-FBBC130567EE}"/>
                    </a:ext>
                  </a:extLst>
                </p14:cNvPr>
                <p14:cNvContentPartPr/>
                <p14:nvPr/>
              </p14:nvContentPartPr>
              <p14:xfrm>
                <a:off x="6512772" y="4419815"/>
                <a:ext cx="285480" cy="474840"/>
              </p14:xfrm>
            </p:contentPart>
          </mc:Choice>
          <mc:Fallback>
            <p:pic>
              <p:nvPicPr>
                <p:cNvPr id="99" name="Ink 98">
                  <a:extLst>
                    <a:ext uri="{FF2B5EF4-FFF2-40B4-BE49-F238E27FC236}">
                      <a16:creationId xmlns:a16="http://schemas.microsoft.com/office/drawing/2014/main" id="{316200E1-A846-4D5A-A807-FBBC130567EE}"/>
                    </a:ext>
                  </a:extLst>
                </p:cNvPr>
                <p:cNvPicPr/>
                <p:nvPr/>
              </p:nvPicPr>
              <p:blipFill>
                <a:blip r:embed="rId97"/>
                <a:stretch>
                  <a:fillRect/>
                </a:stretch>
              </p:blipFill>
              <p:spPr>
                <a:xfrm>
                  <a:off x="6504132" y="4411175"/>
                  <a:ext cx="30312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2" name="Ink 101">
                  <a:extLst>
                    <a:ext uri="{FF2B5EF4-FFF2-40B4-BE49-F238E27FC236}">
                      <a16:creationId xmlns:a16="http://schemas.microsoft.com/office/drawing/2014/main" id="{39A3178B-8E98-4BB9-A1BF-D89513B686EF}"/>
                    </a:ext>
                  </a:extLst>
                </p14:cNvPr>
                <p14:cNvContentPartPr/>
                <p14:nvPr/>
              </p14:nvContentPartPr>
              <p14:xfrm>
                <a:off x="6924972" y="4631855"/>
                <a:ext cx="321840" cy="136080"/>
              </p14:xfrm>
            </p:contentPart>
          </mc:Choice>
          <mc:Fallback>
            <p:pic>
              <p:nvPicPr>
                <p:cNvPr id="102" name="Ink 101">
                  <a:extLst>
                    <a:ext uri="{FF2B5EF4-FFF2-40B4-BE49-F238E27FC236}">
                      <a16:creationId xmlns:a16="http://schemas.microsoft.com/office/drawing/2014/main" id="{39A3178B-8E98-4BB9-A1BF-D89513B686EF}"/>
                    </a:ext>
                  </a:extLst>
                </p:cNvPr>
                <p:cNvPicPr/>
                <p:nvPr/>
              </p:nvPicPr>
              <p:blipFill>
                <a:blip r:embed="rId99"/>
                <a:stretch>
                  <a:fillRect/>
                </a:stretch>
              </p:blipFill>
              <p:spPr>
                <a:xfrm>
                  <a:off x="6916332" y="4622855"/>
                  <a:ext cx="3394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3" name="Ink 102">
                  <a:extLst>
                    <a:ext uri="{FF2B5EF4-FFF2-40B4-BE49-F238E27FC236}">
                      <a16:creationId xmlns:a16="http://schemas.microsoft.com/office/drawing/2014/main" id="{CE861A8F-8AC1-45A7-BED1-7186CCFD88A7}"/>
                    </a:ext>
                  </a:extLst>
                </p14:cNvPr>
                <p14:cNvContentPartPr/>
                <p14:nvPr/>
              </p14:nvContentPartPr>
              <p14:xfrm>
                <a:off x="7326372" y="4583975"/>
                <a:ext cx="258120" cy="158040"/>
              </p14:xfrm>
            </p:contentPart>
          </mc:Choice>
          <mc:Fallback>
            <p:pic>
              <p:nvPicPr>
                <p:cNvPr id="103" name="Ink 102">
                  <a:extLst>
                    <a:ext uri="{FF2B5EF4-FFF2-40B4-BE49-F238E27FC236}">
                      <a16:creationId xmlns:a16="http://schemas.microsoft.com/office/drawing/2014/main" id="{CE861A8F-8AC1-45A7-BED1-7186CCFD88A7}"/>
                    </a:ext>
                  </a:extLst>
                </p:cNvPr>
                <p:cNvPicPr/>
                <p:nvPr/>
              </p:nvPicPr>
              <p:blipFill>
                <a:blip r:embed="rId101"/>
                <a:stretch>
                  <a:fillRect/>
                </a:stretch>
              </p:blipFill>
              <p:spPr>
                <a:xfrm>
                  <a:off x="7317372" y="4575335"/>
                  <a:ext cx="2757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4" name="Ink 103">
                  <a:extLst>
                    <a:ext uri="{FF2B5EF4-FFF2-40B4-BE49-F238E27FC236}">
                      <a16:creationId xmlns:a16="http://schemas.microsoft.com/office/drawing/2014/main" id="{1C626FB5-D518-4635-950B-B8968F6FA0BF}"/>
                    </a:ext>
                  </a:extLst>
                </p14:cNvPr>
                <p14:cNvContentPartPr/>
                <p14:nvPr/>
              </p14:nvContentPartPr>
              <p14:xfrm>
                <a:off x="7621932" y="4621775"/>
                <a:ext cx="339480" cy="150120"/>
              </p14:xfrm>
            </p:contentPart>
          </mc:Choice>
          <mc:Fallback>
            <p:pic>
              <p:nvPicPr>
                <p:cNvPr id="104" name="Ink 103">
                  <a:extLst>
                    <a:ext uri="{FF2B5EF4-FFF2-40B4-BE49-F238E27FC236}">
                      <a16:creationId xmlns:a16="http://schemas.microsoft.com/office/drawing/2014/main" id="{1C626FB5-D518-4635-950B-B8968F6FA0BF}"/>
                    </a:ext>
                  </a:extLst>
                </p:cNvPr>
                <p:cNvPicPr/>
                <p:nvPr/>
              </p:nvPicPr>
              <p:blipFill>
                <a:blip r:embed="rId103"/>
                <a:stretch>
                  <a:fillRect/>
                </a:stretch>
              </p:blipFill>
              <p:spPr>
                <a:xfrm>
                  <a:off x="7612932" y="4613135"/>
                  <a:ext cx="3571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5" name="Ink 104">
                  <a:extLst>
                    <a:ext uri="{FF2B5EF4-FFF2-40B4-BE49-F238E27FC236}">
                      <a16:creationId xmlns:a16="http://schemas.microsoft.com/office/drawing/2014/main" id="{3FAB8A23-4AE3-4B9D-BF5B-B817181318B0}"/>
                    </a:ext>
                  </a:extLst>
                </p14:cNvPr>
                <p14:cNvContentPartPr/>
                <p14:nvPr/>
              </p14:nvContentPartPr>
              <p14:xfrm>
                <a:off x="8199732" y="4715015"/>
                <a:ext cx="5760" cy="360"/>
              </p14:xfrm>
            </p:contentPart>
          </mc:Choice>
          <mc:Fallback>
            <p:pic>
              <p:nvPicPr>
                <p:cNvPr id="105" name="Ink 104">
                  <a:extLst>
                    <a:ext uri="{FF2B5EF4-FFF2-40B4-BE49-F238E27FC236}">
                      <a16:creationId xmlns:a16="http://schemas.microsoft.com/office/drawing/2014/main" id="{3FAB8A23-4AE3-4B9D-BF5B-B817181318B0}"/>
                    </a:ext>
                  </a:extLst>
                </p:cNvPr>
                <p:cNvPicPr/>
                <p:nvPr/>
              </p:nvPicPr>
              <p:blipFill>
                <a:blip r:embed="rId45"/>
                <a:stretch>
                  <a:fillRect/>
                </a:stretch>
              </p:blipFill>
              <p:spPr>
                <a:xfrm>
                  <a:off x="8191092" y="4706375"/>
                  <a:ext cx="23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7" name="Ink 106">
                  <a:extLst>
                    <a:ext uri="{FF2B5EF4-FFF2-40B4-BE49-F238E27FC236}">
                      <a16:creationId xmlns:a16="http://schemas.microsoft.com/office/drawing/2014/main" id="{D1381F54-37E0-4A4F-A965-9306717795BA}"/>
                    </a:ext>
                  </a:extLst>
                </p14:cNvPr>
                <p14:cNvContentPartPr/>
                <p14:nvPr/>
              </p14:nvContentPartPr>
              <p14:xfrm>
                <a:off x="8436252" y="4519175"/>
                <a:ext cx="263160" cy="197280"/>
              </p14:xfrm>
            </p:contentPart>
          </mc:Choice>
          <mc:Fallback>
            <p:pic>
              <p:nvPicPr>
                <p:cNvPr id="107" name="Ink 106">
                  <a:extLst>
                    <a:ext uri="{FF2B5EF4-FFF2-40B4-BE49-F238E27FC236}">
                      <a16:creationId xmlns:a16="http://schemas.microsoft.com/office/drawing/2014/main" id="{D1381F54-37E0-4A4F-A965-9306717795BA}"/>
                    </a:ext>
                  </a:extLst>
                </p:cNvPr>
                <p:cNvPicPr/>
                <p:nvPr/>
              </p:nvPicPr>
              <p:blipFill>
                <a:blip r:embed="rId106"/>
                <a:stretch>
                  <a:fillRect/>
                </a:stretch>
              </p:blipFill>
              <p:spPr>
                <a:xfrm>
                  <a:off x="8427252" y="4510175"/>
                  <a:ext cx="2808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08" name="Ink 107">
                  <a:extLst>
                    <a:ext uri="{FF2B5EF4-FFF2-40B4-BE49-F238E27FC236}">
                      <a16:creationId xmlns:a16="http://schemas.microsoft.com/office/drawing/2014/main" id="{2B50E38A-C4E2-4058-89E7-D0A1391BE1B5}"/>
                    </a:ext>
                  </a:extLst>
                </p14:cNvPr>
                <p14:cNvContentPartPr/>
                <p14:nvPr/>
              </p14:nvContentPartPr>
              <p14:xfrm>
                <a:off x="8454612" y="4505855"/>
                <a:ext cx="254880" cy="48240"/>
              </p14:xfrm>
            </p:contentPart>
          </mc:Choice>
          <mc:Fallback>
            <p:pic>
              <p:nvPicPr>
                <p:cNvPr id="108" name="Ink 107">
                  <a:extLst>
                    <a:ext uri="{FF2B5EF4-FFF2-40B4-BE49-F238E27FC236}">
                      <a16:creationId xmlns:a16="http://schemas.microsoft.com/office/drawing/2014/main" id="{2B50E38A-C4E2-4058-89E7-D0A1391BE1B5}"/>
                    </a:ext>
                  </a:extLst>
                </p:cNvPr>
                <p:cNvPicPr/>
                <p:nvPr/>
              </p:nvPicPr>
              <p:blipFill>
                <a:blip r:embed="rId108"/>
                <a:stretch>
                  <a:fillRect/>
                </a:stretch>
              </p:blipFill>
              <p:spPr>
                <a:xfrm>
                  <a:off x="8445612" y="4496855"/>
                  <a:ext cx="2725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9" name="Ink 108">
                  <a:extLst>
                    <a:ext uri="{FF2B5EF4-FFF2-40B4-BE49-F238E27FC236}">
                      <a16:creationId xmlns:a16="http://schemas.microsoft.com/office/drawing/2014/main" id="{1EEE1858-4EFC-42B5-9284-929147A73445}"/>
                    </a:ext>
                  </a:extLst>
                </p14:cNvPr>
                <p14:cNvContentPartPr/>
                <p14:nvPr/>
              </p14:nvContentPartPr>
              <p14:xfrm>
                <a:off x="8492052" y="4609895"/>
                <a:ext cx="199440" cy="19800"/>
              </p14:xfrm>
            </p:contentPart>
          </mc:Choice>
          <mc:Fallback>
            <p:pic>
              <p:nvPicPr>
                <p:cNvPr id="109" name="Ink 108">
                  <a:extLst>
                    <a:ext uri="{FF2B5EF4-FFF2-40B4-BE49-F238E27FC236}">
                      <a16:creationId xmlns:a16="http://schemas.microsoft.com/office/drawing/2014/main" id="{1EEE1858-4EFC-42B5-9284-929147A73445}"/>
                    </a:ext>
                  </a:extLst>
                </p:cNvPr>
                <p:cNvPicPr/>
                <p:nvPr/>
              </p:nvPicPr>
              <p:blipFill>
                <a:blip r:embed="rId110"/>
                <a:stretch>
                  <a:fillRect/>
                </a:stretch>
              </p:blipFill>
              <p:spPr>
                <a:xfrm>
                  <a:off x="8483052" y="4601255"/>
                  <a:ext cx="217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10" name="Ink 109">
                  <a:extLst>
                    <a:ext uri="{FF2B5EF4-FFF2-40B4-BE49-F238E27FC236}">
                      <a16:creationId xmlns:a16="http://schemas.microsoft.com/office/drawing/2014/main" id="{51CD9477-2811-4E10-A00A-2B740A98CA5D}"/>
                    </a:ext>
                  </a:extLst>
                </p14:cNvPr>
                <p14:cNvContentPartPr/>
                <p14:nvPr/>
              </p14:nvContentPartPr>
              <p14:xfrm>
                <a:off x="8778612" y="4587215"/>
                <a:ext cx="271440" cy="56520"/>
              </p14:xfrm>
            </p:contentPart>
          </mc:Choice>
          <mc:Fallback>
            <p:pic>
              <p:nvPicPr>
                <p:cNvPr id="110" name="Ink 109">
                  <a:extLst>
                    <a:ext uri="{FF2B5EF4-FFF2-40B4-BE49-F238E27FC236}">
                      <a16:creationId xmlns:a16="http://schemas.microsoft.com/office/drawing/2014/main" id="{51CD9477-2811-4E10-A00A-2B740A98CA5D}"/>
                    </a:ext>
                  </a:extLst>
                </p:cNvPr>
                <p:cNvPicPr/>
                <p:nvPr/>
              </p:nvPicPr>
              <p:blipFill>
                <a:blip r:embed="rId112"/>
                <a:stretch>
                  <a:fillRect/>
                </a:stretch>
              </p:blipFill>
              <p:spPr>
                <a:xfrm>
                  <a:off x="8769612" y="4578215"/>
                  <a:ext cx="2890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11" name="Ink 110">
                  <a:extLst>
                    <a:ext uri="{FF2B5EF4-FFF2-40B4-BE49-F238E27FC236}">
                      <a16:creationId xmlns:a16="http://schemas.microsoft.com/office/drawing/2014/main" id="{5DA4D3BF-6CBF-4576-874C-67EC0544B5CB}"/>
                    </a:ext>
                  </a:extLst>
                </p14:cNvPr>
                <p14:cNvContentPartPr/>
                <p14:nvPr/>
              </p14:nvContentPartPr>
              <p14:xfrm>
                <a:off x="8770692" y="4527455"/>
                <a:ext cx="279000" cy="153360"/>
              </p14:xfrm>
            </p:contentPart>
          </mc:Choice>
          <mc:Fallback>
            <p:pic>
              <p:nvPicPr>
                <p:cNvPr id="111" name="Ink 110">
                  <a:extLst>
                    <a:ext uri="{FF2B5EF4-FFF2-40B4-BE49-F238E27FC236}">
                      <a16:creationId xmlns:a16="http://schemas.microsoft.com/office/drawing/2014/main" id="{5DA4D3BF-6CBF-4576-874C-67EC0544B5CB}"/>
                    </a:ext>
                  </a:extLst>
                </p:cNvPr>
                <p:cNvPicPr/>
                <p:nvPr/>
              </p:nvPicPr>
              <p:blipFill>
                <a:blip r:embed="rId114"/>
                <a:stretch>
                  <a:fillRect/>
                </a:stretch>
              </p:blipFill>
              <p:spPr>
                <a:xfrm>
                  <a:off x="8762052" y="4518815"/>
                  <a:ext cx="2966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12" name="Ink 111">
                  <a:extLst>
                    <a:ext uri="{FF2B5EF4-FFF2-40B4-BE49-F238E27FC236}">
                      <a16:creationId xmlns:a16="http://schemas.microsoft.com/office/drawing/2014/main" id="{94C77F06-72AF-4583-BA8B-01FF2B722565}"/>
                    </a:ext>
                  </a:extLst>
                </p14:cNvPr>
                <p14:cNvContentPartPr/>
                <p14:nvPr/>
              </p14:nvContentPartPr>
              <p14:xfrm>
                <a:off x="9043932" y="4531055"/>
                <a:ext cx="383040" cy="130680"/>
              </p14:xfrm>
            </p:contentPart>
          </mc:Choice>
          <mc:Fallback>
            <p:pic>
              <p:nvPicPr>
                <p:cNvPr id="112" name="Ink 111">
                  <a:extLst>
                    <a:ext uri="{FF2B5EF4-FFF2-40B4-BE49-F238E27FC236}">
                      <a16:creationId xmlns:a16="http://schemas.microsoft.com/office/drawing/2014/main" id="{94C77F06-72AF-4583-BA8B-01FF2B722565}"/>
                    </a:ext>
                  </a:extLst>
                </p:cNvPr>
                <p:cNvPicPr/>
                <p:nvPr/>
              </p:nvPicPr>
              <p:blipFill>
                <a:blip r:embed="rId116"/>
                <a:stretch>
                  <a:fillRect/>
                </a:stretch>
              </p:blipFill>
              <p:spPr>
                <a:xfrm>
                  <a:off x="9035292" y="4522415"/>
                  <a:ext cx="400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13" name="Ink 112">
                  <a:extLst>
                    <a:ext uri="{FF2B5EF4-FFF2-40B4-BE49-F238E27FC236}">
                      <a16:creationId xmlns:a16="http://schemas.microsoft.com/office/drawing/2014/main" id="{D8AF0528-2B96-4C82-BA29-AE1A125BEC69}"/>
                    </a:ext>
                  </a:extLst>
                </p14:cNvPr>
                <p14:cNvContentPartPr/>
                <p14:nvPr/>
              </p14:nvContentPartPr>
              <p14:xfrm>
                <a:off x="9083892" y="4508375"/>
                <a:ext cx="199440" cy="22320"/>
              </p14:xfrm>
            </p:contentPart>
          </mc:Choice>
          <mc:Fallback>
            <p:pic>
              <p:nvPicPr>
                <p:cNvPr id="113" name="Ink 112">
                  <a:extLst>
                    <a:ext uri="{FF2B5EF4-FFF2-40B4-BE49-F238E27FC236}">
                      <a16:creationId xmlns:a16="http://schemas.microsoft.com/office/drawing/2014/main" id="{D8AF0528-2B96-4C82-BA29-AE1A125BEC69}"/>
                    </a:ext>
                  </a:extLst>
                </p:cNvPr>
                <p:cNvPicPr/>
                <p:nvPr/>
              </p:nvPicPr>
              <p:blipFill>
                <a:blip r:embed="rId118"/>
                <a:stretch>
                  <a:fillRect/>
                </a:stretch>
              </p:blipFill>
              <p:spPr>
                <a:xfrm>
                  <a:off x="9075252" y="4499375"/>
                  <a:ext cx="2170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15" name="Ink 114">
                  <a:extLst>
                    <a:ext uri="{FF2B5EF4-FFF2-40B4-BE49-F238E27FC236}">
                      <a16:creationId xmlns:a16="http://schemas.microsoft.com/office/drawing/2014/main" id="{C34FAC28-656E-42D7-8082-359D353B3BDD}"/>
                    </a:ext>
                  </a:extLst>
                </p14:cNvPr>
                <p14:cNvContentPartPr/>
                <p14:nvPr/>
              </p14:nvContentPartPr>
              <p14:xfrm>
                <a:off x="9091812" y="4428455"/>
                <a:ext cx="29520" cy="81720"/>
              </p14:xfrm>
            </p:contentPart>
          </mc:Choice>
          <mc:Fallback>
            <p:pic>
              <p:nvPicPr>
                <p:cNvPr id="115" name="Ink 114">
                  <a:extLst>
                    <a:ext uri="{FF2B5EF4-FFF2-40B4-BE49-F238E27FC236}">
                      <a16:creationId xmlns:a16="http://schemas.microsoft.com/office/drawing/2014/main" id="{C34FAC28-656E-42D7-8082-359D353B3BDD}"/>
                    </a:ext>
                  </a:extLst>
                </p:cNvPr>
                <p:cNvPicPr/>
                <p:nvPr/>
              </p:nvPicPr>
              <p:blipFill>
                <a:blip r:embed="rId120"/>
                <a:stretch>
                  <a:fillRect/>
                </a:stretch>
              </p:blipFill>
              <p:spPr>
                <a:xfrm>
                  <a:off x="9083172" y="4419455"/>
                  <a:ext cx="471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16" name="Ink 115">
                  <a:extLst>
                    <a:ext uri="{FF2B5EF4-FFF2-40B4-BE49-F238E27FC236}">
                      <a16:creationId xmlns:a16="http://schemas.microsoft.com/office/drawing/2014/main" id="{4BC14BC6-E2E2-461C-8007-7771A1C20D99}"/>
                    </a:ext>
                  </a:extLst>
                </p14:cNvPr>
                <p14:cNvContentPartPr/>
                <p14:nvPr/>
              </p14:nvContentPartPr>
              <p14:xfrm>
                <a:off x="9108012" y="4428455"/>
                <a:ext cx="204840" cy="33840"/>
              </p14:xfrm>
            </p:contentPart>
          </mc:Choice>
          <mc:Fallback>
            <p:pic>
              <p:nvPicPr>
                <p:cNvPr id="116" name="Ink 115">
                  <a:extLst>
                    <a:ext uri="{FF2B5EF4-FFF2-40B4-BE49-F238E27FC236}">
                      <a16:creationId xmlns:a16="http://schemas.microsoft.com/office/drawing/2014/main" id="{4BC14BC6-E2E2-461C-8007-7771A1C20D99}"/>
                    </a:ext>
                  </a:extLst>
                </p:cNvPr>
                <p:cNvPicPr/>
                <p:nvPr/>
              </p:nvPicPr>
              <p:blipFill>
                <a:blip r:embed="rId122"/>
                <a:stretch>
                  <a:fillRect/>
                </a:stretch>
              </p:blipFill>
              <p:spPr>
                <a:xfrm>
                  <a:off x="9099012" y="4419455"/>
                  <a:ext cx="2224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34" name="Ink 133">
                  <a:extLst>
                    <a:ext uri="{FF2B5EF4-FFF2-40B4-BE49-F238E27FC236}">
                      <a16:creationId xmlns:a16="http://schemas.microsoft.com/office/drawing/2014/main" id="{591EB018-964E-4324-9F86-9E5F96736B21}"/>
                    </a:ext>
                  </a:extLst>
                </p14:cNvPr>
                <p14:cNvContentPartPr/>
                <p14:nvPr/>
              </p14:nvContentPartPr>
              <p14:xfrm>
                <a:off x="8170572" y="4697735"/>
                <a:ext cx="56160" cy="18720"/>
              </p14:xfrm>
            </p:contentPart>
          </mc:Choice>
          <mc:Fallback>
            <p:pic>
              <p:nvPicPr>
                <p:cNvPr id="134" name="Ink 133">
                  <a:extLst>
                    <a:ext uri="{FF2B5EF4-FFF2-40B4-BE49-F238E27FC236}">
                      <a16:creationId xmlns:a16="http://schemas.microsoft.com/office/drawing/2014/main" id="{591EB018-964E-4324-9F86-9E5F96736B21}"/>
                    </a:ext>
                  </a:extLst>
                </p:cNvPr>
                <p:cNvPicPr/>
                <p:nvPr/>
              </p:nvPicPr>
              <p:blipFill>
                <a:blip r:embed="rId124"/>
                <a:stretch>
                  <a:fillRect/>
                </a:stretch>
              </p:blipFill>
              <p:spPr>
                <a:xfrm>
                  <a:off x="8161932" y="4688735"/>
                  <a:ext cx="73800" cy="36360"/>
                </a:xfrm>
                <a:prstGeom prst="rect">
                  <a:avLst/>
                </a:prstGeom>
              </p:spPr>
            </p:pic>
          </mc:Fallback>
        </mc:AlternateContent>
      </p:grpSp>
      <p:grpSp>
        <p:nvGrpSpPr>
          <p:cNvPr id="141" name="Group 140">
            <a:extLst>
              <a:ext uri="{FF2B5EF4-FFF2-40B4-BE49-F238E27FC236}">
                <a16:creationId xmlns:a16="http://schemas.microsoft.com/office/drawing/2014/main" id="{E7A686CF-0B5F-4651-B6B9-86F6FD59EF1C}"/>
              </a:ext>
            </a:extLst>
          </p:cNvPr>
          <p:cNvGrpSpPr/>
          <p:nvPr/>
        </p:nvGrpSpPr>
        <p:grpSpPr>
          <a:xfrm>
            <a:off x="5842092" y="5422415"/>
            <a:ext cx="271080" cy="282600"/>
            <a:chOff x="5842092" y="5422415"/>
            <a:chExt cx="271080" cy="282600"/>
          </a:xfrm>
        </p:grpSpPr>
        <mc:AlternateContent xmlns:mc="http://schemas.openxmlformats.org/markup-compatibility/2006">
          <mc:Choice xmlns:p14="http://schemas.microsoft.com/office/powerpoint/2010/main" Requires="p14">
            <p:contentPart p14:bwMode="auto" r:id="rId125">
              <p14:nvContentPartPr>
                <p14:cNvPr id="136" name="Ink 135">
                  <a:extLst>
                    <a:ext uri="{FF2B5EF4-FFF2-40B4-BE49-F238E27FC236}">
                      <a16:creationId xmlns:a16="http://schemas.microsoft.com/office/drawing/2014/main" id="{F00D5866-26BC-421B-8388-47F2F6D89C82}"/>
                    </a:ext>
                  </a:extLst>
                </p14:cNvPr>
                <p14:cNvContentPartPr/>
                <p14:nvPr/>
              </p14:nvContentPartPr>
              <p14:xfrm>
                <a:off x="5842092" y="5422415"/>
                <a:ext cx="90720" cy="282600"/>
              </p14:xfrm>
            </p:contentPart>
          </mc:Choice>
          <mc:Fallback>
            <p:pic>
              <p:nvPicPr>
                <p:cNvPr id="136" name="Ink 135">
                  <a:extLst>
                    <a:ext uri="{FF2B5EF4-FFF2-40B4-BE49-F238E27FC236}">
                      <a16:creationId xmlns:a16="http://schemas.microsoft.com/office/drawing/2014/main" id="{F00D5866-26BC-421B-8388-47F2F6D89C82}"/>
                    </a:ext>
                  </a:extLst>
                </p:cNvPr>
                <p:cNvPicPr/>
                <p:nvPr/>
              </p:nvPicPr>
              <p:blipFill>
                <a:blip r:embed="rId126"/>
                <a:stretch>
                  <a:fillRect/>
                </a:stretch>
              </p:blipFill>
              <p:spPr>
                <a:xfrm>
                  <a:off x="5833092" y="5413415"/>
                  <a:ext cx="1083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37" name="Ink 136">
                  <a:extLst>
                    <a:ext uri="{FF2B5EF4-FFF2-40B4-BE49-F238E27FC236}">
                      <a16:creationId xmlns:a16="http://schemas.microsoft.com/office/drawing/2014/main" id="{DD3BD19C-5B4F-4534-B94C-1EB9103533C4}"/>
                    </a:ext>
                  </a:extLst>
                </p14:cNvPr>
                <p14:cNvContentPartPr/>
                <p14:nvPr/>
              </p14:nvContentPartPr>
              <p14:xfrm>
                <a:off x="6070332" y="5581175"/>
                <a:ext cx="42840" cy="11160"/>
              </p14:xfrm>
            </p:contentPart>
          </mc:Choice>
          <mc:Fallback>
            <p:pic>
              <p:nvPicPr>
                <p:cNvPr id="137" name="Ink 136">
                  <a:extLst>
                    <a:ext uri="{FF2B5EF4-FFF2-40B4-BE49-F238E27FC236}">
                      <a16:creationId xmlns:a16="http://schemas.microsoft.com/office/drawing/2014/main" id="{DD3BD19C-5B4F-4534-B94C-1EB9103533C4}"/>
                    </a:ext>
                  </a:extLst>
                </p:cNvPr>
                <p:cNvPicPr/>
                <p:nvPr/>
              </p:nvPicPr>
              <p:blipFill>
                <a:blip r:embed="rId128"/>
                <a:stretch>
                  <a:fillRect/>
                </a:stretch>
              </p:blipFill>
              <p:spPr>
                <a:xfrm>
                  <a:off x="6061692" y="5572535"/>
                  <a:ext cx="60480" cy="28800"/>
                </a:xfrm>
                <a:prstGeom prst="rect">
                  <a:avLst/>
                </a:prstGeom>
              </p:spPr>
            </p:pic>
          </mc:Fallback>
        </mc:AlternateContent>
      </p:grpSp>
      <p:grpSp>
        <p:nvGrpSpPr>
          <p:cNvPr id="140" name="Group 139">
            <a:extLst>
              <a:ext uri="{FF2B5EF4-FFF2-40B4-BE49-F238E27FC236}">
                <a16:creationId xmlns:a16="http://schemas.microsoft.com/office/drawing/2014/main" id="{1F13A651-4EF9-4D24-BB7E-550C5B9BE88B}"/>
              </a:ext>
            </a:extLst>
          </p:cNvPr>
          <p:cNvGrpSpPr/>
          <p:nvPr/>
        </p:nvGrpSpPr>
        <p:grpSpPr>
          <a:xfrm>
            <a:off x="5683692" y="4698455"/>
            <a:ext cx="339120" cy="215280"/>
            <a:chOff x="5683692" y="4698455"/>
            <a:chExt cx="339120" cy="215280"/>
          </a:xfrm>
        </p:grpSpPr>
        <mc:AlternateContent xmlns:mc="http://schemas.openxmlformats.org/markup-compatibility/2006">
          <mc:Choice xmlns:p14="http://schemas.microsoft.com/office/powerpoint/2010/main" Requires="p14">
            <p:contentPart p14:bwMode="auto" r:id="rId129">
              <p14:nvContentPartPr>
                <p14:cNvPr id="138" name="Ink 137">
                  <a:extLst>
                    <a:ext uri="{FF2B5EF4-FFF2-40B4-BE49-F238E27FC236}">
                      <a16:creationId xmlns:a16="http://schemas.microsoft.com/office/drawing/2014/main" id="{F75CABBB-22B8-4754-AF21-7E5B213BAB2C}"/>
                    </a:ext>
                  </a:extLst>
                </p14:cNvPr>
                <p14:cNvContentPartPr/>
                <p14:nvPr/>
              </p14:nvContentPartPr>
              <p14:xfrm>
                <a:off x="5683692" y="4698455"/>
                <a:ext cx="222480" cy="215280"/>
              </p14:xfrm>
            </p:contentPart>
          </mc:Choice>
          <mc:Fallback>
            <p:pic>
              <p:nvPicPr>
                <p:cNvPr id="138" name="Ink 137">
                  <a:extLst>
                    <a:ext uri="{FF2B5EF4-FFF2-40B4-BE49-F238E27FC236}">
                      <a16:creationId xmlns:a16="http://schemas.microsoft.com/office/drawing/2014/main" id="{F75CABBB-22B8-4754-AF21-7E5B213BAB2C}"/>
                    </a:ext>
                  </a:extLst>
                </p:cNvPr>
                <p:cNvPicPr/>
                <p:nvPr/>
              </p:nvPicPr>
              <p:blipFill>
                <a:blip r:embed="rId130"/>
                <a:stretch>
                  <a:fillRect/>
                </a:stretch>
              </p:blipFill>
              <p:spPr>
                <a:xfrm>
                  <a:off x="5675052" y="4689455"/>
                  <a:ext cx="2401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39" name="Ink 138">
                  <a:extLst>
                    <a:ext uri="{FF2B5EF4-FFF2-40B4-BE49-F238E27FC236}">
                      <a16:creationId xmlns:a16="http://schemas.microsoft.com/office/drawing/2014/main" id="{E473FCC5-B365-4DE2-8A9D-618E58E2B9EA}"/>
                    </a:ext>
                  </a:extLst>
                </p14:cNvPr>
                <p14:cNvContentPartPr/>
                <p14:nvPr/>
              </p14:nvContentPartPr>
              <p14:xfrm>
                <a:off x="6011652" y="4796375"/>
                <a:ext cx="11160" cy="11160"/>
              </p14:xfrm>
            </p:contentPart>
          </mc:Choice>
          <mc:Fallback>
            <p:pic>
              <p:nvPicPr>
                <p:cNvPr id="139" name="Ink 138">
                  <a:extLst>
                    <a:ext uri="{FF2B5EF4-FFF2-40B4-BE49-F238E27FC236}">
                      <a16:creationId xmlns:a16="http://schemas.microsoft.com/office/drawing/2014/main" id="{E473FCC5-B365-4DE2-8A9D-618E58E2B9EA}"/>
                    </a:ext>
                  </a:extLst>
                </p:cNvPr>
                <p:cNvPicPr/>
                <p:nvPr/>
              </p:nvPicPr>
              <p:blipFill>
                <a:blip r:embed="rId132"/>
                <a:stretch>
                  <a:fillRect/>
                </a:stretch>
              </p:blipFill>
              <p:spPr>
                <a:xfrm>
                  <a:off x="6003012" y="4787375"/>
                  <a:ext cx="28800" cy="28800"/>
                </a:xfrm>
                <a:prstGeom prst="rect">
                  <a:avLst/>
                </a:prstGeom>
              </p:spPr>
            </p:pic>
          </mc:Fallback>
        </mc:AlternateContent>
      </p:grpSp>
      <p:grpSp>
        <p:nvGrpSpPr>
          <p:cNvPr id="179" name="Group 178">
            <a:extLst>
              <a:ext uri="{FF2B5EF4-FFF2-40B4-BE49-F238E27FC236}">
                <a16:creationId xmlns:a16="http://schemas.microsoft.com/office/drawing/2014/main" id="{3DDFC383-2876-4270-87EC-0CECBD151760}"/>
              </a:ext>
            </a:extLst>
          </p:cNvPr>
          <p:cNvGrpSpPr/>
          <p:nvPr/>
        </p:nvGrpSpPr>
        <p:grpSpPr>
          <a:xfrm>
            <a:off x="5666772" y="3287255"/>
            <a:ext cx="2639880" cy="304560"/>
            <a:chOff x="5666772" y="3287255"/>
            <a:chExt cx="2639880" cy="304560"/>
          </a:xfrm>
        </p:grpSpPr>
        <mc:AlternateContent xmlns:mc="http://schemas.openxmlformats.org/markup-compatibility/2006">
          <mc:Choice xmlns:p14="http://schemas.microsoft.com/office/powerpoint/2010/main" Requires="p14">
            <p:contentPart p14:bwMode="auto" r:id="rId133">
              <p14:nvContentPartPr>
                <p14:cNvPr id="162" name="Ink 161">
                  <a:extLst>
                    <a:ext uri="{FF2B5EF4-FFF2-40B4-BE49-F238E27FC236}">
                      <a16:creationId xmlns:a16="http://schemas.microsoft.com/office/drawing/2014/main" id="{A6904B52-338E-4BF7-8F74-C7A404F25AFB}"/>
                    </a:ext>
                  </a:extLst>
                </p14:cNvPr>
                <p14:cNvContentPartPr/>
                <p14:nvPr/>
              </p14:nvContentPartPr>
              <p14:xfrm>
                <a:off x="5666772" y="3331535"/>
                <a:ext cx="218160" cy="260280"/>
              </p14:xfrm>
            </p:contentPart>
          </mc:Choice>
          <mc:Fallback>
            <p:pic>
              <p:nvPicPr>
                <p:cNvPr id="162" name="Ink 161">
                  <a:extLst>
                    <a:ext uri="{FF2B5EF4-FFF2-40B4-BE49-F238E27FC236}">
                      <a16:creationId xmlns:a16="http://schemas.microsoft.com/office/drawing/2014/main" id="{A6904B52-338E-4BF7-8F74-C7A404F25AFB}"/>
                    </a:ext>
                  </a:extLst>
                </p:cNvPr>
                <p:cNvPicPr/>
                <p:nvPr/>
              </p:nvPicPr>
              <p:blipFill>
                <a:blip r:embed="rId134"/>
                <a:stretch>
                  <a:fillRect/>
                </a:stretch>
              </p:blipFill>
              <p:spPr>
                <a:xfrm>
                  <a:off x="5658132" y="3322895"/>
                  <a:ext cx="2358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63" name="Ink 162">
                  <a:extLst>
                    <a:ext uri="{FF2B5EF4-FFF2-40B4-BE49-F238E27FC236}">
                      <a16:creationId xmlns:a16="http://schemas.microsoft.com/office/drawing/2014/main" id="{91AC14DF-4727-4BE2-8B95-D2F56C54F9BF}"/>
                    </a:ext>
                  </a:extLst>
                </p14:cNvPr>
                <p14:cNvContentPartPr/>
                <p14:nvPr/>
              </p14:nvContentPartPr>
              <p14:xfrm>
                <a:off x="6001572" y="3406055"/>
                <a:ext cx="194040" cy="149760"/>
              </p14:xfrm>
            </p:contentPart>
          </mc:Choice>
          <mc:Fallback>
            <p:pic>
              <p:nvPicPr>
                <p:cNvPr id="163" name="Ink 162">
                  <a:extLst>
                    <a:ext uri="{FF2B5EF4-FFF2-40B4-BE49-F238E27FC236}">
                      <a16:creationId xmlns:a16="http://schemas.microsoft.com/office/drawing/2014/main" id="{91AC14DF-4727-4BE2-8B95-D2F56C54F9BF}"/>
                    </a:ext>
                  </a:extLst>
                </p:cNvPr>
                <p:cNvPicPr/>
                <p:nvPr/>
              </p:nvPicPr>
              <p:blipFill>
                <a:blip r:embed="rId136"/>
                <a:stretch>
                  <a:fillRect/>
                </a:stretch>
              </p:blipFill>
              <p:spPr>
                <a:xfrm>
                  <a:off x="5992572" y="3397415"/>
                  <a:ext cx="2116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64" name="Ink 163">
                  <a:extLst>
                    <a:ext uri="{FF2B5EF4-FFF2-40B4-BE49-F238E27FC236}">
                      <a16:creationId xmlns:a16="http://schemas.microsoft.com/office/drawing/2014/main" id="{705E1B79-FEEC-48F5-9B68-76E6852476A7}"/>
                    </a:ext>
                  </a:extLst>
                </p14:cNvPr>
                <p14:cNvContentPartPr/>
                <p14:nvPr/>
              </p14:nvContentPartPr>
              <p14:xfrm>
                <a:off x="5907972" y="3358895"/>
                <a:ext cx="261360" cy="46800"/>
              </p14:xfrm>
            </p:contentPart>
          </mc:Choice>
          <mc:Fallback>
            <p:pic>
              <p:nvPicPr>
                <p:cNvPr id="164" name="Ink 163">
                  <a:extLst>
                    <a:ext uri="{FF2B5EF4-FFF2-40B4-BE49-F238E27FC236}">
                      <a16:creationId xmlns:a16="http://schemas.microsoft.com/office/drawing/2014/main" id="{705E1B79-FEEC-48F5-9B68-76E6852476A7}"/>
                    </a:ext>
                  </a:extLst>
                </p:cNvPr>
                <p:cNvPicPr/>
                <p:nvPr/>
              </p:nvPicPr>
              <p:blipFill>
                <a:blip r:embed="rId138"/>
                <a:stretch>
                  <a:fillRect/>
                </a:stretch>
              </p:blipFill>
              <p:spPr>
                <a:xfrm>
                  <a:off x="5898972" y="3350255"/>
                  <a:ext cx="2790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65" name="Ink 164">
                  <a:extLst>
                    <a:ext uri="{FF2B5EF4-FFF2-40B4-BE49-F238E27FC236}">
                      <a16:creationId xmlns:a16="http://schemas.microsoft.com/office/drawing/2014/main" id="{7B698B0E-766B-467F-8EFD-B8C94940E0B1}"/>
                    </a:ext>
                  </a:extLst>
                </p14:cNvPr>
                <p14:cNvContentPartPr/>
                <p14:nvPr/>
              </p14:nvContentPartPr>
              <p14:xfrm>
                <a:off x="5992572" y="3459335"/>
                <a:ext cx="168480" cy="13320"/>
              </p14:xfrm>
            </p:contentPart>
          </mc:Choice>
          <mc:Fallback>
            <p:pic>
              <p:nvPicPr>
                <p:cNvPr id="165" name="Ink 164">
                  <a:extLst>
                    <a:ext uri="{FF2B5EF4-FFF2-40B4-BE49-F238E27FC236}">
                      <a16:creationId xmlns:a16="http://schemas.microsoft.com/office/drawing/2014/main" id="{7B698B0E-766B-467F-8EFD-B8C94940E0B1}"/>
                    </a:ext>
                  </a:extLst>
                </p:cNvPr>
                <p:cNvPicPr/>
                <p:nvPr/>
              </p:nvPicPr>
              <p:blipFill>
                <a:blip r:embed="rId140"/>
                <a:stretch>
                  <a:fillRect/>
                </a:stretch>
              </p:blipFill>
              <p:spPr>
                <a:xfrm>
                  <a:off x="5983932" y="3450695"/>
                  <a:ext cx="1861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66" name="Ink 165">
                  <a:extLst>
                    <a:ext uri="{FF2B5EF4-FFF2-40B4-BE49-F238E27FC236}">
                      <a16:creationId xmlns:a16="http://schemas.microsoft.com/office/drawing/2014/main" id="{DAFC193B-A160-4900-B100-EC990C36934D}"/>
                    </a:ext>
                  </a:extLst>
                </p14:cNvPr>
                <p14:cNvContentPartPr/>
                <p14:nvPr/>
              </p14:nvContentPartPr>
              <p14:xfrm>
                <a:off x="6266172" y="3375455"/>
                <a:ext cx="304560" cy="177480"/>
              </p14:xfrm>
            </p:contentPart>
          </mc:Choice>
          <mc:Fallback>
            <p:pic>
              <p:nvPicPr>
                <p:cNvPr id="166" name="Ink 165">
                  <a:extLst>
                    <a:ext uri="{FF2B5EF4-FFF2-40B4-BE49-F238E27FC236}">
                      <a16:creationId xmlns:a16="http://schemas.microsoft.com/office/drawing/2014/main" id="{DAFC193B-A160-4900-B100-EC990C36934D}"/>
                    </a:ext>
                  </a:extLst>
                </p:cNvPr>
                <p:cNvPicPr/>
                <p:nvPr/>
              </p:nvPicPr>
              <p:blipFill>
                <a:blip r:embed="rId142"/>
                <a:stretch>
                  <a:fillRect/>
                </a:stretch>
              </p:blipFill>
              <p:spPr>
                <a:xfrm>
                  <a:off x="6257532" y="3366455"/>
                  <a:ext cx="3222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67" name="Ink 166">
                  <a:extLst>
                    <a:ext uri="{FF2B5EF4-FFF2-40B4-BE49-F238E27FC236}">
                      <a16:creationId xmlns:a16="http://schemas.microsoft.com/office/drawing/2014/main" id="{BBD95B0D-EF9C-41E3-8AA1-CA33D6D3219A}"/>
                    </a:ext>
                  </a:extLst>
                </p14:cNvPr>
                <p14:cNvContentPartPr/>
                <p14:nvPr/>
              </p14:nvContentPartPr>
              <p14:xfrm>
                <a:off x="6649212" y="3376895"/>
                <a:ext cx="130320" cy="124920"/>
              </p14:xfrm>
            </p:contentPart>
          </mc:Choice>
          <mc:Fallback>
            <p:pic>
              <p:nvPicPr>
                <p:cNvPr id="167" name="Ink 166">
                  <a:extLst>
                    <a:ext uri="{FF2B5EF4-FFF2-40B4-BE49-F238E27FC236}">
                      <a16:creationId xmlns:a16="http://schemas.microsoft.com/office/drawing/2014/main" id="{BBD95B0D-EF9C-41E3-8AA1-CA33D6D3219A}"/>
                    </a:ext>
                  </a:extLst>
                </p:cNvPr>
                <p:cNvPicPr/>
                <p:nvPr/>
              </p:nvPicPr>
              <p:blipFill>
                <a:blip r:embed="rId144"/>
                <a:stretch>
                  <a:fillRect/>
                </a:stretch>
              </p:blipFill>
              <p:spPr>
                <a:xfrm>
                  <a:off x="6640572" y="3367895"/>
                  <a:ext cx="1479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68" name="Ink 167">
                  <a:extLst>
                    <a:ext uri="{FF2B5EF4-FFF2-40B4-BE49-F238E27FC236}">
                      <a16:creationId xmlns:a16="http://schemas.microsoft.com/office/drawing/2014/main" id="{FCA6FC2C-B754-41B7-8215-31AFEFC076C6}"/>
                    </a:ext>
                  </a:extLst>
                </p14:cNvPr>
                <p14:cNvContentPartPr/>
                <p14:nvPr/>
              </p14:nvContentPartPr>
              <p14:xfrm>
                <a:off x="6660012" y="3330455"/>
                <a:ext cx="162360" cy="31320"/>
              </p14:xfrm>
            </p:contentPart>
          </mc:Choice>
          <mc:Fallback>
            <p:pic>
              <p:nvPicPr>
                <p:cNvPr id="168" name="Ink 167">
                  <a:extLst>
                    <a:ext uri="{FF2B5EF4-FFF2-40B4-BE49-F238E27FC236}">
                      <a16:creationId xmlns:a16="http://schemas.microsoft.com/office/drawing/2014/main" id="{FCA6FC2C-B754-41B7-8215-31AFEFC076C6}"/>
                    </a:ext>
                  </a:extLst>
                </p:cNvPr>
                <p:cNvPicPr/>
                <p:nvPr/>
              </p:nvPicPr>
              <p:blipFill>
                <a:blip r:embed="rId146"/>
                <a:stretch>
                  <a:fillRect/>
                </a:stretch>
              </p:blipFill>
              <p:spPr>
                <a:xfrm>
                  <a:off x="6651012" y="3321455"/>
                  <a:ext cx="1800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69" name="Ink 168">
                  <a:extLst>
                    <a:ext uri="{FF2B5EF4-FFF2-40B4-BE49-F238E27FC236}">
                      <a16:creationId xmlns:a16="http://schemas.microsoft.com/office/drawing/2014/main" id="{292B5435-A667-481F-8631-BA71A2C3CDAF}"/>
                    </a:ext>
                  </a:extLst>
                </p14:cNvPr>
                <p14:cNvContentPartPr/>
                <p14:nvPr/>
              </p14:nvContentPartPr>
              <p14:xfrm>
                <a:off x="6649212" y="3361415"/>
                <a:ext cx="172800" cy="75600"/>
              </p14:xfrm>
            </p:contentPart>
          </mc:Choice>
          <mc:Fallback>
            <p:pic>
              <p:nvPicPr>
                <p:cNvPr id="169" name="Ink 168">
                  <a:extLst>
                    <a:ext uri="{FF2B5EF4-FFF2-40B4-BE49-F238E27FC236}">
                      <a16:creationId xmlns:a16="http://schemas.microsoft.com/office/drawing/2014/main" id="{292B5435-A667-481F-8631-BA71A2C3CDAF}"/>
                    </a:ext>
                  </a:extLst>
                </p:cNvPr>
                <p:cNvPicPr/>
                <p:nvPr/>
              </p:nvPicPr>
              <p:blipFill>
                <a:blip r:embed="rId148"/>
                <a:stretch>
                  <a:fillRect/>
                </a:stretch>
              </p:blipFill>
              <p:spPr>
                <a:xfrm>
                  <a:off x="6640572" y="3352415"/>
                  <a:ext cx="1904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70" name="Ink 169">
                  <a:extLst>
                    <a:ext uri="{FF2B5EF4-FFF2-40B4-BE49-F238E27FC236}">
                      <a16:creationId xmlns:a16="http://schemas.microsoft.com/office/drawing/2014/main" id="{4A54C807-E880-40EA-84C6-923506EABC4B}"/>
                    </a:ext>
                  </a:extLst>
                </p14:cNvPr>
                <p14:cNvContentPartPr/>
                <p14:nvPr/>
              </p14:nvContentPartPr>
              <p14:xfrm>
                <a:off x="6832452" y="3381575"/>
                <a:ext cx="51120" cy="128160"/>
              </p14:xfrm>
            </p:contentPart>
          </mc:Choice>
          <mc:Fallback>
            <p:pic>
              <p:nvPicPr>
                <p:cNvPr id="170" name="Ink 169">
                  <a:extLst>
                    <a:ext uri="{FF2B5EF4-FFF2-40B4-BE49-F238E27FC236}">
                      <a16:creationId xmlns:a16="http://schemas.microsoft.com/office/drawing/2014/main" id="{4A54C807-E880-40EA-84C6-923506EABC4B}"/>
                    </a:ext>
                  </a:extLst>
                </p:cNvPr>
                <p:cNvPicPr/>
                <p:nvPr/>
              </p:nvPicPr>
              <p:blipFill>
                <a:blip r:embed="rId150"/>
                <a:stretch>
                  <a:fillRect/>
                </a:stretch>
              </p:blipFill>
              <p:spPr>
                <a:xfrm>
                  <a:off x="6823812" y="3372935"/>
                  <a:ext cx="687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72" name="Ink 171">
                  <a:extLst>
                    <a:ext uri="{FF2B5EF4-FFF2-40B4-BE49-F238E27FC236}">
                      <a16:creationId xmlns:a16="http://schemas.microsoft.com/office/drawing/2014/main" id="{CDF985AF-40D0-40D6-92F4-20E15FF8D398}"/>
                    </a:ext>
                  </a:extLst>
                </p14:cNvPr>
                <p14:cNvContentPartPr/>
                <p14:nvPr/>
              </p14:nvContentPartPr>
              <p14:xfrm>
                <a:off x="6874932" y="3338375"/>
                <a:ext cx="234000" cy="152280"/>
              </p14:xfrm>
            </p:contentPart>
          </mc:Choice>
          <mc:Fallback>
            <p:pic>
              <p:nvPicPr>
                <p:cNvPr id="172" name="Ink 171">
                  <a:extLst>
                    <a:ext uri="{FF2B5EF4-FFF2-40B4-BE49-F238E27FC236}">
                      <a16:creationId xmlns:a16="http://schemas.microsoft.com/office/drawing/2014/main" id="{CDF985AF-40D0-40D6-92F4-20E15FF8D398}"/>
                    </a:ext>
                  </a:extLst>
                </p:cNvPr>
                <p:cNvPicPr/>
                <p:nvPr/>
              </p:nvPicPr>
              <p:blipFill>
                <a:blip r:embed="rId152"/>
                <a:stretch>
                  <a:fillRect/>
                </a:stretch>
              </p:blipFill>
              <p:spPr>
                <a:xfrm>
                  <a:off x="6866292" y="3329735"/>
                  <a:ext cx="2516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73" name="Ink 172">
                  <a:extLst>
                    <a:ext uri="{FF2B5EF4-FFF2-40B4-BE49-F238E27FC236}">
                      <a16:creationId xmlns:a16="http://schemas.microsoft.com/office/drawing/2014/main" id="{544D5A67-44DC-453D-8710-CF8B862BB628}"/>
                    </a:ext>
                  </a:extLst>
                </p14:cNvPr>
                <p14:cNvContentPartPr/>
                <p14:nvPr/>
              </p14:nvContentPartPr>
              <p14:xfrm>
                <a:off x="7164372" y="3351695"/>
                <a:ext cx="40320" cy="125640"/>
              </p14:xfrm>
            </p:contentPart>
          </mc:Choice>
          <mc:Fallback>
            <p:pic>
              <p:nvPicPr>
                <p:cNvPr id="173" name="Ink 172">
                  <a:extLst>
                    <a:ext uri="{FF2B5EF4-FFF2-40B4-BE49-F238E27FC236}">
                      <a16:creationId xmlns:a16="http://schemas.microsoft.com/office/drawing/2014/main" id="{544D5A67-44DC-453D-8710-CF8B862BB628}"/>
                    </a:ext>
                  </a:extLst>
                </p:cNvPr>
                <p:cNvPicPr/>
                <p:nvPr/>
              </p:nvPicPr>
              <p:blipFill>
                <a:blip r:embed="rId154"/>
                <a:stretch>
                  <a:fillRect/>
                </a:stretch>
              </p:blipFill>
              <p:spPr>
                <a:xfrm>
                  <a:off x="7155732" y="3343055"/>
                  <a:ext cx="579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74" name="Ink 173">
                  <a:extLst>
                    <a:ext uri="{FF2B5EF4-FFF2-40B4-BE49-F238E27FC236}">
                      <a16:creationId xmlns:a16="http://schemas.microsoft.com/office/drawing/2014/main" id="{BA75155C-B934-490A-B08C-E47C786BAA9E}"/>
                    </a:ext>
                  </a:extLst>
                </p14:cNvPr>
                <p14:cNvContentPartPr/>
                <p14:nvPr/>
              </p14:nvContentPartPr>
              <p14:xfrm>
                <a:off x="7217292" y="3321815"/>
                <a:ext cx="187200" cy="179640"/>
              </p14:xfrm>
            </p:contentPart>
          </mc:Choice>
          <mc:Fallback>
            <p:pic>
              <p:nvPicPr>
                <p:cNvPr id="174" name="Ink 173">
                  <a:extLst>
                    <a:ext uri="{FF2B5EF4-FFF2-40B4-BE49-F238E27FC236}">
                      <a16:creationId xmlns:a16="http://schemas.microsoft.com/office/drawing/2014/main" id="{BA75155C-B934-490A-B08C-E47C786BAA9E}"/>
                    </a:ext>
                  </a:extLst>
                </p:cNvPr>
                <p:cNvPicPr/>
                <p:nvPr/>
              </p:nvPicPr>
              <p:blipFill>
                <a:blip r:embed="rId156"/>
                <a:stretch>
                  <a:fillRect/>
                </a:stretch>
              </p:blipFill>
              <p:spPr>
                <a:xfrm>
                  <a:off x="7208292" y="3313175"/>
                  <a:ext cx="204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75" name="Ink 174">
                  <a:extLst>
                    <a:ext uri="{FF2B5EF4-FFF2-40B4-BE49-F238E27FC236}">
                      <a16:creationId xmlns:a16="http://schemas.microsoft.com/office/drawing/2014/main" id="{685B4CF6-D324-481C-A800-C37F1FDAD582}"/>
                    </a:ext>
                  </a:extLst>
                </p14:cNvPr>
                <p14:cNvContentPartPr/>
                <p14:nvPr/>
              </p14:nvContentPartPr>
              <p14:xfrm>
                <a:off x="7432212" y="3354215"/>
                <a:ext cx="247680" cy="122760"/>
              </p14:xfrm>
            </p:contentPart>
          </mc:Choice>
          <mc:Fallback>
            <p:pic>
              <p:nvPicPr>
                <p:cNvPr id="175" name="Ink 174">
                  <a:extLst>
                    <a:ext uri="{FF2B5EF4-FFF2-40B4-BE49-F238E27FC236}">
                      <a16:creationId xmlns:a16="http://schemas.microsoft.com/office/drawing/2014/main" id="{685B4CF6-D324-481C-A800-C37F1FDAD582}"/>
                    </a:ext>
                  </a:extLst>
                </p:cNvPr>
                <p:cNvPicPr/>
                <p:nvPr/>
              </p:nvPicPr>
              <p:blipFill>
                <a:blip r:embed="rId158"/>
                <a:stretch>
                  <a:fillRect/>
                </a:stretch>
              </p:blipFill>
              <p:spPr>
                <a:xfrm>
                  <a:off x="7423572" y="3345575"/>
                  <a:ext cx="2653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76" name="Ink 175">
                  <a:extLst>
                    <a:ext uri="{FF2B5EF4-FFF2-40B4-BE49-F238E27FC236}">
                      <a16:creationId xmlns:a16="http://schemas.microsoft.com/office/drawing/2014/main" id="{FE96BF9D-0198-46C2-89FB-94CFD636D82D}"/>
                    </a:ext>
                  </a:extLst>
                </p14:cNvPr>
                <p14:cNvContentPartPr/>
                <p14:nvPr/>
              </p14:nvContentPartPr>
              <p14:xfrm>
                <a:off x="7412052" y="3287255"/>
                <a:ext cx="289080" cy="63720"/>
              </p14:xfrm>
            </p:contentPart>
          </mc:Choice>
          <mc:Fallback>
            <p:pic>
              <p:nvPicPr>
                <p:cNvPr id="176" name="Ink 175">
                  <a:extLst>
                    <a:ext uri="{FF2B5EF4-FFF2-40B4-BE49-F238E27FC236}">
                      <a16:creationId xmlns:a16="http://schemas.microsoft.com/office/drawing/2014/main" id="{FE96BF9D-0198-46C2-89FB-94CFD636D82D}"/>
                    </a:ext>
                  </a:extLst>
                </p:cNvPr>
                <p:cNvPicPr/>
                <p:nvPr/>
              </p:nvPicPr>
              <p:blipFill>
                <a:blip r:embed="rId160"/>
                <a:stretch>
                  <a:fillRect/>
                </a:stretch>
              </p:blipFill>
              <p:spPr>
                <a:xfrm>
                  <a:off x="7403412" y="3278615"/>
                  <a:ext cx="306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77" name="Ink 176">
                  <a:extLst>
                    <a:ext uri="{FF2B5EF4-FFF2-40B4-BE49-F238E27FC236}">
                      <a16:creationId xmlns:a16="http://schemas.microsoft.com/office/drawing/2014/main" id="{88EF96C2-6B36-4006-9D6F-0A993AA7406D}"/>
                    </a:ext>
                  </a:extLst>
                </p14:cNvPr>
                <p14:cNvContentPartPr/>
                <p14:nvPr/>
              </p14:nvContentPartPr>
              <p14:xfrm>
                <a:off x="7416732" y="3361415"/>
                <a:ext cx="369360" cy="32400"/>
              </p14:xfrm>
            </p:contentPart>
          </mc:Choice>
          <mc:Fallback>
            <p:pic>
              <p:nvPicPr>
                <p:cNvPr id="177" name="Ink 176">
                  <a:extLst>
                    <a:ext uri="{FF2B5EF4-FFF2-40B4-BE49-F238E27FC236}">
                      <a16:creationId xmlns:a16="http://schemas.microsoft.com/office/drawing/2014/main" id="{88EF96C2-6B36-4006-9D6F-0A993AA7406D}"/>
                    </a:ext>
                  </a:extLst>
                </p:cNvPr>
                <p:cNvPicPr/>
                <p:nvPr/>
              </p:nvPicPr>
              <p:blipFill>
                <a:blip r:embed="rId162"/>
                <a:stretch>
                  <a:fillRect/>
                </a:stretch>
              </p:blipFill>
              <p:spPr>
                <a:xfrm>
                  <a:off x="7407732" y="3352415"/>
                  <a:ext cx="3870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78" name="Ink 177">
                  <a:extLst>
                    <a:ext uri="{FF2B5EF4-FFF2-40B4-BE49-F238E27FC236}">
                      <a16:creationId xmlns:a16="http://schemas.microsoft.com/office/drawing/2014/main" id="{7F4B1C34-FFF1-4000-8AC9-408365562D3B}"/>
                    </a:ext>
                  </a:extLst>
                </p14:cNvPr>
                <p14:cNvContentPartPr/>
                <p14:nvPr/>
              </p14:nvContentPartPr>
              <p14:xfrm>
                <a:off x="7722012" y="3296975"/>
                <a:ext cx="584640" cy="164160"/>
              </p14:xfrm>
            </p:contentPart>
          </mc:Choice>
          <mc:Fallback>
            <p:pic>
              <p:nvPicPr>
                <p:cNvPr id="178" name="Ink 177">
                  <a:extLst>
                    <a:ext uri="{FF2B5EF4-FFF2-40B4-BE49-F238E27FC236}">
                      <a16:creationId xmlns:a16="http://schemas.microsoft.com/office/drawing/2014/main" id="{7F4B1C34-FFF1-4000-8AC9-408365562D3B}"/>
                    </a:ext>
                  </a:extLst>
                </p:cNvPr>
                <p:cNvPicPr/>
                <p:nvPr/>
              </p:nvPicPr>
              <p:blipFill>
                <a:blip r:embed="rId164"/>
                <a:stretch>
                  <a:fillRect/>
                </a:stretch>
              </p:blipFill>
              <p:spPr>
                <a:xfrm>
                  <a:off x="7713012" y="3287975"/>
                  <a:ext cx="602280" cy="181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5">
            <p14:nvContentPartPr>
              <p14:cNvPr id="180" name="Ink 179">
                <a:extLst>
                  <a:ext uri="{FF2B5EF4-FFF2-40B4-BE49-F238E27FC236}">
                    <a16:creationId xmlns:a16="http://schemas.microsoft.com/office/drawing/2014/main" id="{49DCC746-D2B7-4DF4-A752-0616D087D5BC}"/>
                  </a:ext>
                </a:extLst>
              </p14:cNvPr>
              <p14:cNvContentPartPr/>
              <p14:nvPr/>
            </p14:nvContentPartPr>
            <p14:xfrm>
              <a:off x="4583532" y="3120575"/>
              <a:ext cx="4232880" cy="974880"/>
            </p14:xfrm>
          </p:contentPart>
        </mc:Choice>
        <mc:Fallback>
          <p:pic>
            <p:nvPicPr>
              <p:cNvPr id="180" name="Ink 179">
                <a:extLst>
                  <a:ext uri="{FF2B5EF4-FFF2-40B4-BE49-F238E27FC236}">
                    <a16:creationId xmlns:a16="http://schemas.microsoft.com/office/drawing/2014/main" id="{49DCC746-D2B7-4DF4-A752-0616D087D5BC}"/>
                  </a:ext>
                </a:extLst>
              </p:cNvPr>
              <p:cNvPicPr/>
              <p:nvPr/>
            </p:nvPicPr>
            <p:blipFill>
              <a:blip r:embed="rId166"/>
              <a:stretch>
                <a:fillRect/>
              </a:stretch>
            </p:blipFill>
            <p:spPr>
              <a:xfrm>
                <a:off x="4574892" y="3111575"/>
                <a:ext cx="4250520" cy="992520"/>
              </a:xfrm>
              <a:prstGeom prst="rect">
                <a:avLst/>
              </a:prstGeom>
            </p:spPr>
          </p:pic>
        </mc:Fallback>
      </mc:AlternateContent>
    </p:spTree>
    <p:extLst>
      <p:ext uri="{BB962C8B-B14F-4D97-AF65-F5344CB8AC3E}">
        <p14:creationId xmlns:p14="http://schemas.microsoft.com/office/powerpoint/2010/main" val="299408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2B0BB9-0A30-416D-B0AF-1ECBF4B871FB}"/>
              </a:ext>
            </a:extLst>
          </p:cNvPr>
          <p:cNvSpPr>
            <a:spLocks noGrp="1"/>
          </p:cNvSpPr>
          <p:nvPr>
            <p:ph type="ctrTitle"/>
          </p:nvPr>
        </p:nvSpPr>
        <p:spPr/>
        <p:txBody>
          <a:bodyPr/>
          <a:lstStyle/>
          <a:p>
            <a:r>
              <a:rPr lang="en-GB" dirty="0"/>
              <a:t> </a:t>
            </a:r>
          </a:p>
        </p:txBody>
      </p:sp>
      <p:grpSp>
        <p:nvGrpSpPr>
          <p:cNvPr id="35" name="Group 34">
            <a:extLst>
              <a:ext uri="{FF2B5EF4-FFF2-40B4-BE49-F238E27FC236}">
                <a16:creationId xmlns:a16="http://schemas.microsoft.com/office/drawing/2014/main" id="{4781C93F-9DB2-400A-B4C1-B896755D2AD1}"/>
              </a:ext>
            </a:extLst>
          </p:cNvPr>
          <p:cNvGrpSpPr/>
          <p:nvPr/>
        </p:nvGrpSpPr>
        <p:grpSpPr>
          <a:xfrm>
            <a:off x="708990" y="377682"/>
            <a:ext cx="9937104" cy="3726844"/>
            <a:chOff x="767408" y="981706"/>
            <a:chExt cx="9937104" cy="3726844"/>
          </a:xfrm>
        </p:grpSpPr>
        <p:sp>
          <p:nvSpPr>
            <p:cNvPr id="5" name="TextBox 4">
              <a:extLst>
                <a:ext uri="{FF2B5EF4-FFF2-40B4-BE49-F238E27FC236}">
                  <a16:creationId xmlns:a16="http://schemas.microsoft.com/office/drawing/2014/main" id="{08FAE192-1DB0-474D-86DB-78CEE01AF81C}"/>
                </a:ext>
              </a:extLst>
            </p:cNvPr>
            <p:cNvSpPr txBox="1"/>
            <p:nvPr/>
          </p:nvSpPr>
          <p:spPr>
            <a:xfrm>
              <a:off x="2207568" y="2838083"/>
              <a:ext cx="5481414" cy="646331"/>
            </a:xfrm>
            <a:prstGeom prst="rect">
              <a:avLst/>
            </a:prstGeom>
            <a:solidFill>
              <a:schemeClr val="tx1">
                <a:lumMod val="85000"/>
                <a:lumOff val="15000"/>
              </a:schemeClr>
            </a:solidFill>
          </p:spPr>
          <p:txBody>
            <a:bodyPr wrap="square">
              <a:spAutoFit/>
            </a:bodyPr>
            <a:lstStyle/>
            <a:p>
              <a:pPr algn="ctr"/>
              <a:r>
                <a:rPr lang="en-GB" sz="3600" b="0" dirty="0">
                  <a:solidFill>
                    <a:srgbClr val="4EC9B0"/>
                  </a:solidFill>
                  <a:effectLst/>
                  <a:latin typeface="Consolas" panose="020B0609020204030204" pitchFamily="49" charset="0"/>
                </a:rPr>
                <a:t>Dog</a:t>
              </a:r>
              <a:r>
                <a:rPr lang="en-GB" sz="3600" b="0" dirty="0">
                  <a:solidFill>
                    <a:srgbClr val="D4D4D4"/>
                  </a:solidFill>
                  <a:effectLst/>
                  <a:latin typeface="Consolas" panose="020B0609020204030204" pitchFamily="49" charset="0"/>
                </a:rPr>
                <a:t> </a:t>
              </a:r>
              <a:r>
                <a:rPr lang="en-GB" sz="3600" b="0" dirty="0" err="1">
                  <a:solidFill>
                    <a:srgbClr val="9CDCFE"/>
                  </a:solidFill>
                  <a:effectLst/>
                  <a:latin typeface="Consolas" panose="020B0609020204030204" pitchFamily="49" charset="0"/>
                </a:rPr>
                <a:t>fido</a:t>
              </a:r>
              <a:r>
                <a:rPr lang="en-GB" sz="3600" b="0" dirty="0">
                  <a:solidFill>
                    <a:srgbClr val="D4D4D4"/>
                  </a:solidFill>
                  <a:effectLst/>
                  <a:latin typeface="Consolas" panose="020B0609020204030204" pitchFamily="49" charset="0"/>
                </a:rPr>
                <a:t> = </a:t>
              </a:r>
              <a:r>
                <a:rPr lang="en-GB" sz="3600" b="0" dirty="0">
                  <a:solidFill>
                    <a:srgbClr val="C586C0"/>
                  </a:solidFill>
                  <a:effectLst/>
                  <a:latin typeface="Consolas" panose="020B0609020204030204" pitchFamily="49" charset="0"/>
                </a:rPr>
                <a:t>new</a:t>
              </a:r>
              <a:r>
                <a:rPr lang="en-GB" sz="3600" b="0" dirty="0">
                  <a:solidFill>
                    <a:srgbClr val="D4D4D4"/>
                  </a:solidFill>
                  <a:effectLst/>
                  <a:latin typeface="Consolas" panose="020B0609020204030204" pitchFamily="49" charset="0"/>
                </a:rPr>
                <a:t> </a:t>
              </a:r>
              <a:r>
                <a:rPr lang="en-GB" sz="3600" b="0" dirty="0">
                  <a:solidFill>
                    <a:srgbClr val="DCDCAA"/>
                  </a:solidFill>
                  <a:effectLst/>
                  <a:latin typeface="Consolas" panose="020B0609020204030204" pitchFamily="49" charset="0"/>
                </a:rPr>
                <a:t>Dog</a:t>
              </a:r>
              <a:r>
                <a:rPr lang="en-GB" sz="36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B1FF9A6E-0C2B-4E8F-866A-F847C8A5FD43}"/>
                </a:ext>
              </a:extLst>
            </p:cNvPr>
            <p:cNvSpPr txBox="1"/>
            <p:nvPr/>
          </p:nvSpPr>
          <p:spPr>
            <a:xfrm>
              <a:off x="767408" y="1672725"/>
              <a:ext cx="1728192"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1. Classname</a:t>
              </a:r>
              <a:endParaRPr lang="en-GB"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67E976A4-F2D1-4DA7-8F9E-A9E8C7BF5155}"/>
                </a:ext>
              </a:extLst>
            </p:cNvPr>
            <p:cNvSpPr txBox="1"/>
            <p:nvPr/>
          </p:nvSpPr>
          <p:spPr>
            <a:xfrm>
              <a:off x="4007768" y="1488059"/>
              <a:ext cx="1728192"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2. Keyword </a:t>
              </a:r>
              <a:endParaRPr lang="en-GB"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EF5E23E0-33E9-4897-90AE-53DB4120F51C}"/>
                </a:ext>
              </a:extLst>
            </p:cNvPr>
            <p:cNvSpPr txBox="1"/>
            <p:nvPr/>
          </p:nvSpPr>
          <p:spPr>
            <a:xfrm>
              <a:off x="4630894" y="3933056"/>
              <a:ext cx="2160240"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5. Assignment</a:t>
              </a:r>
              <a:endParaRPr lang="en-GB" b="0"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C0A23186-1697-4869-832B-5D68E09383C8}"/>
                </a:ext>
              </a:extLst>
            </p:cNvPr>
            <p:cNvSpPr txBox="1"/>
            <p:nvPr/>
          </p:nvSpPr>
          <p:spPr>
            <a:xfrm>
              <a:off x="8628632" y="2309882"/>
              <a:ext cx="2075880" cy="369332"/>
            </a:xfrm>
            <a:prstGeom prst="rect">
              <a:avLst/>
            </a:prstGeom>
            <a:solidFill>
              <a:srgbClr val="FF0000"/>
            </a:solidFill>
          </p:spPr>
          <p:txBody>
            <a:bodyPr wrap="square">
              <a:spAutoFit/>
            </a:bodyPr>
            <a:lstStyle/>
            <a:p>
              <a:pPr algn="ctr"/>
              <a:r>
                <a:rPr lang="en-GB" b="1" dirty="0">
                  <a:solidFill>
                    <a:schemeClr val="bg1">
                      <a:lumMod val="95000"/>
                    </a:schemeClr>
                  </a:solidFill>
                  <a:effectLst/>
                  <a:latin typeface="Consolas" panose="020B0609020204030204" pitchFamily="49" charset="0"/>
                </a:rPr>
                <a:t>6. Constructor </a:t>
              </a:r>
            </a:p>
          </p:txBody>
        </p:sp>
        <p:cxnSp>
          <p:nvCxnSpPr>
            <p:cNvPr id="13" name="Straight Arrow Connector 12">
              <a:extLst>
                <a:ext uri="{FF2B5EF4-FFF2-40B4-BE49-F238E27FC236}">
                  <a16:creationId xmlns:a16="http://schemas.microsoft.com/office/drawing/2014/main" id="{99E932AE-7087-4392-B0C2-3C26751107C7}"/>
                </a:ext>
              </a:extLst>
            </p:cNvPr>
            <p:cNvCxnSpPr>
              <a:cxnSpLocks/>
              <a:stCxn id="10" idx="1"/>
            </p:cNvCxnSpPr>
            <p:nvPr/>
          </p:nvCxnSpPr>
          <p:spPr>
            <a:xfrm flipH="1">
              <a:off x="7140972" y="2494548"/>
              <a:ext cx="1487660" cy="6342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22B54C-1484-4DEF-9E71-66DD3BBE042F}"/>
                </a:ext>
              </a:extLst>
            </p:cNvPr>
            <p:cNvCxnSpPr>
              <a:cxnSpLocks/>
              <a:stCxn id="8" idx="2"/>
            </p:cNvCxnSpPr>
            <p:nvPr/>
          </p:nvCxnSpPr>
          <p:spPr>
            <a:xfrm>
              <a:off x="4871864" y="1857391"/>
              <a:ext cx="504056" cy="11247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E15B4EE-F42D-48B4-BD59-6C8B4A2FB338}"/>
                </a:ext>
              </a:extLst>
            </p:cNvPr>
            <p:cNvCxnSpPr/>
            <p:nvPr/>
          </p:nvCxnSpPr>
          <p:spPr>
            <a:xfrm>
              <a:off x="1786038" y="2006997"/>
              <a:ext cx="853578" cy="975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96730E-AD85-42E2-BBB7-73088768B56B}"/>
                </a:ext>
              </a:extLst>
            </p:cNvPr>
            <p:cNvCxnSpPr>
              <a:cxnSpLocks/>
            </p:cNvCxnSpPr>
            <p:nvPr/>
          </p:nvCxnSpPr>
          <p:spPr>
            <a:xfrm flipH="1" flipV="1">
              <a:off x="4727848" y="3377347"/>
              <a:ext cx="720080" cy="5854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0143CD-C927-4C3B-8BAB-6FB43D0DF7AF}"/>
                </a:ext>
              </a:extLst>
            </p:cNvPr>
            <p:cNvSpPr txBox="1"/>
            <p:nvPr/>
          </p:nvSpPr>
          <p:spPr>
            <a:xfrm>
              <a:off x="1657827" y="4062219"/>
              <a:ext cx="2673977" cy="646331"/>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4. Object name/</a:t>
              </a:r>
              <a:br>
                <a:rPr lang="en-GB" b="0" dirty="0">
                  <a:solidFill>
                    <a:srgbClr val="4EC9B0"/>
                  </a:solidFill>
                  <a:effectLst/>
                  <a:latin typeface="Consolas" panose="020B0609020204030204" pitchFamily="49" charset="0"/>
                </a:rPr>
              </a:br>
              <a:r>
                <a:rPr lang="en-GB" b="0" dirty="0">
                  <a:solidFill>
                    <a:srgbClr val="4EC9B0"/>
                  </a:solidFill>
                  <a:effectLst/>
                  <a:latin typeface="Consolas" panose="020B0609020204030204" pitchFamily="49" charset="0"/>
                </a:rPr>
                <a:t>reference name </a:t>
              </a:r>
              <a:endParaRPr lang="en-GB" b="0" dirty="0">
                <a:solidFill>
                  <a:srgbClr val="D4D4D4"/>
                </a:solidFill>
                <a:effectLst/>
                <a:latin typeface="Consolas" panose="020B0609020204030204" pitchFamily="49" charset="0"/>
              </a:endParaRPr>
            </a:p>
          </p:txBody>
        </p:sp>
        <p:cxnSp>
          <p:nvCxnSpPr>
            <p:cNvPr id="24" name="Straight Arrow Connector 23">
              <a:extLst>
                <a:ext uri="{FF2B5EF4-FFF2-40B4-BE49-F238E27FC236}">
                  <a16:creationId xmlns:a16="http://schemas.microsoft.com/office/drawing/2014/main" id="{0F6A92CA-5CF2-475A-A042-239FE68E57F3}"/>
                </a:ext>
              </a:extLst>
            </p:cNvPr>
            <p:cNvCxnSpPr>
              <a:cxnSpLocks/>
            </p:cNvCxnSpPr>
            <p:nvPr/>
          </p:nvCxnSpPr>
          <p:spPr>
            <a:xfrm flipV="1">
              <a:off x="3287688" y="3377346"/>
              <a:ext cx="504056" cy="684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58B58CD-41A6-4924-891A-6261721AC980}"/>
                </a:ext>
              </a:extLst>
            </p:cNvPr>
            <p:cNvSpPr txBox="1"/>
            <p:nvPr/>
          </p:nvSpPr>
          <p:spPr>
            <a:xfrm>
              <a:off x="7248128" y="981706"/>
              <a:ext cx="1728192" cy="369332"/>
            </a:xfrm>
            <a:prstGeom prst="rect">
              <a:avLst/>
            </a:prstGeom>
            <a:noFill/>
          </p:spPr>
          <p:txBody>
            <a:bodyPr wrap="square">
              <a:spAutoFit/>
            </a:bodyPr>
            <a:lstStyle/>
            <a:p>
              <a:pPr algn="ctr"/>
              <a:r>
                <a:rPr lang="en-GB" b="0" dirty="0">
                  <a:solidFill>
                    <a:srgbClr val="4EC9B0"/>
                  </a:solidFill>
                  <a:effectLst/>
                  <a:latin typeface="Consolas" panose="020B0609020204030204" pitchFamily="49" charset="0"/>
                </a:rPr>
                <a:t>3. Classname </a:t>
              </a:r>
              <a:endParaRPr lang="en-GB" b="0" dirty="0">
                <a:solidFill>
                  <a:srgbClr val="D4D4D4"/>
                </a:solidFill>
                <a:effectLst/>
                <a:latin typeface="Consolas" panose="020B0609020204030204" pitchFamily="49" charset="0"/>
              </a:endParaRPr>
            </a:p>
          </p:txBody>
        </p:sp>
        <p:cxnSp>
          <p:nvCxnSpPr>
            <p:cNvPr id="27" name="Straight Arrow Connector 26">
              <a:extLst>
                <a:ext uri="{FF2B5EF4-FFF2-40B4-BE49-F238E27FC236}">
                  <a16:creationId xmlns:a16="http://schemas.microsoft.com/office/drawing/2014/main" id="{CAE1796A-7DED-461F-97EF-4C2C49FF9DB1}"/>
                </a:ext>
              </a:extLst>
            </p:cNvPr>
            <p:cNvCxnSpPr>
              <a:cxnSpLocks/>
            </p:cNvCxnSpPr>
            <p:nvPr/>
          </p:nvCxnSpPr>
          <p:spPr>
            <a:xfrm flipH="1">
              <a:off x="6461370" y="1292005"/>
              <a:ext cx="946696" cy="17037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4" name="Table 34">
            <a:extLst>
              <a:ext uri="{FF2B5EF4-FFF2-40B4-BE49-F238E27FC236}">
                <a16:creationId xmlns:a16="http://schemas.microsoft.com/office/drawing/2014/main" id="{F34B7C43-FCE0-402E-AB35-1877322B55E0}"/>
              </a:ext>
            </a:extLst>
          </p:cNvPr>
          <p:cNvGraphicFramePr>
            <a:graphicFrameLocks noGrp="1"/>
          </p:cNvGraphicFramePr>
          <p:nvPr>
            <p:extLst>
              <p:ext uri="{D42A27DB-BD31-4B8C-83A1-F6EECF244321}">
                <p14:modId xmlns:p14="http://schemas.microsoft.com/office/powerpoint/2010/main" val="3411265413"/>
              </p:ext>
            </p:extLst>
          </p:nvPr>
        </p:nvGraphicFramePr>
        <p:xfrm>
          <a:off x="3934707" y="3925446"/>
          <a:ext cx="7128793" cy="2438400"/>
        </p:xfrm>
        <a:graphic>
          <a:graphicData uri="http://schemas.openxmlformats.org/drawingml/2006/table">
            <a:tbl>
              <a:tblPr firstRow="1" bandRow="1">
                <a:tableStyleId>{0660B408-B3CF-4A94-85FC-2B1E0A45F4A2}</a:tableStyleId>
              </a:tblPr>
              <a:tblGrid>
                <a:gridCol w="566455">
                  <a:extLst>
                    <a:ext uri="{9D8B030D-6E8A-4147-A177-3AD203B41FA5}">
                      <a16:colId xmlns:a16="http://schemas.microsoft.com/office/drawing/2014/main" val="1505493325"/>
                    </a:ext>
                  </a:extLst>
                </a:gridCol>
                <a:gridCol w="1593785">
                  <a:extLst>
                    <a:ext uri="{9D8B030D-6E8A-4147-A177-3AD203B41FA5}">
                      <a16:colId xmlns:a16="http://schemas.microsoft.com/office/drawing/2014/main" val="4082430829"/>
                    </a:ext>
                  </a:extLst>
                </a:gridCol>
                <a:gridCol w="4968553">
                  <a:extLst>
                    <a:ext uri="{9D8B030D-6E8A-4147-A177-3AD203B41FA5}">
                      <a16:colId xmlns:a16="http://schemas.microsoft.com/office/drawing/2014/main" val="3573691885"/>
                    </a:ext>
                  </a:extLst>
                </a:gridCol>
              </a:tblGrid>
              <a:tr h="303106">
                <a:tc>
                  <a:txBody>
                    <a:bodyPr/>
                    <a:lstStyle/>
                    <a:p>
                      <a:pPr algn="ctr"/>
                      <a:endParaRPr lang="en-GB" dirty="0"/>
                    </a:p>
                  </a:txBody>
                  <a:tcPr/>
                </a:tc>
                <a:tc>
                  <a:txBody>
                    <a:bodyPr/>
                    <a:lstStyle/>
                    <a:p>
                      <a:endParaRPr lang="en-GB" b="0" dirty="0"/>
                    </a:p>
                  </a:txBody>
                  <a:tcPr/>
                </a:tc>
                <a:tc>
                  <a:txBody>
                    <a:bodyPr/>
                    <a:lstStyle/>
                    <a:p>
                      <a:r>
                        <a:rPr lang="en-GB" sz="1600" b="0" dirty="0"/>
                        <a:t>Descriptions</a:t>
                      </a:r>
                    </a:p>
                  </a:txBody>
                  <a:tcPr/>
                </a:tc>
                <a:extLst>
                  <a:ext uri="{0D108BD9-81ED-4DB2-BD59-A6C34878D82A}">
                    <a16:rowId xmlns:a16="http://schemas.microsoft.com/office/drawing/2014/main" val="1926410952"/>
                  </a:ext>
                </a:extLst>
              </a:tr>
              <a:tr h="303106">
                <a:tc>
                  <a:txBody>
                    <a:bodyPr/>
                    <a:lstStyle/>
                    <a:p>
                      <a:pPr algn="ctr"/>
                      <a:r>
                        <a:rPr lang="en-GB" sz="1400" dirty="0"/>
                        <a:t>1</a:t>
                      </a:r>
                    </a:p>
                  </a:txBody>
                  <a:tcPr anchor="ctr"/>
                </a:tc>
                <a:tc>
                  <a:txBody>
                    <a:bodyPr/>
                    <a:lstStyle/>
                    <a:p>
                      <a:pPr algn="ctr"/>
                      <a:r>
                        <a:rPr lang="en-GB" sz="1400" b="0" kern="1200" dirty="0">
                          <a:solidFill>
                            <a:schemeClr val="accent6">
                              <a:lumMod val="75000"/>
                            </a:schemeClr>
                          </a:solidFill>
                          <a:effectLst/>
                        </a:rPr>
                        <a:t>Classname</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GB" sz="1100" b="0" kern="1200" dirty="0">
                          <a:solidFill>
                            <a:schemeClr val="accent6">
                              <a:lumMod val="75000"/>
                            </a:schemeClr>
                          </a:solidFill>
                          <a:effectLst/>
                        </a:rPr>
                        <a:t>Class name we are trying to make?</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1511431501"/>
                  </a:ext>
                </a:extLst>
              </a:tr>
              <a:tr h="303106">
                <a:tc>
                  <a:txBody>
                    <a:bodyPr/>
                    <a:lstStyle/>
                    <a:p>
                      <a:pPr algn="ctr"/>
                      <a:r>
                        <a:rPr lang="en-GB" sz="1400" dirty="0"/>
                        <a:t>2</a:t>
                      </a:r>
                    </a:p>
                  </a:txBody>
                  <a:tcPr anchor="ctr"/>
                </a:tc>
                <a:tc>
                  <a:txBody>
                    <a:bodyPr/>
                    <a:lstStyle/>
                    <a:p>
                      <a:pPr algn="ctr"/>
                      <a:r>
                        <a:rPr lang="en-GB" sz="1400" b="0" kern="1200" dirty="0">
                          <a:solidFill>
                            <a:schemeClr val="accent6">
                              <a:lumMod val="75000"/>
                            </a:schemeClr>
                          </a:solidFill>
                          <a:effectLst/>
                        </a:rPr>
                        <a:t>Keyword</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GB" sz="1100" b="0" kern="1200" dirty="0">
                          <a:solidFill>
                            <a:schemeClr val="accent6">
                              <a:lumMod val="75000"/>
                            </a:schemeClr>
                          </a:solidFill>
                          <a:effectLst/>
                        </a:rPr>
                        <a:t>New is a keyword we use to create a new instance of an object.</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4266570105"/>
                  </a:ext>
                </a:extLst>
              </a:tr>
              <a:tr h="348779">
                <a:tc>
                  <a:txBody>
                    <a:bodyPr/>
                    <a:lstStyle/>
                    <a:p>
                      <a:pPr algn="ctr"/>
                      <a:r>
                        <a:rPr lang="en-GB" sz="1400" dirty="0"/>
                        <a:t>3</a:t>
                      </a:r>
                    </a:p>
                  </a:txBody>
                  <a:tcPr anchor="ctr"/>
                </a:tc>
                <a:tc>
                  <a:txBody>
                    <a:bodyPr/>
                    <a:lstStyle/>
                    <a:p>
                      <a:pPr algn="ctr"/>
                      <a:r>
                        <a:rPr lang="en-GB" sz="1400" b="0" kern="1200" dirty="0">
                          <a:solidFill>
                            <a:schemeClr val="accent6">
                              <a:lumMod val="75000"/>
                            </a:schemeClr>
                          </a:solidFill>
                          <a:effectLst/>
                        </a:rPr>
                        <a:t>Classname</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GB" sz="1100" b="0" kern="1200" dirty="0">
                          <a:solidFill>
                            <a:schemeClr val="accent6">
                              <a:lumMod val="75000"/>
                            </a:schemeClr>
                          </a:solidFill>
                          <a:effectLst/>
                        </a:rPr>
                        <a:t>We use this to select the class that is being instantiated, it can even be a sub class of the one in step 1. </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2883589977"/>
                  </a:ext>
                </a:extLst>
              </a:tr>
              <a:tr h="303106">
                <a:tc>
                  <a:txBody>
                    <a:bodyPr/>
                    <a:lstStyle/>
                    <a:p>
                      <a:pPr algn="ctr"/>
                      <a:r>
                        <a:rPr lang="en-GB" sz="1400" dirty="0"/>
                        <a:t>4</a:t>
                      </a:r>
                    </a:p>
                  </a:txBody>
                  <a:tcPr anchor="ctr"/>
                </a:tc>
                <a:tc>
                  <a:txBody>
                    <a:bodyPr/>
                    <a:lstStyle/>
                    <a:p>
                      <a:pPr algn="ctr"/>
                      <a:r>
                        <a:rPr lang="en-GB" sz="1400" b="0" kern="1200" dirty="0">
                          <a:solidFill>
                            <a:schemeClr val="accent6">
                              <a:lumMod val="75000"/>
                            </a:schemeClr>
                          </a:solidFill>
                          <a:effectLst/>
                        </a:rPr>
                        <a:t>Object name</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US" sz="1100" b="0" kern="1200" dirty="0">
                          <a:solidFill>
                            <a:schemeClr val="accent6">
                              <a:lumMod val="75000"/>
                            </a:schemeClr>
                          </a:solidFill>
                          <a:effectLst/>
                        </a:rPr>
                        <a:t>This is the name that we can refer to our new object by.</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3492124064"/>
                  </a:ext>
                </a:extLst>
              </a:tr>
              <a:tr h="303106">
                <a:tc>
                  <a:txBody>
                    <a:bodyPr/>
                    <a:lstStyle/>
                    <a:p>
                      <a:pPr algn="ctr"/>
                      <a:r>
                        <a:rPr lang="en-GB" sz="1400" dirty="0"/>
                        <a:t>5</a:t>
                      </a:r>
                    </a:p>
                  </a:txBody>
                  <a:tcPr anchor="ctr"/>
                </a:tc>
                <a:tc>
                  <a:txBody>
                    <a:bodyPr/>
                    <a:lstStyle/>
                    <a:p>
                      <a:pPr algn="ctr"/>
                      <a:r>
                        <a:rPr lang="en-GB" sz="1400" b="0" kern="1200" dirty="0">
                          <a:solidFill>
                            <a:schemeClr val="accent6">
                              <a:lumMod val="75000"/>
                            </a:schemeClr>
                          </a:solidFill>
                          <a:effectLst/>
                        </a:rPr>
                        <a:t>Assignment</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US" sz="1100" b="0" kern="1200" dirty="0">
                          <a:solidFill>
                            <a:schemeClr val="accent6">
                              <a:lumMod val="75000"/>
                            </a:schemeClr>
                          </a:solidFill>
                          <a:effectLst/>
                        </a:rPr>
                        <a:t>The single ‘=’ is the assignment operator in Java. ‘==’is a logical operator. </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4099605966"/>
                  </a:ext>
                </a:extLst>
              </a:tr>
              <a:tr h="303106">
                <a:tc>
                  <a:txBody>
                    <a:bodyPr/>
                    <a:lstStyle/>
                    <a:p>
                      <a:pPr algn="ctr"/>
                      <a:r>
                        <a:rPr lang="en-GB" sz="1400" dirty="0"/>
                        <a:t>6</a:t>
                      </a:r>
                    </a:p>
                  </a:txBody>
                  <a:tcPr anchor="ctr"/>
                </a:tc>
                <a:tc>
                  <a:txBody>
                    <a:bodyPr/>
                    <a:lstStyle/>
                    <a:p>
                      <a:pPr algn="ctr"/>
                      <a:r>
                        <a:rPr lang="en-GB" sz="1400" b="0" kern="1200" dirty="0">
                          <a:solidFill>
                            <a:schemeClr val="accent6">
                              <a:lumMod val="75000"/>
                            </a:schemeClr>
                          </a:solidFill>
                          <a:effectLst/>
                        </a:rPr>
                        <a:t>Constructor</a:t>
                      </a:r>
                      <a:endParaRPr lang="en-GB" sz="1400" b="0" kern="1200" dirty="0">
                        <a:solidFill>
                          <a:schemeClr val="accent6">
                            <a:lumMod val="75000"/>
                          </a:schemeClr>
                        </a:solidFill>
                        <a:effectLst/>
                        <a:latin typeface="Consolas" panose="020B0609020204030204" pitchFamily="49" charset="0"/>
                        <a:ea typeface="+mn-ea"/>
                        <a:cs typeface="+mn-cs"/>
                      </a:endParaRPr>
                    </a:p>
                  </a:txBody>
                  <a:tcPr anchor="ctr"/>
                </a:tc>
                <a:tc>
                  <a:txBody>
                    <a:bodyPr/>
                    <a:lstStyle/>
                    <a:p>
                      <a:r>
                        <a:rPr lang="en-US" sz="1100" b="0" kern="1200" dirty="0">
                          <a:solidFill>
                            <a:schemeClr val="accent6">
                              <a:lumMod val="75000"/>
                            </a:schemeClr>
                          </a:solidFill>
                          <a:effectLst/>
                        </a:rPr>
                        <a:t>This is mandatory and should correspond with the arguments for the class to be required. </a:t>
                      </a:r>
                      <a:endParaRPr lang="en-GB" sz="1100" b="0" kern="1200" dirty="0">
                        <a:solidFill>
                          <a:schemeClr val="accent6">
                            <a:lumMod val="7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2332423867"/>
                  </a:ext>
                </a:extLst>
              </a:tr>
            </a:tbl>
          </a:graphicData>
        </a:graphic>
      </p:graphicFrame>
      <p:sp>
        <p:nvSpPr>
          <p:cNvPr id="2" name="TextBox 1">
            <a:extLst>
              <a:ext uri="{FF2B5EF4-FFF2-40B4-BE49-F238E27FC236}">
                <a16:creationId xmlns:a16="http://schemas.microsoft.com/office/drawing/2014/main" id="{C083433A-9B44-4C1D-8A55-946042DA6616}"/>
              </a:ext>
            </a:extLst>
          </p:cNvPr>
          <p:cNvSpPr txBox="1"/>
          <p:nvPr/>
        </p:nvSpPr>
        <p:spPr>
          <a:xfrm>
            <a:off x="692750" y="207050"/>
            <a:ext cx="5061001" cy="535531"/>
          </a:xfrm>
          <a:prstGeom prst="rect">
            <a:avLst/>
          </a:prstGeom>
        </p:spPr>
        <p:txBody>
          <a:bodyPr anchor="t" anchorCtr="0">
            <a:normAutofit fontScale="97500"/>
          </a:bodyPr>
          <a:lstStyle>
            <a:lvl1pPr>
              <a:lnSpc>
                <a:spcPct val="90000"/>
              </a:lnSpc>
              <a:spcBef>
                <a:spcPct val="0"/>
              </a:spcBef>
              <a:buNone/>
              <a:defRPr sz="3200">
                <a:solidFill>
                  <a:srgbClr val="333366"/>
                </a:solidFill>
                <a:latin typeface="+mj-lt"/>
                <a:ea typeface="+mj-ea"/>
                <a:cs typeface="+mj-cs"/>
              </a:defRPr>
            </a:lvl1pPr>
          </a:lstStyle>
          <a:p>
            <a:r>
              <a:rPr lang="en-GB" dirty="0"/>
              <a:t>Creating Objects - new</a:t>
            </a:r>
          </a:p>
        </p:txBody>
      </p:sp>
    </p:spTree>
    <p:extLst>
      <p:ext uri="{BB962C8B-B14F-4D97-AF65-F5344CB8AC3E}">
        <p14:creationId xmlns:p14="http://schemas.microsoft.com/office/powerpoint/2010/main" val="83156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5F21A-3C74-4D1F-9F2B-4C1942ADE0F9}"/>
              </a:ext>
            </a:extLst>
          </p:cNvPr>
          <p:cNvSpPr>
            <a:spLocks noGrp="1"/>
          </p:cNvSpPr>
          <p:nvPr>
            <p:ph idx="1"/>
          </p:nvPr>
        </p:nvSpPr>
        <p:spPr/>
        <p:txBody>
          <a:bodyPr/>
          <a:lstStyle/>
          <a:p>
            <a:r>
              <a:rPr lang="en-GB" dirty="0"/>
              <a:t>Be able to determine if variables are in or out of scope – Local variables are out of scope when the block they are declared in ends. Instance variables go out of scope when object garbage is collected. Class variables remain in scope for the duration of the program.</a:t>
            </a:r>
          </a:p>
          <a:p>
            <a:r>
              <a:rPr lang="en-GB" dirty="0"/>
              <a:t>Recognise misplaced statements in a class – package and import statements go before class and are optional. Fields and methods are optional can be in any order with a class.</a:t>
            </a:r>
          </a:p>
          <a:p>
            <a:r>
              <a:rPr lang="en-GB" dirty="0"/>
              <a:t>Recognise when objects are ready for garbage collection – Be able to draw a diagram tracking references, when no arrow points to an object, it is then ready for garbage collection.</a:t>
            </a:r>
          </a:p>
          <a:p>
            <a:endParaRPr lang="en-GB" dirty="0"/>
          </a:p>
          <a:p>
            <a:pPr lvl="1"/>
            <a:endParaRPr lang="en-GB" dirty="0"/>
          </a:p>
        </p:txBody>
      </p:sp>
      <p:sp>
        <p:nvSpPr>
          <p:cNvPr id="2" name="Title 1">
            <a:extLst>
              <a:ext uri="{FF2B5EF4-FFF2-40B4-BE49-F238E27FC236}">
                <a16:creationId xmlns:a16="http://schemas.microsoft.com/office/drawing/2014/main" id="{5C1EA0D6-7002-4EF9-A4CA-7D4C6D1543D0}"/>
              </a:ext>
            </a:extLst>
          </p:cNvPr>
          <p:cNvSpPr>
            <a:spLocks noGrp="1"/>
          </p:cNvSpPr>
          <p:nvPr>
            <p:ph type="ctrTitle"/>
          </p:nvPr>
        </p:nvSpPr>
        <p:spPr/>
        <p:txBody>
          <a:bodyPr>
            <a:normAutofit/>
          </a:bodyPr>
          <a:lstStyle/>
          <a:p>
            <a:r>
              <a:rPr lang="en-GB" dirty="0"/>
              <a:t>Things you should know for the exam - cntd.</a:t>
            </a:r>
          </a:p>
        </p:txBody>
      </p:sp>
    </p:spTree>
    <p:extLst>
      <p:ext uri="{BB962C8B-B14F-4D97-AF65-F5344CB8AC3E}">
        <p14:creationId xmlns:p14="http://schemas.microsoft.com/office/powerpoint/2010/main" val="313339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C3A3F-6580-4B11-A43B-F9D86EAF7A00}"/>
              </a:ext>
            </a:extLst>
          </p:cNvPr>
          <p:cNvSpPr>
            <a:spLocks noGrp="1"/>
          </p:cNvSpPr>
          <p:nvPr>
            <p:ph idx="1"/>
          </p:nvPr>
        </p:nvSpPr>
        <p:spPr/>
        <p:txBody>
          <a:bodyPr/>
          <a:lstStyle/>
          <a:p>
            <a:r>
              <a:rPr lang="en-GB" dirty="0"/>
              <a:t>You should now understand</a:t>
            </a:r>
          </a:p>
          <a:p>
            <a:endParaRPr lang="en-GB" dirty="0"/>
          </a:p>
          <a:p>
            <a:r>
              <a:rPr lang="en-GB" dirty="0"/>
              <a:t>Java Class Structures</a:t>
            </a:r>
          </a:p>
          <a:p>
            <a:r>
              <a:rPr lang="en-GB" b="1" dirty="0"/>
              <a:t>main() </a:t>
            </a:r>
            <a:r>
              <a:rPr lang="en-GB" dirty="0"/>
              <a:t>Method</a:t>
            </a:r>
          </a:p>
          <a:p>
            <a:r>
              <a:rPr lang="en-GB" dirty="0"/>
              <a:t>Packages &amp; imports</a:t>
            </a:r>
          </a:p>
          <a:p>
            <a:r>
              <a:rPr lang="en-GB" dirty="0"/>
              <a:t>objects</a:t>
            </a:r>
          </a:p>
          <a:p>
            <a:pPr lvl="1"/>
            <a:r>
              <a:rPr lang="en-GB" dirty="0"/>
              <a:t>Creating objects and the difference between references &amp; primitives</a:t>
            </a:r>
          </a:p>
          <a:p>
            <a:r>
              <a:rPr lang="en-GB" dirty="0"/>
              <a:t>Initialising variables and default initialisation</a:t>
            </a:r>
          </a:p>
          <a:p>
            <a:r>
              <a:rPr lang="en-GB" dirty="0"/>
              <a:t>Scope of variables</a:t>
            </a:r>
          </a:p>
          <a:p>
            <a:r>
              <a:rPr lang="en-GB" dirty="0"/>
              <a:t>Ordering elements in a class</a:t>
            </a:r>
          </a:p>
          <a:p>
            <a:r>
              <a:rPr lang="en-GB" dirty="0"/>
              <a:t>Garbage collection </a:t>
            </a:r>
          </a:p>
          <a:p>
            <a:r>
              <a:rPr lang="en-GB" dirty="0"/>
              <a:t>Benefits of Java</a:t>
            </a:r>
          </a:p>
        </p:txBody>
      </p:sp>
      <p:sp>
        <p:nvSpPr>
          <p:cNvPr id="2" name="Title 1">
            <a:extLst>
              <a:ext uri="{FF2B5EF4-FFF2-40B4-BE49-F238E27FC236}">
                <a16:creationId xmlns:a16="http://schemas.microsoft.com/office/drawing/2014/main" id="{A6DFCF82-88C6-42AE-8DC0-10F17841C39C}"/>
              </a:ext>
            </a:extLst>
          </p:cNvPr>
          <p:cNvSpPr>
            <a:spLocks noGrp="1"/>
          </p:cNvSpPr>
          <p:nvPr>
            <p:ph type="ctrTitle"/>
          </p:nvPr>
        </p:nvSpPr>
        <p:spPr/>
        <p:txBody>
          <a:bodyPr/>
          <a:lstStyle/>
          <a:p>
            <a:r>
              <a:rPr lang="en-GB" dirty="0"/>
              <a:t>Summary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82A91B7-E201-4151-8B13-709AF2B35A84}"/>
                  </a:ext>
                </a:extLst>
              </p14:cNvPr>
              <p14:cNvContentPartPr/>
              <p14:nvPr/>
            </p14:nvContentPartPr>
            <p14:xfrm>
              <a:off x="-771468" y="2596775"/>
              <a:ext cx="360" cy="360"/>
            </p14:xfrm>
          </p:contentPart>
        </mc:Choice>
        <mc:Fallback>
          <p:pic>
            <p:nvPicPr>
              <p:cNvPr id="4" name="Ink 3">
                <a:extLst>
                  <a:ext uri="{FF2B5EF4-FFF2-40B4-BE49-F238E27FC236}">
                    <a16:creationId xmlns:a16="http://schemas.microsoft.com/office/drawing/2014/main" id="{582A91B7-E201-4151-8B13-709AF2B35A84}"/>
                  </a:ext>
                </a:extLst>
              </p:cNvPr>
              <p:cNvPicPr/>
              <p:nvPr/>
            </p:nvPicPr>
            <p:blipFill>
              <a:blip r:embed="rId3"/>
              <a:stretch>
                <a:fillRect/>
              </a:stretch>
            </p:blipFill>
            <p:spPr>
              <a:xfrm>
                <a:off x="-780468" y="2588135"/>
                <a:ext cx="18000" cy="18000"/>
              </a:xfrm>
              <a:prstGeom prst="rect">
                <a:avLst/>
              </a:prstGeom>
            </p:spPr>
          </p:pic>
        </mc:Fallback>
      </mc:AlternateContent>
    </p:spTree>
    <p:extLst>
      <p:ext uri="{BB962C8B-B14F-4D97-AF65-F5344CB8AC3E}">
        <p14:creationId xmlns:p14="http://schemas.microsoft.com/office/powerpoint/2010/main" val="1045921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19E16-8E8C-4561-A8C6-FA1F81DA7C0D}"/>
              </a:ext>
            </a:extLst>
          </p:cNvPr>
          <p:cNvSpPr>
            <a:spLocks noGrp="1"/>
          </p:cNvSpPr>
          <p:nvPr>
            <p:ph type="ctrTitle"/>
          </p:nvPr>
        </p:nvSpPr>
        <p:spPr>
          <a:xfrm>
            <a:off x="1413265" y="139328"/>
            <a:ext cx="8151733" cy="575539"/>
          </a:xfrm>
        </p:spPr>
        <p:txBody>
          <a:bodyPr/>
          <a:lstStyle/>
          <a:p>
            <a:r>
              <a:rPr lang="en-GB" dirty="0"/>
              <a:t>Basics Test Results</a:t>
            </a:r>
          </a:p>
        </p:txBody>
      </p:sp>
      <p:pic>
        <p:nvPicPr>
          <p:cNvPr id="8" name="Content Placeholder 4" descr="Coffee">
            <a:extLst>
              <a:ext uri="{FF2B5EF4-FFF2-40B4-BE49-F238E27FC236}">
                <a16:creationId xmlns:a16="http://schemas.microsoft.com/office/drawing/2014/main" id="{4795BD48-68E1-4F8C-8304-3EDB3752D43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990" y="0"/>
            <a:ext cx="704275" cy="704275"/>
          </a:xfrm>
        </p:spPr>
      </p:pic>
      <p:pic>
        <p:nvPicPr>
          <p:cNvPr id="9" name="Picture 8">
            <a:extLst>
              <a:ext uri="{FF2B5EF4-FFF2-40B4-BE49-F238E27FC236}">
                <a16:creationId xmlns:a16="http://schemas.microsoft.com/office/drawing/2014/main" id="{7670F006-92B9-4F25-A492-A3F1F383AA82}"/>
              </a:ext>
            </a:extLst>
          </p:cNvPr>
          <p:cNvPicPr>
            <a:picLocks noChangeAspect="1"/>
          </p:cNvPicPr>
          <p:nvPr/>
        </p:nvPicPr>
        <p:blipFill>
          <a:blip r:embed="rId4"/>
          <a:stretch>
            <a:fillRect/>
          </a:stretch>
        </p:blipFill>
        <p:spPr>
          <a:xfrm>
            <a:off x="858071" y="976312"/>
            <a:ext cx="4905375" cy="4905375"/>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0E33822E-95FB-4E3C-9AB7-028DBB05C8A0}"/>
                  </a:ext>
                </a:extLst>
              </p14:cNvPr>
              <p14:cNvContentPartPr/>
              <p14:nvPr/>
            </p14:nvContentPartPr>
            <p14:xfrm>
              <a:off x="6136932" y="1387535"/>
              <a:ext cx="360" cy="360"/>
            </p14:xfrm>
          </p:contentPart>
        </mc:Choice>
        <mc:Fallback>
          <p:pic>
            <p:nvPicPr>
              <p:cNvPr id="10" name="Ink 9">
                <a:extLst>
                  <a:ext uri="{FF2B5EF4-FFF2-40B4-BE49-F238E27FC236}">
                    <a16:creationId xmlns:a16="http://schemas.microsoft.com/office/drawing/2014/main" id="{0E33822E-95FB-4E3C-9AB7-028DBB05C8A0}"/>
                  </a:ext>
                </a:extLst>
              </p:cNvPr>
              <p:cNvPicPr/>
              <p:nvPr/>
            </p:nvPicPr>
            <p:blipFill>
              <a:blip r:embed="rId6"/>
              <a:stretch>
                <a:fillRect/>
              </a:stretch>
            </p:blipFill>
            <p:spPr>
              <a:xfrm>
                <a:off x="6127932" y="137889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7F4B75E3-E4B9-442D-8AB5-0C7345FF50C9}"/>
                  </a:ext>
                </a:extLst>
              </p14:cNvPr>
              <p14:cNvContentPartPr/>
              <p14:nvPr/>
            </p14:nvContentPartPr>
            <p14:xfrm>
              <a:off x="6131532" y="1533335"/>
              <a:ext cx="5760" cy="360"/>
            </p14:xfrm>
          </p:contentPart>
        </mc:Choice>
        <mc:Fallback>
          <p:pic>
            <p:nvPicPr>
              <p:cNvPr id="13" name="Ink 12">
                <a:extLst>
                  <a:ext uri="{FF2B5EF4-FFF2-40B4-BE49-F238E27FC236}">
                    <a16:creationId xmlns:a16="http://schemas.microsoft.com/office/drawing/2014/main" id="{7F4B75E3-E4B9-442D-8AB5-0C7345FF50C9}"/>
                  </a:ext>
                </a:extLst>
              </p:cNvPr>
              <p:cNvPicPr/>
              <p:nvPr/>
            </p:nvPicPr>
            <p:blipFill>
              <a:blip r:embed="rId6"/>
              <a:stretch>
                <a:fillRect/>
              </a:stretch>
            </p:blipFill>
            <p:spPr>
              <a:xfrm>
                <a:off x="6122892" y="1524695"/>
                <a:ext cx="23400" cy="18000"/>
              </a:xfrm>
              <a:prstGeom prst="rect">
                <a:avLst/>
              </a:prstGeom>
            </p:spPr>
          </p:pic>
        </mc:Fallback>
      </mc:AlternateContent>
      <p:grpSp>
        <p:nvGrpSpPr>
          <p:cNvPr id="69" name="Group 68">
            <a:extLst>
              <a:ext uri="{FF2B5EF4-FFF2-40B4-BE49-F238E27FC236}">
                <a16:creationId xmlns:a16="http://schemas.microsoft.com/office/drawing/2014/main" id="{FCB8B888-A149-4AD5-A3E0-652EBA215863}"/>
              </a:ext>
            </a:extLst>
          </p:cNvPr>
          <p:cNvGrpSpPr/>
          <p:nvPr/>
        </p:nvGrpSpPr>
        <p:grpSpPr>
          <a:xfrm>
            <a:off x="5871252" y="1611455"/>
            <a:ext cx="1848240" cy="463680"/>
            <a:chOff x="5871252" y="1611455"/>
            <a:chExt cx="1848240" cy="463680"/>
          </a:xfrm>
        </p:grpSpPr>
        <mc:AlternateContent xmlns:mc="http://schemas.openxmlformats.org/markup-compatibility/2006">
          <mc:Choice xmlns:p14="http://schemas.microsoft.com/office/powerpoint/2010/main" Requires="p14">
            <p:contentPart p14:bwMode="auto" r:id="rId8">
              <p14:nvContentPartPr>
                <p14:cNvPr id="58" name="Ink 57">
                  <a:extLst>
                    <a:ext uri="{FF2B5EF4-FFF2-40B4-BE49-F238E27FC236}">
                      <a16:creationId xmlns:a16="http://schemas.microsoft.com/office/drawing/2014/main" id="{1EA6A49A-1FA9-4E63-82CB-7AC5BAFA770B}"/>
                    </a:ext>
                  </a:extLst>
                </p14:cNvPr>
                <p14:cNvContentPartPr/>
                <p14:nvPr/>
              </p14:nvContentPartPr>
              <p14:xfrm>
                <a:off x="6346452" y="1611455"/>
                <a:ext cx="34920" cy="463680"/>
              </p14:xfrm>
            </p:contentPart>
          </mc:Choice>
          <mc:Fallback>
            <p:pic>
              <p:nvPicPr>
                <p:cNvPr id="58" name="Ink 57">
                  <a:extLst>
                    <a:ext uri="{FF2B5EF4-FFF2-40B4-BE49-F238E27FC236}">
                      <a16:creationId xmlns:a16="http://schemas.microsoft.com/office/drawing/2014/main" id="{1EA6A49A-1FA9-4E63-82CB-7AC5BAFA770B}"/>
                    </a:ext>
                  </a:extLst>
                </p:cNvPr>
                <p:cNvPicPr/>
                <p:nvPr/>
              </p:nvPicPr>
              <p:blipFill>
                <a:blip r:embed="rId9"/>
                <a:stretch>
                  <a:fillRect/>
                </a:stretch>
              </p:blipFill>
              <p:spPr>
                <a:xfrm>
                  <a:off x="6337812" y="1602455"/>
                  <a:ext cx="5256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9" name="Ink 58">
                  <a:extLst>
                    <a:ext uri="{FF2B5EF4-FFF2-40B4-BE49-F238E27FC236}">
                      <a16:creationId xmlns:a16="http://schemas.microsoft.com/office/drawing/2014/main" id="{1350F42A-08A4-4E97-9695-9EB8816FA669}"/>
                    </a:ext>
                  </a:extLst>
                </p14:cNvPr>
                <p14:cNvContentPartPr/>
                <p14:nvPr/>
              </p14:nvContentPartPr>
              <p14:xfrm>
                <a:off x="5871252" y="1618295"/>
                <a:ext cx="883080" cy="104400"/>
              </p14:xfrm>
            </p:contentPart>
          </mc:Choice>
          <mc:Fallback>
            <p:pic>
              <p:nvPicPr>
                <p:cNvPr id="59" name="Ink 58">
                  <a:extLst>
                    <a:ext uri="{FF2B5EF4-FFF2-40B4-BE49-F238E27FC236}">
                      <a16:creationId xmlns:a16="http://schemas.microsoft.com/office/drawing/2014/main" id="{1350F42A-08A4-4E97-9695-9EB8816FA669}"/>
                    </a:ext>
                  </a:extLst>
                </p:cNvPr>
                <p:cNvPicPr/>
                <p:nvPr/>
              </p:nvPicPr>
              <p:blipFill>
                <a:blip r:embed="rId11"/>
                <a:stretch>
                  <a:fillRect/>
                </a:stretch>
              </p:blipFill>
              <p:spPr>
                <a:xfrm>
                  <a:off x="5862612" y="1609655"/>
                  <a:ext cx="9007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0" name="Ink 59">
                  <a:extLst>
                    <a:ext uri="{FF2B5EF4-FFF2-40B4-BE49-F238E27FC236}">
                      <a16:creationId xmlns:a16="http://schemas.microsoft.com/office/drawing/2014/main" id="{0CE33BE1-D9EE-4EFD-A113-2F189BB54494}"/>
                    </a:ext>
                  </a:extLst>
                </p14:cNvPr>
                <p14:cNvContentPartPr/>
                <p14:nvPr/>
              </p14:nvContentPartPr>
              <p14:xfrm>
                <a:off x="6598812" y="1891895"/>
                <a:ext cx="366840" cy="131760"/>
              </p14:xfrm>
            </p:contentPart>
          </mc:Choice>
          <mc:Fallback>
            <p:pic>
              <p:nvPicPr>
                <p:cNvPr id="60" name="Ink 59">
                  <a:extLst>
                    <a:ext uri="{FF2B5EF4-FFF2-40B4-BE49-F238E27FC236}">
                      <a16:creationId xmlns:a16="http://schemas.microsoft.com/office/drawing/2014/main" id="{0CE33BE1-D9EE-4EFD-A113-2F189BB54494}"/>
                    </a:ext>
                  </a:extLst>
                </p:cNvPr>
                <p:cNvPicPr/>
                <p:nvPr/>
              </p:nvPicPr>
              <p:blipFill>
                <a:blip r:embed="rId13"/>
                <a:stretch>
                  <a:fillRect/>
                </a:stretch>
              </p:blipFill>
              <p:spPr>
                <a:xfrm>
                  <a:off x="6590172" y="1882895"/>
                  <a:ext cx="3844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 name="Ink 60">
                  <a:extLst>
                    <a:ext uri="{FF2B5EF4-FFF2-40B4-BE49-F238E27FC236}">
                      <a16:creationId xmlns:a16="http://schemas.microsoft.com/office/drawing/2014/main" id="{5ABDCDC9-1DA9-4013-AEBF-AFD199C30FA0}"/>
                    </a:ext>
                  </a:extLst>
                </p14:cNvPr>
                <p14:cNvContentPartPr/>
                <p14:nvPr/>
              </p14:nvContentPartPr>
              <p14:xfrm>
                <a:off x="7058172" y="1873895"/>
                <a:ext cx="234000" cy="118440"/>
              </p14:xfrm>
            </p:contentPart>
          </mc:Choice>
          <mc:Fallback>
            <p:pic>
              <p:nvPicPr>
                <p:cNvPr id="61" name="Ink 60">
                  <a:extLst>
                    <a:ext uri="{FF2B5EF4-FFF2-40B4-BE49-F238E27FC236}">
                      <a16:creationId xmlns:a16="http://schemas.microsoft.com/office/drawing/2014/main" id="{5ABDCDC9-1DA9-4013-AEBF-AFD199C30FA0}"/>
                    </a:ext>
                  </a:extLst>
                </p:cNvPr>
                <p:cNvPicPr/>
                <p:nvPr/>
              </p:nvPicPr>
              <p:blipFill>
                <a:blip r:embed="rId15"/>
                <a:stretch>
                  <a:fillRect/>
                </a:stretch>
              </p:blipFill>
              <p:spPr>
                <a:xfrm>
                  <a:off x="7049532" y="1865255"/>
                  <a:ext cx="2516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2" name="Ink 61">
                  <a:extLst>
                    <a:ext uri="{FF2B5EF4-FFF2-40B4-BE49-F238E27FC236}">
                      <a16:creationId xmlns:a16="http://schemas.microsoft.com/office/drawing/2014/main" id="{4DF77A0A-F35E-4B36-821D-98BBE7CD5B19}"/>
                    </a:ext>
                  </a:extLst>
                </p14:cNvPr>
                <p14:cNvContentPartPr/>
                <p14:nvPr/>
              </p14:nvContentPartPr>
              <p14:xfrm>
                <a:off x="7209372" y="1921775"/>
                <a:ext cx="69480" cy="106560"/>
              </p14:xfrm>
            </p:contentPart>
          </mc:Choice>
          <mc:Fallback>
            <p:pic>
              <p:nvPicPr>
                <p:cNvPr id="62" name="Ink 61">
                  <a:extLst>
                    <a:ext uri="{FF2B5EF4-FFF2-40B4-BE49-F238E27FC236}">
                      <a16:creationId xmlns:a16="http://schemas.microsoft.com/office/drawing/2014/main" id="{4DF77A0A-F35E-4B36-821D-98BBE7CD5B19}"/>
                    </a:ext>
                  </a:extLst>
                </p:cNvPr>
                <p:cNvPicPr/>
                <p:nvPr/>
              </p:nvPicPr>
              <p:blipFill>
                <a:blip r:embed="rId17"/>
                <a:stretch>
                  <a:fillRect/>
                </a:stretch>
              </p:blipFill>
              <p:spPr>
                <a:xfrm>
                  <a:off x="7200732" y="1912775"/>
                  <a:ext cx="871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3" name="Ink 62">
                  <a:extLst>
                    <a:ext uri="{FF2B5EF4-FFF2-40B4-BE49-F238E27FC236}">
                      <a16:creationId xmlns:a16="http://schemas.microsoft.com/office/drawing/2014/main" id="{6BE0AA23-D142-45D7-AFFB-A63F40CEEBD0}"/>
                    </a:ext>
                  </a:extLst>
                </p14:cNvPr>
                <p14:cNvContentPartPr/>
                <p14:nvPr/>
              </p14:nvContentPartPr>
              <p14:xfrm>
                <a:off x="7453092" y="1882175"/>
                <a:ext cx="266400" cy="100080"/>
              </p14:xfrm>
            </p:contentPart>
          </mc:Choice>
          <mc:Fallback>
            <p:pic>
              <p:nvPicPr>
                <p:cNvPr id="63" name="Ink 62">
                  <a:extLst>
                    <a:ext uri="{FF2B5EF4-FFF2-40B4-BE49-F238E27FC236}">
                      <a16:creationId xmlns:a16="http://schemas.microsoft.com/office/drawing/2014/main" id="{6BE0AA23-D142-45D7-AFFB-A63F40CEEBD0}"/>
                    </a:ext>
                  </a:extLst>
                </p:cNvPr>
                <p:cNvPicPr/>
                <p:nvPr/>
              </p:nvPicPr>
              <p:blipFill>
                <a:blip r:embed="rId19"/>
                <a:stretch>
                  <a:fillRect/>
                </a:stretch>
              </p:blipFill>
              <p:spPr>
                <a:xfrm>
                  <a:off x="7444092" y="1873535"/>
                  <a:ext cx="2840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4" name="Ink 63">
                  <a:extLst>
                    <a:ext uri="{FF2B5EF4-FFF2-40B4-BE49-F238E27FC236}">
                      <a16:creationId xmlns:a16="http://schemas.microsoft.com/office/drawing/2014/main" id="{3220742F-794E-4B9D-AB18-3AFE344C77A2}"/>
                    </a:ext>
                  </a:extLst>
                </p14:cNvPr>
                <p14:cNvContentPartPr/>
                <p14:nvPr/>
              </p14:nvContentPartPr>
              <p14:xfrm>
                <a:off x="7490892" y="1815575"/>
                <a:ext cx="226080" cy="37440"/>
              </p14:xfrm>
            </p:contentPart>
          </mc:Choice>
          <mc:Fallback>
            <p:pic>
              <p:nvPicPr>
                <p:cNvPr id="64" name="Ink 63">
                  <a:extLst>
                    <a:ext uri="{FF2B5EF4-FFF2-40B4-BE49-F238E27FC236}">
                      <a16:creationId xmlns:a16="http://schemas.microsoft.com/office/drawing/2014/main" id="{3220742F-794E-4B9D-AB18-3AFE344C77A2}"/>
                    </a:ext>
                  </a:extLst>
                </p:cNvPr>
                <p:cNvPicPr/>
                <p:nvPr/>
              </p:nvPicPr>
              <p:blipFill>
                <a:blip r:embed="rId21"/>
                <a:stretch>
                  <a:fillRect/>
                </a:stretch>
              </p:blipFill>
              <p:spPr>
                <a:xfrm>
                  <a:off x="7482252" y="1806575"/>
                  <a:ext cx="24372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5" name="Ink 64">
                  <a:extLst>
                    <a:ext uri="{FF2B5EF4-FFF2-40B4-BE49-F238E27FC236}">
                      <a16:creationId xmlns:a16="http://schemas.microsoft.com/office/drawing/2014/main" id="{2B155FEF-AAED-4BBA-805C-485E04A1E2BC}"/>
                    </a:ext>
                  </a:extLst>
                </p14:cNvPr>
                <p14:cNvContentPartPr/>
                <p14:nvPr/>
              </p14:nvContentPartPr>
              <p14:xfrm>
                <a:off x="7496292" y="1902695"/>
                <a:ext cx="141120" cy="2880"/>
              </p14:xfrm>
            </p:contentPart>
          </mc:Choice>
          <mc:Fallback>
            <p:pic>
              <p:nvPicPr>
                <p:cNvPr id="65" name="Ink 64">
                  <a:extLst>
                    <a:ext uri="{FF2B5EF4-FFF2-40B4-BE49-F238E27FC236}">
                      <a16:creationId xmlns:a16="http://schemas.microsoft.com/office/drawing/2014/main" id="{2B155FEF-AAED-4BBA-805C-485E04A1E2BC}"/>
                    </a:ext>
                  </a:extLst>
                </p:cNvPr>
                <p:cNvPicPr/>
                <p:nvPr/>
              </p:nvPicPr>
              <p:blipFill>
                <a:blip r:embed="rId23"/>
                <a:stretch>
                  <a:fillRect/>
                </a:stretch>
              </p:blipFill>
              <p:spPr>
                <a:xfrm>
                  <a:off x="7487292" y="1893695"/>
                  <a:ext cx="158760" cy="20520"/>
                </a:xfrm>
                <a:prstGeom prst="rect">
                  <a:avLst/>
                </a:prstGeom>
              </p:spPr>
            </p:pic>
          </mc:Fallback>
        </mc:AlternateContent>
      </p:grpSp>
      <p:grpSp>
        <p:nvGrpSpPr>
          <p:cNvPr id="79" name="Group 78">
            <a:extLst>
              <a:ext uri="{FF2B5EF4-FFF2-40B4-BE49-F238E27FC236}">
                <a16:creationId xmlns:a16="http://schemas.microsoft.com/office/drawing/2014/main" id="{1F773000-6609-4A5E-BA4E-4F3973BFA664}"/>
              </a:ext>
            </a:extLst>
          </p:cNvPr>
          <p:cNvGrpSpPr/>
          <p:nvPr/>
        </p:nvGrpSpPr>
        <p:grpSpPr>
          <a:xfrm>
            <a:off x="8056452" y="1716215"/>
            <a:ext cx="1503000" cy="293040"/>
            <a:chOff x="8056452" y="1716215"/>
            <a:chExt cx="1503000" cy="293040"/>
          </a:xfrm>
        </p:grpSpPr>
        <mc:AlternateContent xmlns:mc="http://schemas.openxmlformats.org/markup-compatibility/2006">
          <mc:Choice xmlns:p14="http://schemas.microsoft.com/office/powerpoint/2010/main" Requires="p14">
            <p:contentPart p14:bwMode="auto" r:id="rId24">
              <p14:nvContentPartPr>
                <p14:cNvPr id="66" name="Ink 65">
                  <a:extLst>
                    <a:ext uri="{FF2B5EF4-FFF2-40B4-BE49-F238E27FC236}">
                      <a16:creationId xmlns:a16="http://schemas.microsoft.com/office/drawing/2014/main" id="{38FDC004-E47B-4DFD-9C23-199C99258270}"/>
                    </a:ext>
                  </a:extLst>
                </p14:cNvPr>
                <p14:cNvContentPartPr/>
                <p14:nvPr/>
              </p14:nvContentPartPr>
              <p14:xfrm>
                <a:off x="8247612" y="1741415"/>
                <a:ext cx="24480" cy="267840"/>
              </p14:xfrm>
            </p:contentPart>
          </mc:Choice>
          <mc:Fallback>
            <p:pic>
              <p:nvPicPr>
                <p:cNvPr id="66" name="Ink 65">
                  <a:extLst>
                    <a:ext uri="{FF2B5EF4-FFF2-40B4-BE49-F238E27FC236}">
                      <a16:creationId xmlns:a16="http://schemas.microsoft.com/office/drawing/2014/main" id="{38FDC004-E47B-4DFD-9C23-199C99258270}"/>
                    </a:ext>
                  </a:extLst>
                </p:cNvPr>
                <p:cNvPicPr/>
                <p:nvPr/>
              </p:nvPicPr>
              <p:blipFill>
                <a:blip r:embed="rId25"/>
                <a:stretch>
                  <a:fillRect/>
                </a:stretch>
              </p:blipFill>
              <p:spPr>
                <a:xfrm>
                  <a:off x="8238972" y="1732415"/>
                  <a:ext cx="421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7" name="Ink 66">
                  <a:extLst>
                    <a:ext uri="{FF2B5EF4-FFF2-40B4-BE49-F238E27FC236}">
                      <a16:creationId xmlns:a16="http://schemas.microsoft.com/office/drawing/2014/main" id="{15AB1C8D-5014-4DD8-8720-3F8E8B16EA77}"/>
                    </a:ext>
                  </a:extLst>
                </p14:cNvPr>
                <p14:cNvContentPartPr/>
                <p14:nvPr/>
              </p14:nvContentPartPr>
              <p14:xfrm>
                <a:off x="8056452" y="1716215"/>
                <a:ext cx="589680" cy="83880"/>
              </p14:xfrm>
            </p:contentPart>
          </mc:Choice>
          <mc:Fallback>
            <p:pic>
              <p:nvPicPr>
                <p:cNvPr id="67" name="Ink 66">
                  <a:extLst>
                    <a:ext uri="{FF2B5EF4-FFF2-40B4-BE49-F238E27FC236}">
                      <a16:creationId xmlns:a16="http://schemas.microsoft.com/office/drawing/2014/main" id="{15AB1C8D-5014-4DD8-8720-3F8E8B16EA77}"/>
                    </a:ext>
                  </a:extLst>
                </p:cNvPr>
                <p:cNvPicPr/>
                <p:nvPr/>
              </p:nvPicPr>
              <p:blipFill>
                <a:blip r:embed="rId27"/>
                <a:stretch>
                  <a:fillRect/>
                </a:stretch>
              </p:blipFill>
              <p:spPr>
                <a:xfrm>
                  <a:off x="8047812" y="1707575"/>
                  <a:ext cx="6073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0" name="Ink 69">
                  <a:extLst>
                    <a:ext uri="{FF2B5EF4-FFF2-40B4-BE49-F238E27FC236}">
                      <a16:creationId xmlns:a16="http://schemas.microsoft.com/office/drawing/2014/main" id="{72D5C3D1-0A07-4756-B893-F0F9413DFB5E}"/>
                    </a:ext>
                  </a:extLst>
                </p14:cNvPr>
                <p14:cNvContentPartPr/>
                <p14:nvPr/>
              </p14:nvContentPartPr>
              <p14:xfrm>
                <a:off x="8571252" y="1834655"/>
                <a:ext cx="32760" cy="160560"/>
              </p14:xfrm>
            </p:contentPart>
          </mc:Choice>
          <mc:Fallback>
            <p:pic>
              <p:nvPicPr>
                <p:cNvPr id="70" name="Ink 69">
                  <a:extLst>
                    <a:ext uri="{FF2B5EF4-FFF2-40B4-BE49-F238E27FC236}">
                      <a16:creationId xmlns:a16="http://schemas.microsoft.com/office/drawing/2014/main" id="{72D5C3D1-0A07-4756-B893-F0F9413DFB5E}"/>
                    </a:ext>
                  </a:extLst>
                </p:cNvPr>
                <p:cNvPicPr/>
                <p:nvPr/>
              </p:nvPicPr>
              <p:blipFill>
                <a:blip r:embed="rId29"/>
                <a:stretch>
                  <a:fillRect/>
                </a:stretch>
              </p:blipFill>
              <p:spPr>
                <a:xfrm>
                  <a:off x="8562252" y="1825655"/>
                  <a:ext cx="504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1" name="Ink 70">
                  <a:extLst>
                    <a:ext uri="{FF2B5EF4-FFF2-40B4-BE49-F238E27FC236}">
                      <a16:creationId xmlns:a16="http://schemas.microsoft.com/office/drawing/2014/main" id="{D1BD2922-0097-4A9F-84FF-D2A5879AC527}"/>
                    </a:ext>
                  </a:extLst>
                </p14:cNvPr>
                <p14:cNvContentPartPr/>
                <p14:nvPr/>
              </p14:nvContentPartPr>
              <p14:xfrm>
                <a:off x="8831892" y="1796495"/>
                <a:ext cx="372240" cy="171000"/>
              </p14:xfrm>
            </p:contentPart>
          </mc:Choice>
          <mc:Fallback>
            <p:pic>
              <p:nvPicPr>
                <p:cNvPr id="71" name="Ink 70">
                  <a:extLst>
                    <a:ext uri="{FF2B5EF4-FFF2-40B4-BE49-F238E27FC236}">
                      <a16:creationId xmlns:a16="http://schemas.microsoft.com/office/drawing/2014/main" id="{D1BD2922-0097-4A9F-84FF-D2A5879AC527}"/>
                    </a:ext>
                  </a:extLst>
                </p:cNvPr>
                <p:cNvPicPr/>
                <p:nvPr/>
              </p:nvPicPr>
              <p:blipFill>
                <a:blip r:embed="rId31"/>
                <a:stretch>
                  <a:fillRect/>
                </a:stretch>
              </p:blipFill>
              <p:spPr>
                <a:xfrm>
                  <a:off x="8822892" y="1787855"/>
                  <a:ext cx="38988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2" name="Ink 71">
                  <a:extLst>
                    <a:ext uri="{FF2B5EF4-FFF2-40B4-BE49-F238E27FC236}">
                      <a16:creationId xmlns:a16="http://schemas.microsoft.com/office/drawing/2014/main" id="{F752F033-27EB-457E-9B5D-987D05DBBD59}"/>
                    </a:ext>
                  </a:extLst>
                </p14:cNvPr>
                <p14:cNvContentPartPr/>
                <p14:nvPr/>
              </p14:nvContentPartPr>
              <p14:xfrm>
                <a:off x="9340572" y="1809455"/>
                <a:ext cx="218880" cy="108360"/>
              </p14:xfrm>
            </p:contentPart>
          </mc:Choice>
          <mc:Fallback>
            <p:pic>
              <p:nvPicPr>
                <p:cNvPr id="72" name="Ink 71">
                  <a:extLst>
                    <a:ext uri="{FF2B5EF4-FFF2-40B4-BE49-F238E27FC236}">
                      <a16:creationId xmlns:a16="http://schemas.microsoft.com/office/drawing/2014/main" id="{F752F033-27EB-457E-9B5D-987D05DBBD59}"/>
                    </a:ext>
                  </a:extLst>
                </p:cNvPr>
                <p:cNvPicPr/>
                <p:nvPr/>
              </p:nvPicPr>
              <p:blipFill>
                <a:blip r:embed="rId33"/>
                <a:stretch>
                  <a:fillRect/>
                </a:stretch>
              </p:blipFill>
              <p:spPr>
                <a:xfrm>
                  <a:off x="9331932" y="1800455"/>
                  <a:ext cx="2365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3" name="Ink 72">
                  <a:extLst>
                    <a:ext uri="{FF2B5EF4-FFF2-40B4-BE49-F238E27FC236}">
                      <a16:creationId xmlns:a16="http://schemas.microsoft.com/office/drawing/2014/main" id="{B9CA07F9-30C9-4EEC-967E-835554F34D69}"/>
                    </a:ext>
                  </a:extLst>
                </p14:cNvPr>
                <p14:cNvContentPartPr/>
                <p14:nvPr/>
              </p14:nvContentPartPr>
              <p14:xfrm>
                <a:off x="9378732" y="1718735"/>
                <a:ext cx="170280" cy="27720"/>
              </p14:xfrm>
            </p:contentPart>
          </mc:Choice>
          <mc:Fallback>
            <p:pic>
              <p:nvPicPr>
                <p:cNvPr id="73" name="Ink 72">
                  <a:extLst>
                    <a:ext uri="{FF2B5EF4-FFF2-40B4-BE49-F238E27FC236}">
                      <a16:creationId xmlns:a16="http://schemas.microsoft.com/office/drawing/2014/main" id="{B9CA07F9-30C9-4EEC-967E-835554F34D69}"/>
                    </a:ext>
                  </a:extLst>
                </p:cNvPr>
                <p:cNvPicPr/>
                <p:nvPr/>
              </p:nvPicPr>
              <p:blipFill>
                <a:blip r:embed="rId35"/>
                <a:stretch>
                  <a:fillRect/>
                </a:stretch>
              </p:blipFill>
              <p:spPr>
                <a:xfrm>
                  <a:off x="9369732" y="1709735"/>
                  <a:ext cx="1879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4" name="Ink 73">
                  <a:extLst>
                    <a:ext uri="{FF2B5EF4-FFF2-40B4-BE49-F238E27FC236}">
                      <a16:creationId xmlns:a16="http://schemas.microsoft.com/office/drawing/2014/main" id="{4E5F9632-E199-4244-A2CE-D543B8352803}"/>
                    </a:ext>
                  </a:extLst>
                </p14:cNvPr>
                <p14:cNvContentPartPr/>
                <p14:nvPr/>
              </p14:nvContentPartPr>
              <p14:xfrm>
                <a:off x="9320412" y="1746095"/>
                <a:ext cx="175680" cy="81720"/>
              </p14:xfrm>
            </p:contentPart>
          </mc:Choice>
          <mc:Fallback>
            <p:pic>
              <p:nvPicPr>
                <p:cNvPr id="74" name="Ink 73">
                  <a:extLst>
                    <a:ext uri="{FF2B5EF4-FFF2-40B4-BE49-F238E27FC236}">
                      <a16:creationId xmlns:a16="http://schemas.microsoft.com/office/drawing/2014/main" id="{4E5F9632-E199-4244-A2CE-D543B8352803}"/>
                    </a:ext>
                  </a:extLst>
                </p:cNvPr>
                <p:cNvPicPr/>
                <p:nvPr/>
              </p:nvPicPr>
              <p:blipFill>
                <a:blip r:embed="rId37"/>
                <a:stretch>
                  <a:fillRect/>
                </a:stretch>
              </p:blipFill>
              <p:spPr>
                <a:xfrm>
                  <a:off x="9311412" y="1737455"/>
                  <a:ext cx="193320" cy="99360"/>
                </a:xfrm>
                <a:prstGeom prst="rect">
                  <a:avLst/>
                </a:prstGeom>
              </p:spPr>
            </p:pic>
          </mc:Fallback>
        </mc:AlternateContent>
      </p:grpSp>
      <p:grpSp>
        <p:nvGrpSpPr>
          <p:cNvPr id="78" name="Group 77">
            <a:extLst>
              <a:ext uri="{FF2B5EF4-FFF2-40B4-BE49-F238E27FC236}">
                <a16:creationId xmlns:a16="http://schemas.microsoft.com/office/drawing/2014/main" id="{CA33267F-817F-4F0C-B27A-E121352EEE40}"/>
              </a:ext>
            </a:extLst>
          </p:cNvPr>
          <p:cNvGrpSpPr/>
          <p:nvPr/>
        </p:nvGrpSpPr>
        <p:grpSpPr>
          <a:xfrm>
            <a:off x="9912252" y="1727015"/>
            <a:ext cx="891360" cy="162000"/>
            <a:chOff x="9912252" y="1727015"/>
            <a:chExt cx="891360" cy="162000"/>
          </a:xfrm>
        </p:grpSpPr>
        <mc:AlternateContent xmlns:mc="http://schemas.openxmlformats.org/markup-compatibility/2006">
          <mc:Choice xmlns:p14="http://schemas.microsoft.com/office/powerpoint/2010/main" Requires="p14">
            <p:contentPart p14:bwMode="auto" r:id="rId38">
              <p14:nvContentPartPr>
                <p14:cNvPr id="75" name="Ink 74">
                  <a:extLst>
                    <a:ext uri="{FF2B5EF4-FFF2-40B4-BE49-F238E27FC236}">
                      <a16:creationId xmlns:a16="http://schemas.microsoft.com/office/drawing/2014/main" id="{E7133479-C544-43DA-B1A1-8A99967EF007}"/>
                    </a:ext>
                  </a:extLst>
                </p14:cNvPr>
                <p14:cNvContentPartPr/>
                <p14:nvPr/>
              </p14:nvContentPartPr>
              <p14:xfrm>
                <a:off x="10090452" y="1740335"/>
                <a:ext cx="34920" cy="148680"/>
              </p14:xfrm>
            </p:contentPart>
          </mc:Choice>
          <mc:Fallback>
            <p:pic>
              <p:nvPicPr>
                <p:cNvPr id="75" name="Ink 74">
                  <a:extLst>
                    <a:ext uri="{FF2B5EF4-FFF2-40B4-BE49-F238E27FC236}">
                      <a16:creationId xmlns:a16="http://schemas.microsoft.com/office/drawing/2014/main" id="{E7133479-C544-43DA-B1A1-8A99967EF007}"/>
                    </a:ext>
                  </a:extLst>
                </p:cNvPr>
                <p:cNvPicPr/>
                <p:nvPr/>
              </p:nvPicPr>
              <p:blipFill>
                <a:blip r:embed="rId39"/>
                <a:stretch>
                  <a:fillRect/>
                </a:stretch>
              </p:blipFill>
              <p:spPr>
                <a:xfrm>
                  <a:off x="10081452" y="1731335"/>
                  <a:ext cx="525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6" name="Ink 75">
                  <a:extLst>
                    <a:ext uri="{FF2B5EF4-FFF2-40B4-BE49-F238E27FC236}">
                      <a16:creationId xmlns:a16="http://schemas.microsoft.com/office/drawing/2014/main" id="{33CF3C3C-D9B5-48DD-A794-3AE10EF5FAF6}"/>
                    </a:ext>
                  </a:extLst>
                </p14:cNvPr>
                <p14:cNvContentPartPr/>
                <p14:nvPr/>
              </p14:nvContentPartPr>
              <p14:xfrm>
                <a:off x="9912252" y="1754375"/>
                <a:ext cx="480960" cy="37440"/>
              </p14:xfrm>
            </p:contentPart>
          </mc:Choice>
          <mc:Fallback>
            <p:pic>
              <p:nvPicPr>
                <p:cNvPr id="76" name="Ink 75">
                  <a:extLst>
                    <a:ext uri="{FF2B5EF4-FFF2-40B4-BE49-F238E27FC236}">
                      <a16:creationId xmlns:a16="http://schemas.microsoft.com/office/drawing/2014/main" id="{33CF3C3C-D9B5-48DD-A794-3AE10EF5FAF6}"/>
                    </a:ext>
                  </a:extLst>
                </p:cNvPr>
                <p:cNvPicPr/>
                <p:nvPr/>
              </p:nvPicPr>
              <p:blipFill>
                <a:blip r:embed="rId41"/>
                <a:stretch>
                  <a:fillRect/>
                </a:stretch>
              </p:blipFill>
              <p:spPr>
                <a:xfrm>
                  <a:off x="9903612" y="1745735"/>
                  <a:ext cx="4986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7" name="Ink 76">
                  <a:extLst>
                    <a:ext uri="{FF2B5EF4-FFF2-40B4-BE49-F238E27FC236}">
                      <a16:creationId xmlns:a16="http://schemas.microsoft.com/office/drawing/2014/main" id="{85EB2EB0-96D5-4256-8477-8701740259FB}"/>
                    </a:ext>
                  </a:extLst>
                </p14:cNvPr>
                <p14:cNvContentPartPr/>
                <p14:nvPr/>
              </p14:nvContentPartPr>
              <p14:xfrm>
                <a:off x="10382412" y="1727015"/>
                <a:ext cx="421200" cy="118800"/>
              </p14:xfrm>
            </p:contentPart>
          </mc:Choice>
          <mc:Fallback>
            <p:pic>
              <p:nvPicPr>
                <p:cNvPr id="77" name="Ink 76">
                  <a:extLst>
                    <a:ext uri="{FF2B5EF4-FFF2-40B4-BE49-F238E27FC236}">
                      <a16:creationId xmlns:a16="http://schemas.microsoft.com/office/drawing/2014/main" id="{85EB2EB0-96D5-4256-8477-8701740259FB}"/>
                    </a:ext>
                  </a:extLst>
                </p:cNvPr>
                <p:cNvPicPr/>
                <p:nvPr/>
              </p:nvPicPr>
              <p:blipFill>
                <a:blip r:embed="rId43"/>
                <a:stretch>
                  <a:fillRect/>
                </a:stretch>
              </p:blipFill>
              <p:spPr>
                <a:xfrm>
                  <a:off x="10373412" y="1718375"/>
                  <a:ext cx="438840" cy="136440"/>
                </a:xfrm>
                <a:prstGeom prst="rect">
                  <a:avLst/>
                </a:prstGeom>
              </p:spPr>
            </p:pic>
          </mc:Fallback>
        </mc:AlternateContent>
      </p:grpSp>
      <p:grpSp>
        <p:nvGrpSpPr>
          <p:cNvPr id="102" name="Group 101">
            <a:extLst>
              <a:ext uri="{FF2B5EF4-FFF2-40B4-BE49-F238E27FC236}">
                <a16:creationId xmlns:a16="http://schemas.microsoft.com/office/drawing/2014/main" id="{B77C8804-7895-4BFF-9363-03E6A1B4042A}"/>
              </a:ext>
            </a:extLst>
          </p:cNvPr>
          <p:cNvGrpSpPr/>
          <p:nvPr/>
        </p:nvGrpSpPr>
        <p:grpSpPr>
          <a:xfrm>
            <a:off x="6292092" y="2517575"/>
            <a:ext cx="1526400" cy="281520"/>
            <a:chOff x="6292092" y="2517575"/>
            <a:chExt cx="1526400" cy="281520"/>
          </a:xfrm>
        </p:grpSpPr>
        <mc:AlternateContent xmlns:mc="http://schemas.openxmlformats.org/markup-compatibility/2006">
          <mc:Choice xmlns:p14="http://schemas.microsoft.com/office/powerpoint/2010/main" Requires="p14">
            <p:contentPart p14:bwMode="auto" r:id="rId44">
              <p14:nvContentPartPr>
                <p14:cNvPr id="80" name="Ink 79">
                  <a:extLst>
                    <a:ext uri="{FF2B5EF4-FFF2-40B4-BE49-F238E27FC236}">
                      <a16:creationId xmlns:a16="http://schemas.microsoft.com/office/drawing/2014/main" id="{D0A97B56-0E1F-41CB-AD1F-9B82F23F1370}"/>
                    </a:ext>
                  </a:extLst>
                </p14:cNvPr>
                <p14:cNvContentPartPr/>
                <p14:nvPr/>
              </p14:nvContentPartPr>
              <p14:xfrm>
                <a:off x="6292092" y="2556095"/>
                <a:ext cx="272520" cy="243000"/>
              </p14:xfrm>
            </p:contentPart>
          </mc:Choice>
          <mc:Fallback>
            <p:pic>
              <p:nvPicPr>
                <p:cNvPr id="80" name="Ink 79">
                  <a:extLst>
                    <a:ext uri="{FF2B5EF4-FFF2-40B4-BE49-F238E27FC236}">
                      <a16:creationId xmlns:a16="http://schemas.microsoft.com/office/drawing/2014/main" id="{D0A97B56-0E1F-41CB-AD1F-9B82F23F1370}"/>
                    </a:ext>
                  </a:extLst>
                </p:cNvPr>
                <p:cNvPicPr/>
                <p:nvPr/>
              </p:nvPicPr>
              <p:blipFill>
                <a:blip r:embed="rId45"/>
                <a:stretch>
                  <a:fillRect/>
                </a:stretch>
              </p:blipFill>
              <p:spPr>
                <a:xfrm>
                  <a:off x="6283452" y="2547455"/>
                  <a:ext cx="2901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1" name="Ink 80">
                  <a:extLst>
                    <a:ext uri="{FF2B5EF4-FFF2-40B4-BE49-F238E27FC236}">
                      <a16:creationId xmlns:a16="http://schemas.microsoft.com/office/drawing/2014/main" id="{FF673987-5B57-49EA-AD2F-FB57E3791963}"/>
                    </a:ext>
                  </a:extLst>
                </p14:cNvPr>
                <p14:cNvContentPartPr/>
                <p14:nvPr/>
              </p14:nvContentPartPr>
              <p14:xfrm>
                <a:off x="6655692" y="2656535"/>
                <a:ext cx="267480" cy="110520"/>
              </p14:xfrm>
            </p:contentPart>
          </mc:Choice>
          <mc:Fallback>
            <p:pic>
              <p:nvPicPr>
                <p:cNvPr id="81" name="Ink 80">
                  <a:extLst>
                    <a:ext uri="{FF2B5EF4-FFF2-40B4-BE49-F238E27FC236}">
                      <a16:creationId xmlns:a16="http://schemas.microsoft.com/office/drawing/2014/main" id="{FF673987-5B57-49EA-AD2F-FB57E3791963}"/>
                    </a:ext>
                  </a:extLst>
                </p:cNvPr>
                <p:cNvPicPr/>
                <p:nvPr/>
              </p:nvPicPr>
              <p:blipFill>
                <a:blip r:embed="rId47"/>
                <a:stretch>
                  <a:fillRect/>
                </a:stretch>
              </p:blipFill>
              <p:spPr>
                <a:xfrm>
                  <a:off x="6646692" y="2647535"/>
                  <a:ext cx="2851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2" name="Ink 81">
                  <a:extLst>
                    <a:ext uri="{FF2B5EF4-FFF2-40B4-BE49-F238E27FC236}">
                      <a16:creationId xmlns:a16="http://schemas.microsoft.com/office/drawing/2014/main" id="{8178F34C-75B7-45BF-8987-5FD9B481D485}"/>
                    </a:ext>
                  </a:extLst>
                </p14:cNvPr>
                <p14:cNvContentPartPr/>
                <p14:nvPr/>
              </p14:nvContentPartPr>
              <p14:xfrm>
                <a:off x="6715812" y="2533415"/>
                <a:ext cx="287280" cy="54000"/>
              </p14:xfrm>
            </p:contentPart>
          </mc:Choice>
          <mc:Fallback>
            <p:pic>
              <p:nvPicPr>
                <p:cNvPr id="82" name="Ink 81">
                  <a:extLst>
                    <a:ext uri="{FF2B5EF4-FFF2-40B4-BE49-F238E27FC236}">
                      <a16:creationId xmlns:a16="http://schemas.microsoft.com/office/drawing/2014/main" id="{8178F34C-75B7-45BF-8987-5FD9B481D485}"/>
                    </a:ext>
                  </a:extLst>
                </p:cNvPr>
                <p:cNvPicPr/>
                <p:nvPr/>
              </p:nvPicPr>
              <p:blipFill>
                <a:blip r:embed="rId49"/>
                <a:stretch>
                  <a:fillRect/>
                </a:stretch>
              </p:blipFill>
              <p:spPr>
                <a:xfrm>
                  <a:off x="6706812" y="2524775"/>
                  <a:ext cx="3049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3" name="Ink 82">
                  <a:extLst>
                    <a:ext uri="{FF2B5EF4-FFF2-40B4-BE49-F238E27FC236}">
                      <a16:creationId xmlns:a16="http://schemas.microsoft.com/office/drawing/2014/main" id="{8FF0E6EB-7A9D-45BD-85E2-97A896A5E509}"/>
                    </a:ext>
                  </a:extLst>
                </p14:cNvPr>
                <p14:cNvContentPartPr/>
                <p14:nvPr/>
              </p14:nvContentPartPr>
              <p14:xfrm>
                <a:off x="6726252" y="2670935"/>
                <a:ext cx="337680" cy="29160"/>
              </p14:xfrm>
            </p:contentPart>
          </mc:Choice>
          <mc:Fallback>
            <p:pic>
              <p:nvPicPr>
                <p:cNvPr id="83" name="Ink 82">
                  <a:extLst>
                    <a:ext uri="{FF2B5EF4-FFF2-40B4-BE49-F238E27FC236}">
                      <a16:creationId xmlns:a16="http://schemas.microsoft.com/office/drawing/2014/main" id="{8FF0E6EB-7A9D-45BD-85E2-97A896A5E509}"/>
                    </a:ext>
                  </a:extLst>
                </p:cNvPr>
                <p:cNvPicPr/>
                <p:nvPr/>
              </p:nvPicPr>
              <p:blipFill>
                <a:blip r:embed="rId51"/>
                <a:stretch>
                  <a:fillRect/>
                </a:stretch>
              </p:blipFill>
              <p:spPr>
                <a:xfrm>
                  <a:off x="6717612" y="2661935"/>
                  <a:ext cx="3553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4" name="Ink 83">
                  <a:extLst>
                    <a:ext uri="{FF2B5EF4-FFF2-40B4-BE49-F238E27FC236}">
                      <a16:creationId xmlns:a16="http://schemas.microsoft.com/office/drawing/2014/main" id="{8A3D28F5-6F88-40BB-903B-EFD8CCC53742}"/>
                    </a:ext>
                  </a:extLst>
                </p14:cNvPr>
                <p14:cNvContentPartPr/>
                <p14:nvPr/>
              </p14:nvContentPartPr>
              <p14:xfrm>
                <a:off x="7140252" y="2594255"/>
                <a:ext cx="237240" cy="127080"/>
              </p14:xfrm>
            </p:contentPart>
          </mc:Choice>
          <mc:Fallback>
            <p:pic>
              <p:nvPicPr>
                <p:cNvPr id="84" name="Ink 83">
                  <a:extLst>
                    <a:ext uri="{FF2B5EF4-FFF2-40B4-BE49-F238E27FC236}">
                      <a16:creationId xmlns:a16="http://schemas.microsoft.com/office/drawing/2014/main" id="{8A3D28F5-6F88-40BB-903B-EFD8CCC53742}"/>
                    </a:ext>
                  </a:extLst>
                </p:cNvPr>
                <p:cNvPicPr/>
                <p:nvPr/>
              </p:nvPicPr>
              <p:blipFill>
                <a:blip r:embed="rId53"/>
                <a:stretch>
                  <a:fillRect/>
                </a:stretch>
              </p:blipFill>
              <p:spPr>
                <a:xfrm>
                  <a:off x="7131252" y="2585615"/>
                  <a:ext cx="2548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5" name="Ink 84">
                  <a:extLst>
                    <a:ext uri="{FF2B5EF4-FFF2-40B4-BE49-F238E27FC236}">
                      <a16:creationId xmlns:a16="http://schemas.microsoft.com/office/drawing/2014/main" id="{2700D7AF-6A41-4C38-9E9E-A1A3084477A8}"/>
                    </a:ext>
                  </a:extLst>
                </p14:cNvPr>
                <p14:cNvContentPartPr/>
                <p14:nvPr/>
              </p14:nvContentPartPr>
              <p14:xfrm>
                <a:off x="7148532" y="2685335"/>
                <a:ext cx="170280" cy="21960"/>
              </p14:xfrm>
            </p:contentPart>
          </mc:Choice>
          <mc:Fallback>
            <p:pic>
              <p:nvPicPr>
                <p:cNvPr id="85" name="Ink 84">
                  <a:extLst>
                    <a:ext uri="{FF2B5EF4-FFF2-40B4-BE49-F238E27FC236}">
                      <a16:creationId xmlns:a16="http://schemas.microsoft.com/office/drawing/2014/main" id="{2700D7AF-6A41-4C38-9E9E-A1A3084477A8}"/>
                    </a:ext>
                  </a:extLst>
                </p:cNvPr>
                <p:cNvPicPr/>
                <p:nvPr/>
              </p:nvPicPr>
              <p:blipFill>
                <a:blip r:embed="rId55"/>
                <a:stretch>
                  <a:fillRect/>
                </a:stretch>
              </p:blipFill>
              <p:spPr>
                <a:xfrm>
                  <a:off x="7139532" y="2676335"/>
                  <a:ext cx="1879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6" name="Ink 85">
                  <a:extLst>
                    <a:ext uri="{FF2B5EF4-FFF2-40B4-BE49-F238E27FC236}">
                      <a16:creationId xmlns:a16="http://schemas.microsoft.com/office/drawing/2014/main" id="{3A5A5678-5467-4408-8BC0-7F145BD9E3E9}"/>
                    </a:ext>
                  </a:extLst>
                </p14:cNvPr>
                <p14:cNvContentPartPr/>
                <p14:nvPr/>
              </p14:nvContentPartPr>
              <p14:xfrm>
                <a:off x="7612932" y="2595695"/>
                <a:ext cx="61560" cy="66240"/>
              </p14:xfrm>
            </p:contentPart>
          </mc:Choice>
          <mc:Fallback>
            <p:pic>
              <p:nvPicPr>
                <p:cNvPr id="86" name="Ink 85">
                  <a:extLst>
                    <a:ext uri="{FF2B5EF4-FFF2-40B4-BE49-F238E27FC236}">
                      <a16:creationId xmlns:a16="http://schemas.microsoft.com/office/drawing/2014/main" id="{3A5A5678-5467-4408-8BC0-7F145BD9E3E9}"/>
                    </a:ext>
                  </a:extLst>
                </p:cNvPr>
                <p:cNvPicPr/>
                <p:nvPr/>
              </p:nvPicPr>
              <p:blipFill>
                <a:blip r:embed="rId57"/>
                <a:stretch>
                  <a:fillRect/>
                </a:stretch>
              </p:blipFill>
              <p:spPr>
                <a:xfrm>
                  <a:off x="7604292" y="2586695"/>
                  <a:ext cx="792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7" name="Ink 86">
                  <a:extLst>
                    <a:ext uri="{FF2B5EF4-FFF2-40B4-BE49-F238E27FC236}">
                      <a16:creationId xmlns:a16="http://schemas.microsoft.com/office/drawing/2014/main" id="{F6D7ECA2-99EE-4FA5-A9C0-A5F33CCC5F27}"/>
                    </a:ext>
                  </a:extLst>
                </p14:cNvPr>
                <p14:cNvContentPartPr/>
                <p14:nvPr/>
              </p14:nvContentPartPr>
              <p14:xfrm>
                <a:off x="7416732" y="2517575"/>
                <a:ext cx="401760" cy="177480"/>
              </p14:xfrm>
            </p:contentPart>
          </mc:Choice>
          <mc:Fallback>
            <p:pic>
              <p:nvPicPr>
                <p:cNvPr id="87" name="Ink 86">
                  <a:extLst>
                    <a:ext uri="{FF2B5EF4-FFF2-40B4-BE49-F238E27FC236}">
                      <a16:creationId xmlns:a16="http://schemas.microsoft.com/office/drawing/2014/main" id="{F6D7ECA2-99EE-4FA5-A9C0-A5F33CCC5F27}"/>
                    </a:ext>
                  </a:extLst>
                </p:cNvPr>
                <p:cNvPicPr/>
                <p:nvPr/>
              </p:nvPicPr>
              <p:blipFill>
                <a:blip r:embed="rId59"/>
                <a:stretch>
                  <a:fillRect/>
                </a:stretch>
              </p:blipFill>
              <p:spPr>
                <a:xfrm>
                  <a:off x="7407732" y="2508935"/>
                  <a:ext cx="419400" cy="195120"/>
                </a:xfrm>
                <a:prstGeom prst="rect">
                  <a:avLst/>
                </a:prstGeom>
              </p:spPr>
            </p:pic>
          </mc:Fallback>
        </mc:AlternateContent>
      </p:grpSp>
      <p:grpSp>
        <p:nvGrpSpPr>
          <p:cNvPr id="101" name="Group 100">
            <a:extLst>
              <a:ext uri="{FF2B5EF4-FFF2-40B4-BE49-F238E27FC236}">
                <a16:creationId xmlns:a16="http://schemas.microsoft.com/office/drawing/2014/main" id="{44518828-5235-4E5C-B818-749A301101CF}"/>
              </a:ext>
            </a:extLst>
          </p:cNvPr>
          <p:cNvGrpSpPr/>
          <p:nvPr/>
        </p:nvGrpSpPr>
        <p:grpSpPr>
          <a:xfrm>
            <a:off x="8368932" y="2417495"/>
            <a:ext cx="2953800" cy="312120"/>
            <a:chOff x="8368932" y="2417495"/>
            <a:chExt cx="2953800" cy="312120"/>
          </a:xfrm>
        </p:grpSpPr>
        <mc:AlternateContent xmlns:mc="http://schemas.openxmlformats.org/markup-compatibility/2006">
          <mc:Choice xmlns:p14="http://schemas.microsoft.com/office/powerpoint/2010/main" Requires="p14">
            <p:contentPart p14:bwMode="auto" r:id="rId60">
              <p14:nvContentPartPr>
                <p14:cNvPr id="88" name="Ink 87">
                  <a:extLst>
                    <a:ext uri="{FF2B5EF4-FFF2-40B4-BE49-F238E27FC236}">
                      <a16:creationId xmlns:a16="http://schemas.microsoft.com/office/drawing/2014/main" id="{30BBB663-B3D6-4103-BF9E-2643C333E0C3}"/>
                    </a:ext>
                  </a:extLst>
                </p14:cNvPr>
                <p14:cNvContentPartPr/>
                <p14:nvPr/>
              </p14:nvContentPartPr>
              <p14:xfrm>
                <a:off x="8368932" y="2423615"/>
                <a:ext cx="423360" cy="268200"/>
              </p14:xfrm>
            </p:contentPart>
          </mc:Choice>
          <mc:Fallback>
            <p:pic>
              <p:nvPicPr>
                <p:cNvPr id="88" name="Ink 87">
                  <a:extLst>
                    <a:ext uri="{FF2B5EF4-FFF2-40B4-BE49-F238E27FC236}">
                      <a16:creationId xmlns:a16="http://schemas.microsoft.com/office/drawing/2014/main" id="{30BBB663-B3D6-4103-BF9E-2643C333E0C3}"/>
                    </a:ext>
                  </a:extLst>
                </p:cNvPr>
                <p:cNvPicPr/>
                <p:nvPr/>
              </p:nvPicPr>
              <p:blipFill>
                <a:blip r:embed="rId61"/>
                <a:stretch>
                  <a:fillRect/>
                </a:stretch>
              </p:blipFill>
              <p:spPr>
                <a:xfrm>
                  <a:off x="8359932" y="2414975"/>
                  <a:ext cx="4410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9" name="Ink 88">
                  <a:extLst>
                    <a:ext uri="{FF2B5EF4-FFF2-40B4-BE49-F238E27FC236}">
                      <a16:creationId xmlns:a16="http://schemas.microsoft.com/office/drawing/2014/main" id="{08A14E46-DEF4-41F9-9079-07F1E8592287}"/>
                    </a:ext>
                  </a:extLst>
                </p14:cNvPr>
                <p14:cNvContentPartPr/>
                <p14:nvPr/>
              </p14:nvContentPartPr>
              <p14:xfrm>
                <a:off x="8529132" y="2574095"/>
                <a:ext cx="181080" cy="155520"/>
              </p14:xfrm>
            </p:contentPart>
          </mc:Choice>
          <mc:Fallback>
            <p:pic>
              <p:nvPicPr>
                <p:cNvPr id="89" name="Ink 88">
                  <a:extLst>
                    <a:ext uri="{FF2B5EF4-FFF2-40B4-BE49-F238E27FC236}">
                      <a16:creationId xmlns:a16="http://schemas.microsoft.com/office/drawing/2014/main" id="{08A14E46-DEF4-41F9-9079-07F1E8592287}"/>
                    </a:ext>
                  </a:extLst>
                </p:cNvPr>
                <p:cNvPicPr/>
                <p:nvPr/>
              </p:nvPicPr>
              <p:blipFill>
                <a:blip r:embed="rId63"/>
                <a:stretch>
                  <a:fillRect/>
                </a:stretch>
              </p:blipFill>
              <p:spPr>
                <a:xfrm>
                  <a:off x="8520132" y="2565095"/>
                  <a:ext cx="1987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0" name="Ink 89">
                  <a:extLst>
                    <a:ext uri="{FF2B5EF4-FFF2-40B4-BE49-F238E27FC236}">
                      <a16:creationId xmlns:a16="http://schemas.microsoft.com/office/drawing/2014/main" id="{4FA88A68-FB38-47F0-B1FE-46839B6EAA5C}"/>
                    </a:ext>
                  </a:extLst>
                </p14:cNvPr>
                <p14:cNvContentPartPr/>
                <p14:nvPr/>
              </p14:nvContentPartPr>
              <p14:xfrm>
                <a:off x="8812812" y="2546735"/>
                <a:ext cx="202680" cy="127080"/>
              </p14:xfrm>
            </p:contentPart>
          </mc:Choice>
          <mc:Fallback>
            <p:pic>
              <p:nvPicPr>
                <p:cNvPr id="90" name="Ink 89">
                  <a:extLst>
                    <a:ext uri="{FF2B5EF4-FFF2-40B4-BE49-F238E27FC236}">
                      <a16:creationId xmlns:a16="http://schemas.microsoft.com/office/drawing/2014/main" id="{4FA88A68-FB38-47F0-B1FE-46839B6EAA5C}"/>
                    </a:ext>
                  </a:extLst>
                </p:cNvPr>
                <p:cNvPicPr/>
                <p:nvPr/>
              </p:nvPicPr>
              <p:blipFill>
                <a:blip r:embed="rId65"/>
                <a:stretch>
                  <a:fillRect/>
                </a:stretch>
              </p:blipFill>
              <p:spPr>
                <a:xfrm>
                  <a:off x="8803812" y="2537735"/>
                  <a:ext cx="2203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1" name="Ink 90">
                  <a:extLst>
                    <a:ext uri="{FF2B5EF4-FFF2-40B4-BE49-F238E27FC236}">
                      <a16:creationId xmlns:a16="http://schemas.microsoft.com/office/drawing/2014/main" id="{BC6B89B5-9179-46F1-A776-195048BA1732}"/>
                    </a:ext>
                  </a:extLst>
                </p14:cNvPr>
                <p14:cNvContentPartPr/>
                <p14:nvPr/>
              </p14:nvContentPartPr>
              <p14:xfrm>
                <a:off x="9116652" y="2556095"/>
                <a:ext cx="323280" cy="104400"/>
              </p14:xfrm>
            </p:contentPart>
          </mc:Choice>
          <mc:Fallback>
            <p:pic>
              <p:nvPicPr>
                <p:cNvPr id="91" name="Ink 90">
                  <a:extLst>
                    <a:ext uri="{FF2B5EF4-FFF2-40B4-BE49-F238E27FC236}">
                      <a16:creationId xmlns:a16="http://schemas.microsoft.com/office/drawing/2014/main" id="{BC6B89B5-9179-46F1-A776-195048BA1732}"/>
                    </a:ext>
                  </a:extLst>
                </p:cNvPr>
                <p:cNvPicPr/>
                <p:nvPr/>
              </p:nvPicPr>
              <p:blipFill>
                <a:blip r:embed="rId67"/>
                <a:stretch>
                  <a:fillRect/>
                </a:stretch>
              </p:blipFill>
              <p:spPr>
                <a:xfrm>
                  <a:off x="9108012" y="2547455"/>
                  <a:ext cx="3409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2" name="Ink 91">
                  <a:extLst>
                    <a:ext uri="{FF2B5EF4-FFF2-40B4-BE49-F238E27FC236}">
                      <a16:creationId xmlns:a16="http://schemas.microsoft.com/office/drawing/2014/main" id="{B16F5DD4-6CFB-4431-9848-F1D7F7639119}"/>
                    </a:ext>
                  </a:extLst>
                </p14:cNvPr>
                <p14:cNvContentPartPr/>
                <p14:nvPr/>
              </p14:nvContentPartPr>
              <p14:xfrm>
                <a:off x="9105132" y="2470055"/>
                <a:ext cx="236520" cy="29160"/>
              </p14:xfrm>
            </p:contentPart>
          </mc:Choice>
          <mc:Fallback>
            <p:pic>
              <p:nvPicPr>
                <p:cNvPr id="92" name="Ink 91">
                  <a:extLst>
                    <a:ext uri="{FF2B5EF4-FFF2-40B4-BE49-F238E27FC236}">
                      <a16:creationId xmlns:a16="http://schemas.microsoft.com/office/drawing/2014/main" id="{B16F5DD4-6CFB-4431-9848-F1D7F7639119}"/>
                    </a:ext>
                  </a:extLst>
                </p:cNvPr>
                <p:cNvPicPr/>
                <p:nvPr/>
              </p:nvPicPr>
              <p:blipFill>
                <a:blip r:embed="rId69"/>
                <a:stretch>
                  <a:fillRect/>
                </a:stretch>
              </p:blipFill>
              <p:spPr>
                <a:xfrm>
                  <a:off x="9096492" y="2461415"/>
                  <a:ext cx="2541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3" name="Ink 92">
                  <a:extLst>
                    <a:ext uri="{FF2B5EF4-FFF2-40B4-BE49-F238E27FC236}">
                      <a16:creationId xmlns:a16="http://schemas.microsoft.com/office/drawing/2014/main" id="{7EBD537C-B151-4A0E-9694-AF77707CA4C1}"/>
                    </a:ext>
                  </a:extLst>
                </p14:cNvPr>
                <p14:cNvContentPartPr/>
                <p14:nvPr/>
              </p14:nvContentPartPr>
              <p14:xfrm>
                <a:off x="9121332" y="2541695"/>
                <a:ext cx="189000" cy="21960"/>
              </p14:xfrm>
            </p:contentPart>
          </mc:Choice>
          <mc:Fallback>
            <p:pic>
              <p:nvPicPr>
                <p:cNvPr id="93" name="Ink 92">
                  <a:extLst>
                    <a:ext uri="{FF2B5EF4-FFF2-40B4-BE49-F238E27FC236}">
                      <a16:creationId xmlns:a16="http://schemas.microsoft.com/office/drawing/2014/main" id="{7EBD537C-B151-4A0E-9694-AF77707CA4C1}"/>
                    </a:ext>
                  </a:extLst>
                </p:cNvPr>
                <p:cNvPicPr/>
                <p:nvPr/>
              </p:nvPicPr>
              <p:blipFill>
                <a:blip r:embed="rId71"/>
                <a:stretch>
                  <a:fillRect/>
                </a:stretch>
              </p:blipFill>
              <p:spPr>
                <a:xfrm>
                  <a:off x="9112332" y="2533055"/>
                  <a:ext cx="2066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4" name="Ink 93">
                  <a:extLst>
                    <a:ext uri="{FF2B5EF4-FFF2-40B4-BE49-F238E27FC236}">
                      <a16:creationId xmlns:a16="http://schemas.microsoft.com/office/drawing/2014/main" id="{363FB993-2ACD-4455-A46E-EFAFA57C1F78}"/>
                    </a:ext>
                  </a:extLst>
                </p14:cNvPr>
                <p14:cNvContentPartPr/>
                <p14:nvPr/>
              </p14:nvContentPartPr>
              <p14:xfrm>
                <a:off x="9561972" y="2467895"/>
                <a:ext cx="234720" cy="173160"/>
              </p14:xfrm>
            </p:contentPart>
          </mc:Choice>
          <mc:Fallback>
            <p:pic>
              <p:nvPicPr>
                <p:cNvPr id="94" name="Ink 93">
                  <a:extLst>
                    <a:ext uri="{FF2B5EF4-FFF2-40B4-BE49-F238E27FC236}">
                      <a16:creationId xmlns:a16="http://schemas.microsoft.com/office/drawing/2014/main" id="{363FB993-2ACD-4455-A46E-EFAFA57C1F78}"/>
                    </a:ext>
                  </a:extLst>
                </p:cNvPr>
                <p:cNvPicPr/>
                <p:nvPr/>
              </p:nvPicPr>
              <p:blipFill>
                <a:blip r:embed="rId73"/>
                <a:stretch>
                  <a:fillRect/>
                </a:stretch>
              </p:blipFill>
              <p:spPr>
                <a:xfrm>
                  <a:off x="9552972" y="2458895"/>
                  <a:ext cx="2523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5" name="Ink 94">
                  <a:extLst>
                    <a:ext uri="{FF2B5EF4-FFF2-40B4-BE49-F238E27FC236}">
                      <a16:creationId xmlns:a16="http://schemas.microsoft.com/office/drawing/2014/main" id="{05048B04-2E34-4F96-A2D5-731178BDA93A}"/>
                    </a:ext>
                  </a:extLst>
                </p14:cNvPr>
                <p14:cNvContentPartPr/>
                <p14:nvPr/>
              </p14:nvContentPartPr>
              <p14:xfrm>
                <a:off x="9694812" y="2473655"/>
                <a:ext cx="295200" cy="142560"/>
              </p14:xfrm>
            </p:contentPart>
          </mc:Choice>
          <mc:Fallback>
            <p:pic>
              <p:nvPicPr>
                <p:cNvPr id="95" name="Ink 94">
                  <a:extLst>
                    <a:ext uri="{FF2B5EF4-FFF2-40B4-BE49-F238E27FC236}">
                      <a16:creationId xmlns:a16="http://schemas.microsoft.com/office/drawing/2014/main" id="{05048B04-2E34-4F96-A2D5-731178BDA93A}"/>
                    </a:ext>
                  </a:extLst>
                </p:cNvPr>
                <p:cNvPicPr/>
                <p:nvPr/>
              </p:nvPicPr>
              <p:blipFill>
                <a:blip r:embed="rId75"/>
                <a:stretch>
                  <a:fillRect/>
                </a:stretch>
              </p:blipFill>
              <p:spPr>
                <a:xfrm>
                  <a:off x="9685812" y="2465015"/>
                  <a:ext cx="3128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6" name="Ink 95">
                  <a:extLst>
                    <a:ext uri="{FF2B5EF4-FFF2-40B4-BE49-F238E27FC236}">
                      <a16:creationId xmlns:a16="http://schemas.microsoft.com/office/drawing/2014/main" id="{8BF5B799-0A0F-4D2D-A244-A510E1F6EB25}"/>
                    </a:ext>
                  </a:extLst>
                </p14:cNvPr>
                <p14:cNvContentPartPr/>
                <p14:nvPr/>
              </p14:nvContentPartPr>
              <p14:xfrm>
                <a:off x="10066332" y="2459255"/>
                <a:ext cx="133200" cy="145080"/>
              </p14:xfrm>
            </p:contentPart>
          </mc:Choice>
          <mc:Fallback>
            <p:pic>
              <p:nvPicPr>
                <p:cNvPr id="96" name="Ink 95">
                  <a:extLst>
                    <a:ext uri="{FF2B5EF4-FFF2-40B4-BE49-F238E27FC236}">
                      <a16:creationId xmlns:a16="http://schemas.microsoft.com/office/drawing/2014/main" id="{8BF5B799-0A0F-4D2D-A244-A510E1F6EB25}"/>
                    </a:ext>
                  </a:extLst>
                </p:cNvPr>
                <p:cNvPicPr/>
                <p:nvPr/>
              </p:nvPicPr>
              <p:blipFill>
                <a:blip r:embed="rId77"/>
                <a:stretch>
                  <a:fillRect/>
                </a:stretch>
              </p:blipFill>
              <p:spPr>
                <a:xfrm>
                  <a:off x="10057692" y="2450615"/>
                  <a:ext cx="1508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7" name="Ink 96">
                  <a:extLst>
                    <a:ext uri="{FF2B5EF4-FFF2-40B4-BE49-F238E27FC236}">
                      <a16:creationId xmlns:a16="http://schemas.microsoft.com/office/drawing/2014/main" id="{CA465E6B-5006-4C27-BDE4-444F094FF88B}"/>
                    </a:ext>
                  </a:extLst>
                </p14:cNvPr>
                <p14:cNvContentPartPr/>
                <p14:nvPr/>
              </p14:nvContentPartPr>
              <p14:xfrm>
                <a:off x="10293132" y="2472575"/>
                <a:ext cx="264960" cy="115200"/>
              </p14:xfrm>
            </p:contentPart>
          </mc:Choice>
          <mc:Fallback>
            <p:pic>
              <p:nvPicPr>
                <p:cNvPr id="97" name="Ink 96">
                  <a:extLst>
                    <a:ext uri="{FF2B5EF4-FFF2-40B4-BE49-F238E27FC236}">
                      <a16:creationId xmlns:a16="http://schemas.microsoft.com/office/drawing/2014/main" id="{CA465E6B-5006-4C27-BDE4-444F094FF88B}"/>
                    </a:ext>
                  </a:extLst>
                </p:cNvPr>
                <p:cNvPicPr/>
                <p:nvPr/>
              </p:nvPicPr>
              <p:blipFill>
                <a:blip r:embed="rId79"/>
                <a:stretch>
                  <a:fillRect/>
                </a:stretch>
              </p:blipFill>
              <p:spPr>
                <a:xfrm>
                  <a:off x="10284492" y="2463575"/>
                  <a:ext cx="2826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8" name="Ink 97">
                  <a:extLst>
                    <a:ext uri="{FF2B5EF4-FFF2-40B4-BE49-F238E27FC236}">
                      <a16:creationId xmlns:a16="http://schemas.microsoft.com/office/drawing/2014/main" id="{D555AE64-67EC-4C75-B0EB-293EE765C83B}"/>
                    </a:ext>
                  </a:extLst>
                </p14:cNvPr>
                <p14:cNvContentPartPr/>
                <p14:nvPr/>
              </p14:nvContentPartPr>
              <p14:xfrm>
                <a:off x="10443252" y="2472575"/>
                <a:ext cx="360" cy="360"/>
              </p14:xfrm>
            </p:contentPart>
          </mc:Choice>
          <mc:Fallback>
            <p:pic>
              <p:nvPicPr>
                <p:cNvPr id="98" name="Ink 97">
                  <a:extLst>
                    <a:ext uri="{FF2B5EF4-FFF2-40B4-BE49-F238E27FC236}">
                      <a16:creationId xmlns:a16="http://schemas.microsoft.com/office/drawing/2014/main" id="{D555AE64-67EC-4C75-B0EB-293EE765C83B}"/>
                    </a:ext>
                  </a:extLst>
                </p:cNvPr>
                <p:cNvPicPr/>
                <p:nvPr/>
              </p:nvPicPr>
              <p:blipFill>
                <a:blip r:embed="rId6"/>
                <a:stretch>
                  <a:fillRect/>
                </a:stretch>
              </p:blipFill>
              <p:spPr>
                <a:xfrm>
                  <a:off x="10434612" y="246357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99" name="Ink 98">
                  <a:extLst>
                    <a:ext uri="{FF2B5EF4-FFF2-40B4-BE49-F238E27FC236}">
                      <a16:creationId xmlns:a16="http://schemas.microsoft.com/office/drawing/2014/main" id="{AEFB76D4-050E-406A-83DF-A3B2BAE47DDE}"/>
                    </a:ext>
                  </a:extLst>
                </p14:cNvPr>
                <p14:cNvContentPartPr/>
                <p14:nvPr/>
              </p14:nvContentPartPr>
              <p14:xfrm>
                <a:off x="10443252" y="2472575"/>
                <a:ext cx="467640" cy="83880"/>
              </p14:xfrm>
            </p:contentPart>
          </mc:Choice>
          <mc:Fallback>
            <p:pic>
              <p:nvPicPr>
                <p:cNvPr id="99" name="Ink 98">
                  <a:extLst>
                    <a:ext uri="{FF2B5EF4-FFF2-40B4-BE49-F238E27FC236}">
                      <a16:creationId xmlns:a16="http://schemas.microsoft.com/office/drawing/2014/main" id="{AEFB76D4-050E-406A-83DF-A3B2BAE47DDE}"/>
                    </a:ext>
                  </a:extLst>
                </p:cNvPr>
                <p:cNvPicPr/>
                <p:nvPr/>
              </p:nvPicPr>
              <p:blipFill>
                <a:blip r:embed="rId82"/>
                <a:stretch>
                  <a:fillRect/>
                </a:stretch>
              </p:blipFill>
              <p:spPr>
                <a:xfrm>
                  <a:off x="10434612" y="2463575"/>
                  <a:ext cx="4852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00" name="Ink 99">
                  <a:extLst>
                    <a:ext uri="{FF2B5EF4-FFF2-40B4-BE49-F238E27FC236}">
                      <a16:creationId xmlns:a16="http://schemas.microsoft.com/office/drawing/2014/main" id="{17981D85-42A3-40BE-A74F-A3B23776E521}"/>
                    </a:ext>
                  </a:extLst>
                </p14:cNvPr>
                <p14:cNvContentPartPr/>
                <p14:nvPr/>
              </p14:nvContentPartPr>
              <p14:xfrm>
                <a:off x="11046252" y="2417495"/>
                <a:ext cx="276480" cy="138240"/>
              </p14:xfrm>
            </p:contentPart>
          </mc:Choice>
          <mc:Fallback>
            <p:pic>
              <p:nvPicPr>
                <p:cNvPr id="100" name="Ink 99">
                  <a:extLst>
                    <a:ext uri="{FF2B5EF4-FFF2-40B4-BE49-F238E27FC236}">
                      <a16:creationId xmlns:a16="http://schemas.microsoft.com/office/drawing/2014/main" id="{17981D85-42A3-40BE-A74F-A3B23776E521}"/>
                    </a:ext>
                  </a:extLst>
                </p:cNvPr>
                <p:cNvPicPr/>
                <p:nvPr/>
              </p:nvPicPr>
              <p:blipFill>
                <a:blip r:embed="rId84"/>
                <a:stretch>
                  <a:fillRect/>
                </a:stretch>
              </p:blipFill>
              <p:spPr>
                <a:xfrm>
                  <a:off x="11037252" y="2408855"/>
                  <a:ext cx="294120" cy="155880"/>
                </a:xfrm>
                <a:prstGeom prst="rect">
                  <a:avLst/>
                </a:prstGeom>
              </p:spPr>
            </p:pic>
          </mc:Fallback>
        </mc:AlternateContent>
      </p:grpSp>
      <p:grpSp>
        <p:nvGrpSpPr>
          <p:cNvPr id="111" name="Group 110">
            <a:extLst>
              <a:ext uri="{FF2B5EF4-FFF2-40B4-BE49-F238E27FC236}">
                <a16:creationId xmlns:a16="http://schemas.microsoft.com/office/drawing/2014/main" id="{70CCB3E4-C58E-454C-A396-DC5860AC0A1F}"/>
              </a:ext>
            </a:extLst>
          </p:cNvPr>
          <p:cNvGrpSpPr/>
          <p:nvPr/>
        </p:nvGrpSpPr>
        <p:grpSpPr>
          <a:xfrm>
            <a:off x="6158172" y="3062615"/>
            <a:ext cx="569160" cy="743400"/>
            <a:chOff x="6158172" y="3062615"/>
            <a:chExt cx="569160" cy="743400"/>
          </a:xfrm>
        </p:grpSpPr>
        <mc:AlternateContent xmlns:mc="http://schemas.openxmlformats.org/markup-compatibility/2006">
          <mc:Choice xmlns:p14="http://schemas.microsoft.com/office/powerpoint/2010/main" Requires="p14">
            <p:contentPart p14:bwMode="auto" r:id="rId85">
              <p14:nvContentPartPr>
                <p14:cNvPr id="109" name="Ink 108">
                  <a:extLst>
                    <a:ext uri="{FF2B5EF4-FFF2-40B4-BE49-F238E27FC236}">
                      <a16:creationId xmlns:a16="http://schemas.microsoft.com/office/drawing/2014/main" id="{CE549962-B3BB-4A1D-85D4-A45C7DF84F5D}"/>
                    </a:ext>
                  </a:extLst>
                </p14:cNvPr>
                <p14:cNvContentPartPr/>
                <p14:nvPr/>
              </p14:nvContentPartPr>
              <p14:xfrm>
                <a:off x="6158172" y="3246575"/>
                <a:ext cx="569160" cy="415080"/>
              </p14:xfrm>
            </p:contentPart>
          </mc:Choice>
          <mc:Fallback>
            <p:pic>
              <p:nvPicPr>
                <p:cNvPr id="109" name="Ink 108">
                  <a:extLst>
                    <a:ext uri="{FF2B5EF4-FFF2-40B4-BE49-F238E27FC236}">
                      <a16:creationId xmlns:a16="http://schemas.microsoft.com/office/drawing/2014/main" id="{CE549962-B3BB-4A1D-85D4-A45C7DF84F5D}"/>
                    </a:ext>
                  </a:extLst>
                </p:cNvPr>
                <p:cNvPicPr/>
                <p:nvPr/>
              </p:nvPicPr>
              <p:blipFill>
                <a:blip r:embed="rId86"/>
                <a:stretch>
                  <a:fillRect/>
                </a:stretch>
              </p:blipFill>
              <p:spPr>
                <a:xfrm>
                  <a:off x="6149172" y="3237935"/>
                  <a:ext cx="58680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10" name="Ink 109">
                  <a:extLst>
                    <a:ext uri="{FF2B5EF4-FFF2-40B4-BE49-F238E27FC236}">
                      <a16:creationId xmlns:a16="http://schemas.microsoft.com/office/drawing/2014/main" id="{B71EB831-4E64-4C98-87F2-DBDB3415AFC7}"/>
                    </a:ext>
                  </a:extLst>
                </p14:cNvPr>
                <p14:cNvContentPartPr/>
                <p14:nvPr/>
              </p14:nvContentPartPr>
              <p14:xfrm>
                <a:off x="6549492" y="3062615"/>
                <a:ext cx="23400" cy="743400"/>
              </p14:xfrm>
            </p:contentPart>
          </mc:Choice>
          <mc:Fallback>
            <p:pic>
              <p:nvPicPr>
                <p:cNvPr id="110" name="Ink 109">
                  <a:extLst>
                    <a:ext uri="{FF2B5EF4-FFF2-40B4-BE49-F238E27FC236}">
                      <a16:creationId xmlns:a16="http://schemas.microsoft.com/office/drawing/2014/main" id="{B71EB831-4E64-4C98-87F2-DBDB3415AFC7}"/>
                    </a:ext>
                  </a:extLst>
                </p:cNvPr>
                <p:cNvPicPr/>
                <p:nvPr/>
              </p:nvPicPr>
              <p:blipFill>
                <a:blip r:embed="rId88"/>
                <a:stretch>
                  <a:fillRect/>
                </a:stretch>
              </p:blipFill>
              <p:spPr>
                <a:xfrm>
                  <a:off x="6540492" y="3053975"/>
                  <a:ext cx="41040" cy="761040"/>
                </a:xfrm>
                <a:prstGeom prst="rect">
                  <a:avLst/>
                </a:prstGeom>
              </p:spPr>
            </p:pic>
          </mc:Fallback>
        </mc:AlternateContent>
      </p:grpSp>
      <p:grpSp>
        <p:nvGrpSpPr>
          <p:cNvPr id="117" name="Group 116">
            <a:extLst>
              <a:ext uri="{FF2B5EF4-FFF2-40B4-BE49-F238E27FC236}">
                <a16:creationId xmlns:a16="http://schemas.microsoft.com/office/drawing/2014/main" id="{C0D75476-7174-4884-AC52-BB4394F09B4D}"/>
              </a:ext>
            </a:extLst>
          </p:cNvPr>
          <p:cNvGrpSpPr/>
          <p:nvPr/>
        </p:nvGrpSpPr>
        <p:grpSpPr>
          <a:xfrm>
            <a:off x="7079412" y="3325415"/>
            <a:ext cx="1176480" cy="216360"/>
            <a:chOff x="7079412" y="3325415"/>
            <a:chExt cx="1176480" cy="216360"/>
          </a:xfrm>
        </p:grpSpPr>
        <mc:AlternateContent xmlns:mc="http://schemas.openxmlformats.org/markup-compatibility/2006">
          <mc:Choice xmlns:p14="http://schemas.microsoft.com/office/powerpoint/2010/main" Requires="p14">
            <p:contentPart p14:bwMode="auto" r:id="rId89">
              <p14:nvContentPartPr>
                <p14:cNvPr id="112" name="Ink 111">
                  <a:extLst>
                    <a:ext uri="{FF2B5EF4-FFF2-40B4-BE49-F238E27FC236}">
                      <a16:creationId xmlns:a16="http://schemas.microsoft.com/office/drawing/2014/main" id="{A941B763-D639-4D31-88D2-9FF458FAC824}"/>
                    </a:ext>
                  </a:extLst>
                </p14:cNvPr>
                <p14:cNvContentPartPr/>
                <p14:nvPr/>
              </p14:nvContentPartPr>
              <p14:xfrm>
                <a:off x="7079412" y="3326855"/>
                <a:ext cx="260640" cy="214920"/>
              </p14:xfrm>
            </p:contentPart>
          </mc:Choice>
          <mc:Fallback>
            <p:pic>
              <p:nvPicPr>
                <p:cNvPr id="112" name="Ink 111">
                  <a:extLst>
                    <a:ext uri="{FF2B5EF4-FFF2-40B4-BE49-F238E27FC236}">
                      <a16:creationId xmlns:a16="http://schemas.microsoft.com/office/drawing/2014/main" id="{A941B763-D639-4D31-88D2-9FF458FAC824}"/>
                    </a:ext>
                  </a:extLst>
                </p:cNvPr>
                <p:cNvPicPr/>
                <p:nvPr/>
              </p:nvPicPr>
              <p:blipFill>
                <a:blip r:embed="rId90"/>
                <a:stretch>
                  <a:fillRect/>
                </a:stretch>
              </p:blipFill>
              <p:spPr>
                <a:xfrm>
                  <a:off x="7070772" y="3317855"/>
                  <a:ext cx="2782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13" name="Ink 112">
                  <a:extLst>
                    <a:ext uri="{FF2B5EF4-FFF2-40B4-BE49-F238E27FC236}">
                      <a16:creationId xmlns:a16="http://schemas.microsoft.com/office/drawing/2014/main" id="{04E58DD9-0971-44CE-A14B-22B76F748261}"/>
                    </a:ext>
                  </a:extLst>
                </p14:cNvPr>
                <p14:cNvContentPartPr/>
                <p14:nvPr/>
              </p14:nvContentPartPr>
              <p14:xfrm>
                <a:off x="7374252" y="3419735"/>
                <a:ext cx="218880" cy="120960"/>
              </p14:xfrm>
            </p:contentPart>
          </mc:Choice>
          <mc:Fallback>
            <p:pic>
              <p:nvPicPr>
                <p:cNvPr id="113" name="Ink 112">
                  <a:extLst>
                    <a:ext uri="{FF2B5EF4-FFF2-40B4-BE49-F238E27FC236}">
                      <a16:creationId xmlns:a16="http://schemas.microsoft.com/office/drawing/2014/main" id="{04E58DD9-0971-44CE-A14B-22B76F748261}"/>
                    </a:ext>
                  </a:extLst>
                </p:cNvPr>
                <p:cNvPicPr/>
                <p:nvPr/>
              </p:nvPicPr>
              <p:blipFill>
                <a:blip r:embed="rId92"/>
                <a:stretch>
                  <a:fillRect/>
                </a:stretch>
              </p:blipFill>
              <p:spPr>
                <a:xfrm>
                  <a:off x="7365252" y="3411095"/>
                  <a:ext cx="2365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14" name="Ink 113">
                  <a:extLst>
                    <a:ext uri="{FF2B5EF4-FFF2-40B4-BE49-F238E27FC236}">
                      <a16:creationId xmlns:a16="http://schemas.microsoft.com/office/drawing/2014/main" id="{592AC7C7-65BA-413B-85F2-416E5FF7D5C3}"/>
                    </a:ext>
                  </a:extLst>
                </p14:cNvPr>
                <p14:cNvContentPartPr/>
                <p14:nvPr/>
              </p14:nvContentPartPr>
              <p14:xfrm>
                <a:off x="7625892" y="3400295"/>
                <a:ext cx="197280" cy="121320"/>
              </p14:xfrm>
            </p:contentPart>
          </mc:Choice>
          <mc:Fallback>
            <p:pic>
              <p:nvPicPr>
                <p:cNvPr id="114" name="Ink 113">
                  <a:extLst>
                    <a:ext uri="{FF2B5EF4-FFF2-40B4-BE49-F238E27FC236}">
                      <a16:creationId xmlns:a16="http://schemas.microsoft.com/office/drawing/2014/main" id="{592AC7C7-65BA-413B-85F2-416E5FF7D5C3}"/>
                    </a:ext>
                  </a:extLst>
                </p:cNvPr>
                <p:cNvPicPr/>
                <p:nvPr/>
              </p:nvPicPr>
              <p:blipFill>
                <a:blip r:embed="rId94"/>
                <a:stretch>
                  <a:fillRect/>
                </a:stretch>
              </p:blipFill>
              <p:spPr>
                <a:xfrm>
                  <a:off x="7616892" y="3391295"/>
                  <a:ext cx="2149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15" name="Ink 114">
                  <a:extLst>
                    <a:ext uri="{FF2B5EF4-FFF2-40B4-BE49-F238E27FC236}">
                      <a16:creationId xmlns:a16="http://schemas.microsoft.com/office/drawing/2014/main" id="{77067DF6-4C11-4DC2-A65C-9CB199D5311A}"/>
                    </a:ext>
                  </a:extLst>
                </p14:cNvPr>
                <p14:cNvContentPartPr/>
                <p14:nvPr/>
              </p14:nvContentPartPr>
              <p14:xfrm>
                <a:off x="7764492" y="3406775"/>
                <a:ext cx="360" cy="360"/>
              </p14:xfrm>
            </p:contentPart>
          </mc:Choice>
          <mc:Fallback>
            <p:pic>
              <p:nvPicPr>
                <p:cNvPr id="115" name="Ink 114">
                  <a:extLst>
                    <a:ext uri="{FF2B5EF4-FFF2-40B4-BE49-F238E27FC236}">
                      <a16:creationId xmlns:a16="http://schemas.microsoft.com/office/drawing/2014/main" id="{77067DF6-4C11-4DC2-A65C-9CB199D5311A}"/>
                    </a:ext>
                  </a:extLst>
                </p:cNvPr>
                <p:cNvPicPr/>
                <p:nvPr/>
              </p:nvPicPr>
              <p:blipFill>
                <a:blip r:embed="rId6"/>
                <a:stretch>
                  <a:fillRect/>
                </a:stretch>
              </p:blipFill>
              <p:spPr>
                <a:xfrm>
                  <a:off x="7755492" y="339813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6" name="Ink 115">
                  <a:extLst>
                    <a:ext uri="{FF2B5EF4-FFF2-40B4-BE49-F238E27FC236}">
                      <a16:creationId xmlns:a16="http://schemas.microsoft.com/office/drawing/2014/main" id="{4D3EF99F-BDB4-4BF7-B17E-55395A96A2C1}"/>
                    </a:ext>
                  </a:extLst>
                </p14:cNvPr>
                <p14:cNvContentPartPr/>
                <p14:nvPr/>
              </p14:nvContentPartPr>
              <p14:xfrm>
                <a:off x="7764492" y="3325415"/>
                <a:ext cx="491400" cy="178200"/>
              </p14:xfrm>
            </p:contentPart>
          </mc:Choice>
          <mc:Fallback>
            <p:pic>
              <p:nvPicPr>
                <p:cNvPr id="116" name="Ink 115">
                  <a:extLst>
                    <a:ext uri="{FF2B5EF4-FFF2-40B4-BE49-F238E27FC236}">
                      <a16:creationId xmlns:a16="http://schemas.microsoft.com/office/drawing/2014/main" id="{4D3EF99F-BDB4-4BF7-B17E-55395A96A2C1}"/>
                    </a:ext>
                  </a:extLst>
                </p:cNvPr>
                <p:cNvPicPr/>
                <p:nvPr/>
              </p:nvPicPr>
              <p:blipFill>
                <a:blip r:embed="rId97"/>
                <a:stretch>
                  <a:fillRect/>
                </a:stretch>
              </p:blipFill>
              <p:spPr>
                <a:xfrm>
                  <a:off x="7755492" y="3316775"/>
                  <a:ext cx="509040" cy="195840"/>
                </a:xfrm>
                <a:prstGeom prst="rect">
                  <a:avLst/>
                </a:prstGeom>
              </p:spPr>
            </p:pic>
          </mc:Fallback>
        </mc:AlternateContent>
      </p:grpSp>
      <p:grpSp>
        <p:nvGrpSpPr>
          <p:cNvPr id="128" name="Group 127">
            <a:extLst>
              <a:ext uri="{FF2B5EF4-FFF2-40B4-BE49-F238E27FC236}">
                <a16:creationId xmlns:a16="http://schemas.microsoft.com/office/drawing/2014/main" id="{94FA2E3B-128B-4E63-AD24-1131DAD47DA3}"/>
              </a:ext>
            </a:extLst>
          </p:cNvPr>
          <p:cNvGrpSpPr/>
          <p:nvPr/>
        </p:nvGrpSpPr>
        <p:grpSpPr>
          <a:xfrm>
            <a:off x="8733612" y="3293015"/>
            <a:ext cx="1217160" cy="259560"/>
            <a:chOff x="8733612" y="3293015"/>
            <a:chExt cx="1217160" cy="259560"/>
          </a:xfrm>
        </p:grpSpPr>
        <mc:AlternateContent xmlns:mc="http://schemas.openxmlformats.org/markup-compatibility/2006">
          <mc:Choice xmlns:p14="http://schemas.microsoft.com/office/powerpoint/2010/main" Requires="p14">
            <p:contentPart p14:bwMode="auto" r:id="rId98">
              <p14:nvContentPartPr>
                <p14:cNvPr id="118" name="Ink 117">
                  <a:extLst>
                    <a:ext uri="{FF2B5EF4-FFF2-40B4-BE49-F238E27FC236}">
                      <a16:creationId xmlns:a16="http://schemas.microsoft.com/office/drawing/2014/main" id="{E5220695-A86B-4491-9559-C780821303DF}"/>
                    </a:ext>
                  </a:extLst>
                </p14:cNvPr>
                <p14:cNvContentPartPr/>
                <p14:nvPr/>
              </p14:nvContentPartPr>
              <p14:xfrm>
                <a:off x="8733612" y="3293015"/>
                <a:ext cx="372240" cy="259560"/>
              </p14:xfrm>
            </p:contentPart>
          </mc:Choice>
          <mc:Fallback>
            <p:pic>
              <p:nvPicPr>
                <p:cNvPr id="118" name="Ink 117">
                  <a:extLst>
                    <a:ext uri="{FF2B5EF4-FFF2-40B4-BE49-F238E27FC236}">
                      <a16:creationId xmlns:a16="http://schemas.microsoft.com/office/drawing/2014/main" id="{E5220695-A86B-4491-9559-C780821303DF}"/>
                    </a:ext>
                  </a:extLst>
                </p:cNvPr>
                <p:cNvPicPr/>
                <p:nvPr/>
              </p:nvPicPr>
              <p:blipFill>
                <a:blip r:embed="rId99"/>
                <a:stretch>
                  <a:fillRect/>
                </a:stretch>
              </p:blipFill>
              <p:spPr>
                <a:xfrm>
                  <a:off x="8724612" y="3284375"/>
                  <a:ext cx="3898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9" name="Ink 118">
                  <a:extLst>
                    <a:ext uri="{FF2B5EF4-FFF2-40B4-BE49-F238E27FC236}">
                      <a16:creationId xmlns:a16="http://schemas.microsoft.com/office/drawing/2014/main" id="{DA87A511-584C-45AA-B406-91D3E3C8CCFE}"/>
                    </a:ext>
                  </a:extLst>
                </p14:cNvPr>
                <p14:cNvContentPartPr/>
                <p14:nvPr/>
              </p14:nvContentPartPr>
              <p14:xfrm>
                <a:off x="9165612" y="3376535"/>
                <a:ext cx="182520" cy="111960"/>
              </p14:xfrm>
            </p:contentPart>
          </mc:Choice>
          <mc:Fallback>
            <p:pic>
              <p:nvPicPr>
                <p:cNvPr id="119" name="Ink 118">
                  <a:extLst>
                    <a:ext uri="{FF2B5EF4-FFF2-40B4-BE49-F238E27FC236}">
                      <a16:creationId xmlns:a16="http://schemas.microsoft.com/office/drawing/2014/main" id="{DA87A511-584C-45AA-B406-91D3E3C8CCFE}"/>
                    </a:ext>
                  </a:extLst>
                </p:cNvPr>
                <p:cNvPicPr/>
                <p:nvPr/>
              </p:nvPicPr>
              <p:blipFill>
                <a:blip r:embed="rId101"/>
                <a:stretch>
                  <a:fillRect/>
                </a:stretch>
              </p:blipFill>
              <p:spPr>
                <a:xfrm>
                  <a:off x="9156612" y="3367895"/>
                  <a:ext cx="200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20" name="Ink 119">
                  <a:extLst>
                    <a:ext uri="{FF2B5EF4-FFF2-40B4-BE49-F238E27FC236}">
                      <a16:creationId xmlns:a16="http://schemas.microsoft.com/office/drawing/2014/main" id="{6911DABB-D898-45CF-A700-A67C81D2A091}"/>
                    </a:ext>
                  </a:extLst>
                </p14:cNvPr>
                <p14:cNvContentPartPr/>
                <p14:nvPr/>
              </p14:nvContentPartPr>
              <p14:xfrm>
                <a:off x="9251292" y="3403175"/>
                <a:ext cx="360" cy="360"/>
              </p14:xfrm>
            </p:contentPart>
          </mc:Choice>
          <mc:Fallback>
            <p:pic>
              <p:nvPicPr>
                <p:cNvPr id="120" name="Ink 119">
                  <a:extLst>
                    <a:ext uri="{FF2B5EF4-FFF2-40B4-BE49-F238E27FC236}">
                      <a16:creationId xmlns:a16="http://schemas.microsoft.com/office/drawing/2014/main" id="{6911DABB-D898-45CF-A700-A67C81D2A091}"/>
                    </a:ext>
                  </a:extLst>
                </p:cNvPr>
                <p:cNvPicPr/>
                <p:nvPr/>
              </p:nvPicPr>
              <p:blipFill>
                <a:blip r:embed="rId6"/>
                <a:stretch>
                  <a:fillRect/>
                </a:stretch>
              </p:blipFill>
              <p:spPr>
                <a:xfrm>
                  <a:off x="9242292" y="339453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21" name="Ink 120">
                  <a:extLst>
                    <a:ext uri="{FF2B5EF4-FFF2-40B4-BE49-F238E27FC236}">
                      <a16:creationId xmlns:a16="http://schemas.microsoft.com/office/drawing/2014/main" id="{D6A55BCD-1E55-42F5-85D4-57C98556EF06}"/>
                    </a:ext>
                  </a:extLst>
                </p14:cNvPr>
                <p14:cNvContentPartPr/>
                <p14:nvPr/>
              </p14:nvContentPartPr>
              <p14:xfrm>
                <a:off x="9251292" y="3331535"/>
                <a:ext cx="699480" cy="132480"/>
              </p14:xfrm>
            </p:contentPart>
          </mc:Choice>
          <mc:Fallback>
            <p:pic>
              <p:nvPicPr>
                <p:cNvPr id="121" name="Ink 120">
                  <a:extLst>
                    <a:ext uri="{FF2B5EF4-FFF2-40B4-BE49-F238E27FC236}">
                      <a16:creationId xmlns:a16="http://schemas.microsoft.com/office/drawing/2014/main" id="{D6A55BCD-1E55-42F5-85D4-57C98556EF06}"/>
                    </a:ext>
                  </a:extLst>
                </p:cNvPr>
                <p:cNvPicPr/>
                <p:nvPr/>
              </p:nvPicPr>
              <p:blipFill>
                <a:blip r:embed="rId104"/>
                <a:stretch>
                  <a:fillRect/>
                </a:stretch>
              </p:blipFill>
              <p:spPr>
                <a:xfrm>
                  <a:off x="9242292" y="3322895"/>
                  <a:ext cx="717120" cy="150120"/>
                </a:xfrm>
                <a:prstGeom prst="rect">
                  <a:avLst/>
                </a:prstGeom>
              </p:spPr>
            </p:pic>
          </mc:Fallback>
        </mc:AlternateContent>
      </p:grpSp>
      <p:grpSp>
        <p:nvGrpSpPr>
          <p:cNvPr id="127" name="Group 126">
            <a:extLst>
              <a:ext uri="{FF2B5EF4-FFF2-40B4-BE49-F238E27FC236}">
                <a16:creationId xmlns:a16="http://schemas.microsoft.com/office/drawing/2014/main" id="{59119527-3EA0-49FE-A66A-243788AFDA78}"/>
              </a:ext>
            </a:extLst>
          </p:cNvPr>
          <p:cNvGrpSpPr/>
          <p:nvPr/>
        </p:nvGrpSpPr>
        <p:grpSpPr>
          <a:xfrm>
            <a:off x="10318692" y="3249095"/>
            <a:ext cx="1521360" cy="386280"/>
            <a:chOff x="10318692" y="3249095"/>
            <a:chExt cx="1521360" cy="386280"/>
          </a:xfrm>
        </p:grpSpPr>
        <mc:AlternateContent xmlns:mc="http://schemas.openxmlformats.org/markup-compatibility/2006">
          <mc:Choice xmlns:p14="http://schemas.microsoft.com/office/powerpoint/2010/main" Requires="p14">
            <p:contentPart p14:bwMode="auto" r:id="rId105">
              <p14:nvContentPartPr>
                <p14:cNvPr id="122" name="Ink 121">
                  <a:extLst>
                    <a:ext uri="{FF2B5EF4-FFF2-40B4-BE49-F238E27FC236}">
                      <a16:creationId xmlns:a16="http://schemas.microsoft.com/office/drawing/2014/main" id="{0CC7D948-A0FD-4733-AE20-7D454F41BEC2}"/>
                    </a:ext>
                  </a:extLst>
                </p14:cNvPr>
                <p14:cNvContentPartPr/>
                <p14:nvPr/>
              </p14:nvContentPartPr>
              <p14:xfrm>
                <a:off x="10318692" y="3276815"/>
                <a:ext cx="433080" cy="189360"/>
              </p14:xfrm>
            </p:contentPart>
          </mc:Choice>
          <mc:Fallback>
            <p:pic>
              <p:nvPicPr>
                <p:cNvPr id="122" name="Ink 121">
                  <a:extLst>
                    <a:ext uri="{FF2B5EF4-FFF2-40B4-BE49-F238E27FC236}">
                      <a16:creationId xmlns:a16="http://schemas.microsoft.com/office/drawing/2014/main" id="{0CC7D948-A0FD-4733-AE20-7D454F41BEC2}"/>
                    </a:ext>
                  </a:extLst>
                </p:cNvPr>
                <p:cNvPicPr/>
                <p:nvPr/>
              </p:nvPicPr>
              <p:blipFill>
                <a:blip r:embed="rId106"/>
                <a:stretch>
                  <a:fillRect/>
                </a:stretch>
              </p:blipFill>
              <p:spPr>
                <a:xfrm>
                  <a:off x="10309692" y="3268175"/>
                  <a:ext cx="4507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23" name="Ink 122">
                  <a:extLst>
                    <a:ext uri="{FF2B5EF4-FFF2-40B4-BE49-F238E27FC236}">
                      <a16:creationId xmlns:a16="http://schemas.microsoft.com/office/drawing/2014/main" id="{60F07E4B-F520-4F16-A4F1-019F57989578}"/>
                    </a:ext>
                  </a:extLst>
                </p14:cNvPr>
                <p14:cNvContentPartPr/>
                <p14:nvPr/>
              </p14:nvContentPartPr>
              <p14:xfrm>
                <a:off x="10807212" y="3308855"/>
                <a:ext cx="305640" cy="100440"/>
              </p14:xfrm>
            </p:contentPart>
          </mc:Choice>
          <mc:Fallback>
            <p:pic>
              <p:nvPicPr>
                <p:cNvPr id="123" name="Ink 122">
                  <a:extLst>
                    <a:ext uri="{FF2B5EF4-FFF2-40B4-BE49-F238E27FC236}">
                      <a16:creationId xmlns:a16="http://schemas.microsoft.com/office/drawing/2014/main" id="{60F07E4B-F520-4F16-A4F1-019F57989578}"/>
                    </a:ext>
                  </a:extLst>
                </p:cNvPr>
                <p:cNvPicPr/>
                <p:nvPr/>
              </p:nvPicPr>
              <p:blipFill>
                <a:blip r:embed="rId108"/>
                <a:stretch>
                  <a:fillRect/>
                </a:stretch>
              </p:blipFill>
              <p:spPr>
                <a:xfrm>
                  <a:off x="10798212" y="3299855"/>
                  <a:ext cx="3232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24" name="Ink 123">
                  <a:extLst>
                    <a:ext uri="{FF2B5EF4-FFF2-40B4-BE49-F238E27FC236}">
                      <a16:creationId xmlns:a16="http://schemas.microsoft.com/office/drawing/2014/main" id="{D701A14D-B5A1-4899-AA55-BE468FFEABB4}"/>
                    </a:ext>
                  </a:extLst>
                </p14:cNvPr>
                <p14:cNvContentPartPr/>
                <p14:nvPr/>
              </p14:nvContentPartPr>
              <p14:xfrm>
                <a:off x="10926732" y="3361415"/>
                <a:ext cx="196920" cy="16920"/>
              </p14:xfrm>
            </p:contentPart>
          </mc:Choice>
          <mc:Fallback>
            <p:pic>
              <p:nvPicPr>
                <p:cNvPr id="124" name="Ink 123">
                  <a:extLst>
                    <a:ext uri="{FF2B5EF4-FFF2-40B4-BE49-F238E27FC236}">
                      <a16:creationId xmlns:a16="http://schemas.microsoft.com/office/drawing/2014/main" id="{D701A14D-B5A1-4899-AA55-BE468FFEABB4}"/>
                    </a:ext>
                  </a:extLst>
                </p:cNvPr>
                <p:cNvPicPr/>
                <p:nvPr/>
              </p:nvPicPr>
              <p:blipFill>
                <a:blip r:embed="rId110"/>
                <a:stretch>
                  <a:fillRect/>
                </a:stretch>
              </p:blipFill>
              <p:spPr>
                <a:xfrm>
                  <a:off x="10917732" y="3352415"/>
                  <a:ext cx="2145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25" name="Ink 124">
                  <a:extLst>
                    <a:ext uri="{FF2B5EF4-FFF2-40B4-BE49-F238E27FC236}">
                      <a16:creationId xmlns:a16="http://schemas.microsoft.com/office/drawing/2014/main" id="{02F37CAB-2F96-44F8-8EB8-4A3CACF7C6CF}"/>
                    </a:ext>
                  </a:extLst>
                </p14:cNvPr>
                <p14:cNvContentPartPr/>
                <p14:nvPr/>
              </p14:nvContentPartPr>
              <p14:xfrm>
                <a:off x="11189532" y="3283655"/>
                <a:ext cx="330120" cy="125640"/>
              </p14:xfrm>
            </p:contentPart>
          </mc:Choice>
          <mc:Fallback>
            <p:pic>
              <p:nvPicPr>
                <p:cNvPr id="125" name="Ink 124">
                  <a:extLst>
                    <a:ext uri="{FF2B5EF4-FFF2-40B4-BE49-F238E27FC236}">
                      <a16:creationId xmlns:a16="http://schemas.microsoft.com/office/drawing/2014/main" id="{02F37CAB-2F96-44F8-8EB8-4A3CACF7C6CF}"/>
                    </a:ext>
                  </a:extLst>
                </p:cNvPr>
                <p:cNvPicPr/>
                <p:nvPr/>
              </p:nvPicPr>
              <p:blipFill>
                <a:blip r:embed="rId112"/>
                <a:stretch>
                  <a:fillRect/>
                </a:stretch>
              </p:blipFill>
              <p:spPr>
                <a:xfrm>
                  <a:off x="11180532" y="3275015"/>
                  <a:ext cx="3477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26" name="Ink 125">
                  <a:extLst>
                    <a:ext uri="{FF2B5EF4-FFF2-40B4-BE49-F238E27FC236}">
                      <a16:creationId xmlns:a16="http://schemas.microsoft.com/office/drawing/2014/main" id="{2836E184-60C1-4907-B14B-588BB52E53D2}"/>
                    </a:ext>
                  </a:extLst>
                </p14:cNvPr>
                <p14:cNvContentPartPr/>
                <p14:nvPr/>
              </p14:nvContentPartPr>
              <p14:xfrm>
                <a:off x="11526492" y="3249095"/>
                <a:ext cx="313560" cy="386280"/>
              </p14:xfrm>
            </p:contentPart>
          </mc:Choice>
          <mc:Fallback>
            <p:pic>
              <p:nvPicPr>
                <p:cNvPr id="126" name="Ink 125">
                  <a:extLst>
                    <a:ext uri="{FF2B5EF4-FFF2-40B4-BE49-F238E27FC236}">
                      <a16:creationId xmlns:a16="http://schemas.microsoft.com/office/drawing/2014/main" id="{2836E184-60C1-4907-B14B-588BB52E53D2}"/>
                    </a:ext>
                  </a:extLst>
                </p:cNvPr>
                <p:cNvPicPr/>
                <p:nvPr/>
              </p:nvPicPr>
              <p:blipFill>
                <a:blip r:embed="rId114"/>
                <a:stretch>
                  <a:fillRect/>
                </a:stretch>
              </p:blipFill>
              <p:spPr>
                <a:xfrm>
                  <a:off x="11517852" y="3240455"/>
                  <a:ext cx="331200" cy="403920"/>
                </a:xfrm>
                <a:prstGeom prst="rect">
                  <a:avLst/>
                </a:prstGeom>
              </p:spPr>
            </p:pic>
          </mc:Fallback>
        </mc:AlternateContent>
      </p:grpSp>
      <p:grpSp>
        <p:nvGrpSpPr>
          <p:cNvPr id="169" name="Group 168">
            <a:extLst>
              <a:ext uri="{FF2B5EF4-FFF2-40B4-BE49-F238E27FC236}">
                <a16:creationId xmlns:a16="http://schemas.microsoft.com/office/drawing/2014/main" id="{A7768504-ADE4-407A-A2AD-5337C125DF33}"/>
              </a:ext>
            </a:extLst>
          </p:cNvPr>
          <p:cNvGrpSpPr/>
          <p:nvPr/>
        </p:nvGrpSpPr>
        <p:grpSpPr>
          <a:xfrm>
            <a:off x="6447972" y="4099415"/>
            <a:ext cx="2511360" cy="426600"/>
            <a:chOff x="6447972" y="4099415"/>
            <a:chExt cx="2511360" cy="426600"/>
          </a:xfrm>
        </p:grpSpPr>
        <mc:AlternateContent xmlns:mc="http://schemas.openxmlformats.org/markup-compatibility/2006">
          <mc:Choice xmlns:p14="http://schemas.microsoft.com/office/powerpoint/2010/main" Requires="p14">
            <p:contentPart p14:bwMode="auto" r:id="rId115">
              <p14:nvContentPartPr>
                <p14:cNvPr id="129" name="Ink 128">
                  <a:extLst>
                    <a:ext uri="{FF2B5EF4-FFF2-40B4-BE49-F238E27FC236}">
                      <a16:creationId xmlns:a16="http://schemas.microsoft.com/office/drawing/2014/main" id="{0F7B9230-556E-4D11-87C3-57A699253946}"/>
                    </a:ext>
                  </a:extLst>
                </p14:cNvPr>
                <p14:cNvContentPartPr/>
                <p14:nvPr/>
              </p14:nvContentPartPr>
              <p14:xfrm>
                <a:off x="6447972" y="4196615"/>
                <a:ext cx="127440" cy="329400"/>
              </p14:xfrm>
            </p:contentPart>
          </mc:Choice>
          <mc:Fallback>
            <p:pic>
              <p:nvPicPr>
                <p:cNvPr id="129" name="Ink 128">
                  <a:extLst>
                    <a:ext uri="{FF2B5EF4-FFF2-40B4-BE49-F238E27FC236}">
                      <a16:creationId xmlns:a16="http://schemas.microsoft.com/office/drawing/2014/main" id="{0F7B9230-556E-4D11-87C3-57A699253946}"/>
                    </a:ext>
                  </a:extLst>
                </p:cNvPr>
                <p:cNvPicPr/>
                <p:nvPr/>
              </p:nvPicPr>
              <p:blipFill>
                <a:blip r:embed="rId116"/>
                <a:stretch>
                  <a:fillRect/>
                </a:stretch>
              </p:blipFill>
              <p:spPr>
                <a:xfrm>
                  <a:off x="6438972" y="4187615"/>
                  <a:ext cx="1450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30" name="Ink 129">
                  <a:extLst>
                    <a:ext uri="{FF2B5EF4-FFF2-40B4-BE49-F238E27FC236}">
                      <a16:creationId xmlns:a16="http://schemas.microsoft.com/office/drawing/2014/main" id="{EA69DBE7-B82E-45DC-8BE6-FF6BB50E84DC}"/>
                    </a:ext>
                  </a:extLst>
                </p14:cNvPr>
                <p14:cNvContentPartPr/>
                <p14:nvPr/>
              </p14:nvContentPartPr>
              <p14:xfrm>
                <a:off x="6503412" y="4099415"/>
                <a:ext cx="356400" cy="163800"/>
              </p14:xfrm>
            </p:contentPart>
          </mc:Choice>
          <mc:Fallback>
            <p:pic>
              <p:nvPicPr>
                <p:cNvPr id="130" name="Ink 129">
                  <a:extLst>
                    <a:ext uri="{FF2B5EF4-FFF2-40B4-BE49-F238E27FC236}">
                      <a16:creationId xmlns:a16="http://schemas.microsoft.com/office/drawing/2014/main" id="{EA69DBE7-B82E-45DC-8BE6-FF6BB50E84DC}"/>
                    </a:ext>
                  </a:extLst>
                </p:cNvPr>
                <p:cNvPicPr/>
                <p:nvPr/>
              </p:nvPicPr>
              <p:blipFill>
                <a:blip r:embed="rId118"/>
                <a:stretch>
                  <a:fillRect/>
                </a:stretch>
              </p:blipFill>
              <p:spPr>
                <a:xfrm>
                  <a:off x="6494412" y="4090775"/>
                  <a:ext cx="3740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31" name="Ink 130">
                  <a:extLst>
                    <a:ext uri="{FF2B5EF4-FFF2-40B4-BE49-F238E27FC236}">
                      <a16:creationId xmlns:a16="http://schemas.microsoft.com/office/drawing/2014/main" id="{3A16DA42-CC1B-4ADB-9170-5B1D4408F07B}"/>
                    </a:ext>
                  </a:extLst>
                </p14:cNvPr>
                <p14:cNvContentPartPr/>
                <p14:nvPr/>
              </p14:nvContentPartPr>
              <p14:xfrm>
                <a:off x="6815532" y="4297775"/>
                <a:ext cx="254520" cy="142200"/>
              </p14:xfrm>
            </p:contentPart>
          </mc:Choice>
          <mc:Fallback>
            <p:pic>
              <p:nvPicPr>
                <p:cNvPr id="131" name="Ink 130">
                  <a:extLst>
                    <a:ext uri="{FF2B5EF4-FFF2-40B4-BE49-F238E27FC236}">
                      <a16:creationId xmlns:a16="http://schemas.microsoft.com/office/drawing/2014/main" id="{3A16DA42-CC1B-4ADB-9170-5B1D4408F07B}"/>
                    </a:ext>
                  </a:extLst>
                </p:cNvPr>
                <p:cNvPicPr/>
                <p:nvPr/>
              </p:nvPicPr>
              <p:blipFill>
                <a:blip r:embed="rId120"/>
                <a:stretch>
                  <a:fillRect/>
                </a:stretch>
              </p:blipFill>
              <p:spPr>
                <a:xfrm>
                  <a:off x="6806892" y="4289135"/>
                  <a:ext cx="2721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32" name="Ink 131">
                  <a:extLst>
                    <a:ext uri="{FF2B5EF4-FFF2-40B4-BE49-F238E27FC236}">
                      <a16:creationId xmlns:a16="http://schemas.microsoft.com/office/drawing/2014/main" id="{03DE85CD-0FAD-4A28-861D-6DD0D6988EB4}"/>
                    </a:ext>
                  </a:extLst>
                </p14:cNvPr>
                <p14:cNvContentPartPr/>
                <p14:nvPr/>
              </p14:nvContentPartPr>
              <p14:xfrm>
                <a:off x="7135572" y="4257455"/>
                <a:ext cx="189720" cy="166320"/>
              </p14:xfrm>
            </p:contentPart>
          </mc:Choice>
          <mc:Fallback>
            <p:pic>
              <p:nvPicPr>
                <p:cNvPr id="132" name="Ink 131">
                  <a:extLst>
                    <a:ext uri="{FF2B5EF4-FFF2-40B4-BE49-F238E27FC236}">
                      <a16:creationId xmlns:a16="http://schemas.microsoft.com/office/drawing/2014/main" id="{03DE85CD-0FAD-4A28-861D-6DD0D6988EB4}"/>
                    </a:ext>
                  </a:extLst>
                </p:cNvPr>
                <p:cNvPicPr/>
                <p:nvPr/>
              </p:nvPicPr>
              <p:blipFill>
                <a:blip r:embed="rId122"/>
                <a:stretch>
                  <a:fillRect/>
                </a:stretch>
              </p:blipFill>
              <p:spPr>
                <a:xfrm>
                  <a:off x="7126932" y="4248815"/>
                  <a:ext cx="2073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33" name="Ink 132">
                  <a:extLst>
                    <a:ext uri="{FF2B5EF4-FFF2-40B4-BE49-F238E27FC236}">
                      <a16:creationId xmlns:a16="http://schemas.microsoft.com/office/drawing/2014/main" id="{97DEC68C-D88D-444A-BEBA-3BB5823FB0A8}"/>
                    </a:ext>
                  </a:extLst>
                </p14:cNvPr>
                <p14:cNvContentPartPr/>
                <p14:nvPr/>
              </p14:nvContentPartPr>
              <p14:xfrm>
                <a:off x="7405932" y="4243055"/>
                <a:ext cx="226080" cy="213120"/>
              </p14:xfrm>
            </p:contentPart>
          </mc:Choice>
          <mc:Fallback>
            <p:pic>
              <p:nvPicPr>
                <p:cNvPr id="133" name="Ink 132">
                  <a:extLst>
                    <a:ext uri="{FF2B5EF4-FFF2-40B4-BE49-F238E27FC236}">
                      <a16:creationId xmlns:a16="http://schemas.microsoft.com/office/drawing/2014/main" id="{97DEC68C-D88D-444A-BEBA-3BB5823FB0A8}"/>
                    </a:ext>
                  </a:extLst>
                </p:cNvPr>
                <p:cNvPicPr/>
                <p:nvPr/>
              </p:nvPicPr>
              <p:blipFill>
                <a:blip r:embed="rId124"/>
                <a:stretch>
                  <a:fillRect/>
                </a:stretch>
              </p:blipFill>
              <p:spPr>
                <a:xfrm>
                  <a:off x="7397292" y="4234415"/>
                  <a:ext cx="2437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34" name="Ink 133">
                  <a:extLst>
                    <a:ext uri="{FF2B5EF4-FFF2-40B4-BE49-F238E27FC236}">
                      <a16:creationId xmlns:a16="http://schemas.microsoft.com/office/drawing/2014/main" id="{8B9270AB-294A-4F43-8712-AEE77BA91164}"/>
                    </a:ext>
                  </a:extLst>
                </p14:cNvPr>
                <p14:cNvContentPartPr/>
                <p14:nvPr/>
              </p14:nvContentPartPr>
              <p14:xfrm>
                <a:off x="7796172" y="4264655"/>
                <a:ext cx="360" cy="117360"/>
              </p14:xfrm>
            </p:contentPart>
          </mc:Choice>
          <mc:Fallback>
            <p:pic>
              <p:nvPicPr>
                <p:cNvPr id="134" name="Ink 133">
                  <a:extLst>
                    <a:ext uri="{FF2B5EF4-FFF2-40B4-BE49-F238E27FC236}">
                      <a16:creationId xmlns:a16="http://schemas.microsoft.com/office/drawing/2014/main" id="{8B9270AB-294A-4F43-8712-AEE77BA91164}"/>
                    </a:ext>
                  </a:extLst>
                </p:cNvPr>
                <p:cNvPicPr/>
                <p:nvPr/>
              </p:nvPicPr>
              <p:blipFill>
                <a:blip r:embed="rId126"/>
                <a:stretch>
                  <a:fillRect/>
                </a:stretch>
              </p:blipFill>
              <p:spPr>
                <a:xfrm>
                  <a:off x="7787532" y="4255655"/>
                  <a:ext cx="180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36" name="Ink 135">
                  <a:extLst>
                    <a:ext uri="{FF2B5EF4-FFF2-40B4-BE49-F238E27FC236}">
                      <a16:creationId xmlns:a16="http://schemas.microsoft.com/office/drawing/2014/main" id="{5CA1714A-599A-43AE-A5ED-4CA8EB295CD9}"/>
                    </a:ext>
                  </a:extLst>
                </p14:cNvPr>
                <p14:cNvContentPartPr/>
                <p14:nvPr/>
              </p14:nvContentPartPr>
              <p14:xfrm>
                <a:off x="8016492" y="4252775"/>
                <a:ext cx="29520" cy="122760"/>
              </p14:xfrm>
            </p:contentPart>
          </mc:Choice>
          <mc:Fallback>
            <p:pic>
              <p:nvPicPr>
                <p:cNvPr id="136" name="Ink 135">
                  <a:extLst>
                    <a:ext uri="{FF2B5EF4-FFF2-40B4-BE49-F238E27FC236}">
                      <a16:creationId xmlns:a16="http://schemas.microsoft.com/office/drawing/2014/main" id="{5CA1714A-599A-43AE-A5ED-4CA8EB295CD9}"/>
                    </a:ext>
                  </a:extLst>
                </p:cNvPr>
                <p:cNvPicPr/>
                <p:nvPr/>
              </p:nvPicPr>
              <p:blipFill>
                <a:blip r:embed="rId128"/>
                <a:stretch>
                  <a:fillRect/>
                </a:stretch>
              </p:blipFill>
              <p:spPr>
                <a:xfrm>
                  <a:off x="8007852" y="4243775"/>
                  <a:ext cx="471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37" name="Ink 136">
                  <a:extLst>
                    <a:ext uri="{FF2B5EF4-FFF2-40B4-BE49-F238E27FC236}">
                      <a16:creationId xmlns:a16="http://schemas.microsoft.com/office/drawing/2014/main" id="{4F6BFB91-3353-4A6A-A188-DC43C53D75A8}"/>
                    </a:ext>
                  </a:extLst>
                </p14:cNvPr>
                <p14:cNvContentPartPr/>
                <p14:nvPr/>
              </p14:nvContentPartPr>
              <p14:xfrm>
                <a:off x="7974012" y="4202375"/>
                <a:ext cx="284040" cy="151920"/>
              </p14:xfrm>
            </p:contentPart>
          </mc:Choice>
          <mc:Fallback>
            <p:pic>
              <p:nvPicPr>
                <p:cNvPr id="137" name="Ink 136">
                  <a:extLst>
                    <a:ext uri="{FF2B5EF4-FFF2-40B4-BE49-F238E27FC236}">
                      <a16:creationId xmlns:a16="http://schemas.microsoft.com/office/drawing/2014/main" id="{4F6BFB91-3353-4A6A-A188-DC43C53D75A8}"/>
                    </a:ext>
                  </a:extLst>
                </p:cNvPr>
                <p:cNvPicPr/>
                <p:nvPr/>
              </p:nvPicPr>
              <p:blipFill>
                <a:blip r:embed="rId130"/>
                <a:stretch>
                  <a:fillRect/>
                </a:stretch>
              </p:blipFill>
              <p:spPr>
                <a:xfrm>
                  <a:off x="7965372" y="4193735"/>
                  <a:ext cx="3016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38" name="Ink 137">
                  <a:extLst>
                    <a:ext uri="{FF2B5EF4-FFF2-40B4-BE49-F238E27FC236}">
                      <a16:creationId xmlns:a16="http://schemas.microsoft.com/office/drawing/2014/main" id="{C583FD63-6B4C-40E8-806A-0784FC29CB87}"/>
                    </a:ext>
                  </a:extLst>
                </p14:cNvPr>
                <p14:cNvContentPartPr/>
                <p14:nvPr/>
              </p14:nvContentPartPr>
              <p14:xfrm>
                <a:off x="8425452" y="4201295"/>
                <a:ext cx="154440" cy="141840"/>
              </p14:xfrm>
            </p:contentPart>
          </mc:Choice>
          <mc:Fallback>
            <p:pic>
              <p:nvPicPr>
                <p:cNvPr id="138" name="Ink 137">
                  <a:extLst>
                    <a:ext uri="{FF2B5EF4-FFF2-40B4-BE49-F238E27FC236}">
                      <a16:creationId xmlns:a16="http://schemas.microsoft.com/office/drawing/2014/main" id="{C583FD63-6B4C-40E8-806A-0784FC29CB87}"/>
                    </a:ext>
                  </a:extLst>
                </p:cNvPr>
                <p:cNvPicPr/>
                <p:nvPr/>
              </p:nvPicPr>
              <p:blipFill>
                <a:blip r:embed="rId132"/>
                <a:stretch>
                  <a:fillRect/>
                </a:stretch>
              </p:blipFill>
              <p:spPr>
                <a:xfrm>
                  <a:off x="8416812" y="4192655"/>
                  <a:ext cx="1720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39" name="Ink 138">
                  <a:extLst>
                    <a:ext uri="{FF2B5EF4-FFF2-40B4-BE49-F238E27FC236}">
                      <a16:creationId xmlns:a16="http://schemas.microsoft.com/office/drawing/2014/main" id="{5CAE69D6-6231-4774-B7EC-98500837E3CE}"/>
                    </a:ext>
                  </a:extLst>
                </p14:cNvPr>
                <p14:cNvContentPartPr/>
                <p14:nvPr/>
              </p14:nvContentPartPr>
              <p14:xfrm>
                <a:off x="8680332" y="4211015"/>
                <a:ext cx="279000" cy="100080"/>
              </p14:xfrm>
            </p:contentPart>
          </mc:Choice>
          <mc:Fallback>
            <p:pic>
              <p:nvPicPr>
                <p:cNvPr id="139" name="Ink 138">
                  <a:extLst>
                    <a:ext uri="{FF2B5EF4-FFF2-40B4-BE49-F238E27FC236}">
                      <a16:creationId xmlns:a16="http://schemas.microsoft.com/office/drawing/2014/main" id="{5CAE69D6-6231-4774-B7EC-98500837E3CE}"/>
                    </a:ext>
                  </a:extLst>
                </p:cNvPr>
                <p:cNvPicPr/>
                <p:nvPr/>
              </p:nvPicPr>
              <p:blipFill>
                <a:blip r:embed="rId134"/>
                <a:stretch>
                  <a:fillRect/>
                </a:stretch>
              </p:blipFill>
              <p:spPr>
                <a:xfrm>
                  <a:off x="8671692" y="4202015"/>
                  <a:ext cx="2966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40" name="Ink 139">
                  <a:extLst>
                    <a:ext uri="{FF2B5EF4-FFF2-40B4-BE49-F238E27FC236}">
                      <a16:creationId xmlns:a16="http://schemas.microsoft.com/office/drawing/2014/main" id="{FE3E6DFE-E507-4586-BB4A-9D41D398EAD8}"/>
                    </a:ext>
                  </a:extLst>
                </p14:cNvPr>
                <p14:cNvContentPartPr/>
                <p14:nvPr/>
              </p14:nvContentPartPr>
              <p14:xfrm>
                <a:off x="8739012" y="4130735"/>
                <a:ext cx="122400" cy="51840"/>
              </p14:xfrm>
            </p:contentPart>
          </mc:Choice>
          <mc:Fallback>
            <p:pic>
              <p:nvPicPr>
                <p:cNvPr id="140" name="Ink 139">
                  <a:extLst>
                    <a:ext uri="{FF2B5EF4-FFF2-40B4-BE49-F238E27FC236}">
                      <a16:creationId xmlns:a16="http://schemas.microsoft.com/office/drawing/2014/main" id="{FE3E6DFE-E507-4586-BB4A-9D41D398EAD8}"/>
                    </a:ext>
                  </a:extLst>
                </p:cNvPr>
                <p:cNvPicPr/>
                <p:nvPr/>
              </p:nvPicPr>
              <p:blipFill>
                <a:blip r:embed="rId136"/>
                <a:stretch>
                  <a:fillRect/>
                </a:stretch>
              </p:blipFill>
              <p:spPr>
                <a:xfrm>
                  <a:off x="8730012" y="4122095"/>
                  <a:ext cx="1400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41" name="Ink 140">
                  <a:extLst>
                    <a:ext uri="{FF2B5EF4-FFF2-40B4-BE49-F238E27FC236}">
                      <a16:creationId xmlns:a16="http://schemas.microsoft.com/office/drawing/2014/main" id="{EE25D02D-9EDD-4013-83FD-1D669907DF09}"/>
                    </a:ext>
                  </a:extLst>
                </p14:cNvPr>
                <p14:cNvContentPartPr/>
                <p14:nvPr/>
              </p14:nvContentPartPr>
              <p14:xfrm>
                <a:off x="8717772" y="4182215"/>
                <a:ext cx="175680" cy="55440"/>
              </p14:xfrm>
            </p:contentPart>
          </mc:Choice>
          <mc:Fallback>
            <p:pic>
              <p:nvPicPr>
                <p:cNvPr id="141" name="Ink 140">
                  <a:extLst>
                    <a:ext uri="{FF2B5EF4-FFF2-40B4-BE49-F238E27FC236}">
                      <a16:creationId xmlns:a16="http://schemas.microsoft.com/office/drawing/2014/main" id="{EE25D02D-9EDD-4013-83FD-1D669907DF09}"/>
                    </a:ext>
                  </a:extLst>
                </p:cNvPr>
                <p:cNvPicPr/>
                <p:nvPr/>
              </p:nvPicPr>
              <p:blipFill>
                <a:blip r:embed="rId138"/>
                <a:stretch>
                  <a:fillRect/>
                </a:stretch>
              </p:blipFill>
              <p:spPr>
                <a:xfrm>
                  <a:off x="8708772" y="4173215"/>
                  <a:ext cx="193320" cy="73080"/>
                </a:xfrm>
                <a:prstGeom prst="rect">
                  <a:avLst/>
                </a:prstGeom>
              </p:spPr>
            </p:pic>
          </mc:Fallback>
        </mc:AlternateContent>
      </p:grpSp>
      <p:grpSp>
        <p:nvGrpSpPr>
          <p:cNvPr id="168" name="Group 167">
            <a:extLst>
              <a:ext uri="{FF2B5EF4-FFF2-40B4-BE49-F238E27FC236}">
                <a16:creationId xmlns:a16="http://schemas.microsoft.com/office/drawing/2014/main" id="{B0E0EE10-92A5-4F86-AC80-D0C2BB0D55A5}"/>
              </a:ext>
            </a:extLst>
          </p:cNvPr>
          <p:cNvGrpSpPr/>
          <p:nvPr/>
        </p:nvGrpSpPr>
        <p:grpSpPr>
          <a:xfrm>
            <a:off x="9312132" y="4117775"/>
            <a:ext cx="2382840" cy="278280"/>
            <a:chOff x="9312132" y="4117775"/>
            <a:chExt cx="2382840" cy="278280"/>
          </a:xfrm>
        </p:grpSpPr>
        <mc:AlternateContent xmlns:mc="http://schemas.openxmlformats.org/markup-compatibility/2006">
          <mc:Choice xmlns:p14="http://schemas.microsoft.com/office/powerpoint/2010/main" Requires="p14">
            <p:contentPart p14:bwMode="auto" r:id="rId139">
              <p14:nvContentPartPr>
                <p14:cNvPr id="142" name="Ink 141">
                  <a:extLst>
                    <a:ext uri="{FF2B5EF4-FFF2-40B4-BE49-F238E27FC236}">
                      <a16:creationId xmlns:a16="http://schemas.microsoft.com/office/drawing/2014/main" id="{4D0E6F60-5B33-4A58-B5C4-BE113FAF5B23}"/>
                    </a:ext>
                  </a:extLst>
                </p14:cNvPr>
                <p14:cNvContentPartPr/>
                <p14:nvPr/>
              </p14:nvContentPartPr>
              <p14:xfrm>
                <a:off x="9312132" y="4139735"/>
                <a:ext cx="409680" cy="234720"/>
              </p14:xfrm>
            </p:contentPart>
          </mc:Choice>
          <mc:Fallback>
            <p:pic>
              <p:nvPicPr>
                <p:cNvPr id="142" name="Ink 141">
                  <a:extLst>
                    <a:ext uri="{FF2B5EF4-FFF2-40B4-BE49-F238E27FC236}">
                      <a16:creationId xmlns:a16="http://schemas.microsoft.com/office/drawing/2014/main" id="{4D0E6F60-5B33-4A58-B5C4-BE113FAF5B23}"/>
                    </a:ext>
                  </a:extLst>
                </p:cNvPr>
                <p:cNvPicPr/>
                <p:nvPr/>
              </p:nvPicPr>
              <p:blipFill>
                <a:blip r:embed="rId140"/>
                <a:stretch>
                  <a:fillRect/>
                </a:stretch>
              </p:blipFill>
              <p:spPr>
                <a:xfrm>
                  <a:off x="9303132" y="4131095"/>
                  <a:ext cx="4273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43" name="Ink 142">
                  <a:extLst>
                    <a:ext uri="{FF2B5EF4-FFF2-40B4-BE49-F238E27FC236}">
                      <a16:creationId xmlns:a16="http://schemas.microsoft.com/office/drawing/2014/main" id="{CDBC068C-4CC2-4A28-8C0D-804070B99679}"/>
                    </a:ext>
                  </a:extLst>
                </p14:cNvPr>
                <p14:cNvContentPartPr/>
                <p14:nvPr/>
              </p14:nvContentPartPr>
              <p14:xfrm>
                <a:off x="9444972" y="4290935"/>
                <a:ext cx="263160" cy="30240"/>
              </p14:xfrm>
            </p:contentPart>
          </mc:Choice>
          <mc:Fallback>
            <p:pic>
              <p:nvPicPr>
                <p:cNvPr id="143" name="Ink 142">
                  <a:extLst>
                    <a:ext uri="{FF2B5EF4-FFF2-40B4-BE49-F238E27FC236}">
                      <a16:creationId xmlns:a16="http://schemas.microsoft.com/office/drawing/2014/main" id="{CDBC068C-4CC2-4A28-8C0D-804070B99679}"/>
                    </a:ext>
                  </a:extLst>
                </p:cNvPr>
                <p:cNvPicPr/>
                <p:nvPr/>
              </p:nvPicPr>
              <p:blipFill>
                <a:blip r:embed="rId142"/>
                <a:stretch>
                  <a:fillRect/>
                </a:stretch>
              </p:blipFill>
              <p:spPr>
                <a:xfrm>
                  <a:off x="9436332" y="4281935"/>
                  <a:ext cx="2808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44" name="Ink 143">
                  <a:extLst>
                    <a:ext uri="{FF2B5EF4-FFF2-40B4-BE49-F238E27FC236}">
                      <a16:creationId xmlns:a16="http://schemas.microsoft.com/office/drawing/2014/main" id="{267BA71D-4A79-4988-B373-61721E97D9A2}"/>
                    </a:ext>
                  </a:extLst>
                </p14:cNvPr>
                <p14:cNvContentPartPr/>
                <p14:nvPr/>
              </p14:nvContentPartPr>
              <p14:xfrm>
                <a:off x="9803532" y="4257455"/>
                <a:ext cx="475560" cy="123480"/>
              </p14:xfrm>
            </p:contentPart>
          </mc:Choice>
          <mc:Fallback>
            <p:pic>
              <p:nvPicPr>
                <p:cNvPr id="144" name="Ink 143">
                  <a:extLst>
                    <a:ext uri="{FF2B5EF4-FFF2-40B4-BE49-F238E27FC236}">
                      <a16:creationId xmlns:a16="http://schemas.microsoft.com/office/drawing/2014/main" id="{267BA71D-4A79-4988-B373-61721E97D9A2}"/>
                    </a:ext>
                  </a:extLst>
                </p:cNvPr>
                <p:cNvPicPr/>
                <p:nvPr/>
              </p:nvPicPr>
              <p:blipFill>
                <a:blip r:embed="rId144"/>
                <a:stretch>
                  <a:fillRect/>
                </a:stretch>
              </p:blipFill>
              <p:spPr>
                <a:xfrm>
                  <a:off x="9794532" y="4248815"/>
                  <a:ext cx="4932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45" name="Ink 144">
                  <a:extLst>
                    <a:ext uri="{FF2B5EF4-FFF2-40B4-BE49-F238E27FC236}">
                      <a16:creationId xmlns:a16="http://schemas.microsoft.com/office/drawing/2014/main" id="{FE19069D-A970-4427-A18E-E0AA132FA4D4}"/>
                    </a:ext>
                  </a:extLst>
                </p14:cNvPr>
                <p14:cNvContentPartPr/>
                <p14:nvPr/>
              </p14:nvContentPartPr>
              <p14:xfrm>
                <a:off x="10175412" y="4142615"/>
                <a:ext cx="176760" cy="199800"/>
              </p14:xfrm>
            </p:contentPart>
          </mc:Choice>
          <mc:Fallback>
            <p:pic>
              <p:nvPicPr>
                <p:cNvPr id="145" name="Ink 144">
                  <a:extLst>
                    <a:ext uri="{FF2B5EF4-FFF2-40B4-BE49-F238E27FC236}">
                      <a16:creationId xmlns:a16="http://schemas.microsoft.com/office/drawing/2014/main" id="{FE19069D-A970-4427-A18E-E0AA132FA4D4}"/>
                    </a:ext>
                  </a:extLst>
                </p:cNvPr>
                <p:cNvPicPr/>
                <p:nvPr/>
              </p:nvPicPr>
              <p:blipFill>
                <a:blip r:embed="rId146"/>
                <a:stretch>
                  <a:fillRect/>
                </a:stretch>
              </p:blipFill>
              <p:spPr>
                <a:xfrm>
                  <a:off x="10166412" y="4133975"/>
                  <a:ext cx="194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46" name="Ink 145">
                  <a:extLst>
                    <a:ext uri="{FF2B5EF4-FFF2-40B4-BE49-F238E27FC236}">
                      <a16:creationId xmlns:a16="http://schemas.microsoft.com/office/drawing/2014/main" id="{B0A61994-C32E-48F0-9916-81DDDDFDAF4F}"/>
                    </a:ext>
                  </a:extLst>
                </p14:cNvPr>
                <p14:cNvContentPartPr/>
                <p14:nvPr/>
              </p14:nvContentPartPr>
              <p14:xfrm>
                <a:off x="10477092" y="4154855"/>
                <a:ext cx="258840" cy="175320"/>
              </p14:xfrm>
            </p:contentPart>
          </mc:Choice>
          <mc:Fallback>
            <p:pic>
              <p:nvPicPr>
                <p:cNvPr id="146" name="Ink 145">
                  <a:extLst>
                    <a:ext uri="{FF2B5EF4-FFF2-40B4-BE49-F238E27FC236}">
                      <a16:creationId xmlns:a16="http://schemas.microsoft.com/office/drawing/2014/main" id="{B0A61994-C32E-48F0-9916-81DDDDFDAF4F}"/>
                    </a:ext>
                  </a:extLst>
                </p:cNvPr>
                <p:cNvPicPr/>
                <p:nvPr/>
              </p:nvPicPr>
              <p:blipFill>
                <a:blip r:embed="rId148"/>
                <a:stretch>
                  <a:fillRect/>
                </a:stretch>
              </p:blipFill>
              <p:spPr>
                <a:xfrm>
                  <a:off x="10468092" y="4145855"/>
                  <a:ext cx="2764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47" name="Ink 146">
                  <a:extLst>
                    <a:ext uri="{FF2B5EF4-FFF2-40B4-BE49-F238E27FC236}">
                      <a16:creationId xmlns:a16="http://schemas.microsoft.com/office/drawing/2014/main" id="{2A840A3C-0351-493A-9EBB-B4D4208D32AC}"/>
                    </a:ext>
                  </a:extLst>
                </p14:cNvPr>
                <p14:cNvContentPartPr/>
                <p14:nvPr/>
              </p14:nvContentPartPr>
              <p14:xfrm>
                <a:off x="10726572" y="4244495"/>
                <a:ext cx="325080" cy="151560"/>
              </p14:xfrm>
            </p:contentPart>
          </mc:Choice>
          <mc:Fallback>
            <p:pic>
              <p:nvPicPr>
                <p:cNvPr id="147" name="Ink 146">
                  <a:extLst>
                    <a:ext uri="{FF2B5EF4-FFF2-40B4-BE49-F238E27FC236}">
                      <a16:creationId xmlns:a16="http://schemas.microsoft.com/office/drawing/2014/main" id="{2A840A3C-0351-493A-9EBB-B4D4208D32AC}"/>
                    </a:ext>
                  </a:extLst>
                </p:cNvPr>
                <p:cNvPicPr/>
                <p:nvPr/>
              </p:nvPicPr>
              <p:blipFill>
                <a:blip r:embed="rId150"/>
                <a:stretch>
                  <a:fillRect/>
                </a:stretch>
              </p:blipFill>
              <p:spPr>
                <a:xfrm>
                  <a:off x="10717932" y="4235495"/>
                  <a:ext cx="3427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48" name="Ink 147">
                  <a:extLst>
                    <a:ext uri="{FF2B5EF4-FFF2-40B4-BE49-F238E27FC236}">
                      <a16:creationId xmlns:a16="http://schemas.microsoft.com/office/drawing/2014/main" id="{DE8AACD2-5008-49AD-A8ED-43AE4550E157}"/>
                    </a:ext>
                  </a:extLst>
                </p14:cNvPr>
                <p14:cNvContentPartPr/>
                <p14:nvPr/>
              </p14:nvContentPartPr>
              <p14:xfrm>
                <a:off x="10807212" y="4128575"/>
                <a:ext cx="167760" cy="43200"/>
              </p14:xfrm>
            </p:contentPart>
          </mc:Choice>
          <mc:Fallback>
            <p:pic>
              <p:nvPicPr>
                <p:cNvPr id="148" name="Ink 147">
                  <a:extLst>
                    <a:ext uri="{FF2B5EF4-FFF2-40B4-BE49-F238E27FC236}">
                      <a16:creationId xmlns:a16="http://schemas.microsoft.com/office/drawing/2014/main" id="{DE8AACD2-5008-49AD-A8ED-43AE4550E157}"/>
                    </a:ext>
                  </a:extLst>
                </p:cNvPr>
                <p:cNvPicPr/>
                <p:nvPr/>
              </p:nvPicPr>
              <p:blipFill>
                <a:blip r:embed="rId152"/>
                <a:stretch>
                  <a:fillRect/>
                </a:stretch>
              </p:blipFill>
              <p:spPr>
                <a:xfrm>
                  <a:off x="10798212" y="4119575"/>
                  <a:ext cx="1854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49" name="Ink 148">
                  <a:extLst>
                    <a:ext uri="{FF2B5EF4-FFF2-40B4-BE49-F238E27FC236}">
                      <a16:creationId xmlns:a16="http://schemas.microsoft.com/office/drawing/2014/main" id="{AE401A62-B06B-4F95-953A-D97FA724485C}"/>
                    </a:ext>
                  </a:extLst>
                </p14:cNvPr>
                <p14:cNvContentPartPr/>
                <p14:nvPr/>
              </p14:nvContentPartPr>
              <p14:xfrm>
                <a:off x="10722252" y="4182575"/>
                <a:ext cx="680040" cy="141120"/>
              </p14:xfrm>
            </p:contentPart>
          </mc:Choice>
          <mc:Fallback>
            <p:pic>
              <p:nvPicPr>
                <p:cNvPr id="149" name="Ink 148">
                  <a:extLst>
                    <a:ext uri="{FF2B5EF4-FFF2-40B4-BE49-F238E27FC236}">
                      <a16:creationId xmlns:a16="http://schemas.microsoft.com/office/drawing/2014/main" id="{AE401A62-B06B-4F95-953A-D97FA724485C}"/>
                    </a:ext>
                  </a:extLst>
                </p:cNvPr>
                <p:cNvPicPr/>
                <p:nvPr/>
              </p:nvPicPr>
              <p:blipFill>
                <a:blip r:embed="rId154"/>
                <a:stretch>
                  <a:fillRect/>
                </a:stretch>
              </p:blipFill>
              <p:spPr>
                <a:xfrm>
                  <a:off x="10713252" y="4173575"/>
                  <a:ext cx="6976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50" name="Ink 149">
                  <a:extLst>
                    <a:ext uri="{FF2B5EF4-FFF2-40B4-BE49-F238E27FC236}">
                      <a16:creationId xmlns:a16="http://schemas.microsoft.com/office/drawing/2014/main" id="{53778BBB-F5DF-4D68-B8ED-7B5A94278F9E}"/>
                    </a:ext>
                  </a:extLst>
                </p14:cNvPr>
                <p14:cNvContentPartPr/>
                <p14:nvPr/>
              </p14:nvContentPartPr>
              <p14:xfrm>
                <a:off x="11271612" y="4117775"/>
                <a:ext cx="423360" cy="213120"/>
              </p14:xfrm>
            </p:contentPart>
          </mc:Choice>
          <mc:Fallback>
            <p:pic>
              <p:nvPicPr>
                <p:cNvPr id="150" name="Ink 149">
                  <a:extLst>
                    <a:ext uri="{FF2B5EF4-FFF2-40B4-BE49-F238E27FC236}">
                      <a16:creationId xmlns:a16="http://schemas.microsoft.com/office/drawing/2014/main" id="{53778BBB-F5DF-4D68-B8ED-7B5A94278F9E}"/>
                    </a:ext>
                  </a:extLst>
                </p:cNvPr>
                <p:cNvPicPr/>
                <p:nvPr/>
              </p:nvPicPr>
              <p:blipFill>
                <a:blip r:embed="rId156"/>
                <a:stretch>
                  <a:fillRect/>
                </a:stretch>
              </p:blipFill>
              <p:spPr>
                <a:xfrm>
                  <a:off x="11262972" y="4108775"/>
                  <a:ext cx="441000" cy="230760"/>
                </a:xfrm>
                <a:prstGeom prst="rect">
                  <a:avLst/>
                </a:prstGeom>
              </p:spPr>
            </p:pic>
          </mc:Fallback>
        </mc:AlternateContent>
      </p:grpSp>
      <p:grpSp>
        <p:nvGrpSpPr>
          <p:cNvPr id="167" name="Group 166">
            <a:extLst>
              <a:ext uri="{FF2B5EF4-FFF2-40B4-BE49-F238E27FC236}">
                <a16:creationId xmlns:a16="http://schemas.microsoft.com/office/drawing/2014/main" id="{1A6817B9-BE07-406F-A03F-739129548195}"/>
              </a:ext>
            </a:extLst>
          </p:cNvPr>
          <p:cNvGrpSpPr/>
          <p:nvPr/>
        </p:nvGrpSpPr>
        <p:grpSpPr>
          <a:xfrm>
            <a:off x="6800772" y="4786655"/>
            <a:ext cx="2487960" cy="361080"/>
            <a:chOff x="6800772" y="4786655"/>
            <a:chExt cx="2487960" cy="361080"/>
          </a:xfrm>
        </p:grpSpPr>
        <mc:AlternateContent xmlns:mc="http://schemas.openxmlformats.org/markup-compatibility/2006">
          <mc:Choice xmlns:p14="http://schemas.microsoft.com/office/powerpoint/2010/main" Requires="p14">
            <p:contentPart p14:bwMode="auto" r:id="rId157">
              <p14:nvContentPartPr>
                <p14:cNvPr id="151" name="Ink 150">
                  <a:extLst>
                    <a:ext uri="{FF2B5EF4-FFF2-40B4-BE49-F238E27FC236}">
                      <a16:creationId xmlns:a16="http://schemas.microsoft.com/office/drawing/2014/main" id="{A6184B67-9757-40BD-A911-1301052B328E}"/>
                    </a:ext>
                  </a:extLst>
                </p14:cNvPr>
                <p14:cNvContentPartPr/>
                <p14:nvPr/>
              </p14:nvContentPartPr>
              <p14:xfrm>
                <a:off x="7161852" y="4956215"/>
                <a:ext cx="24120" cy="191520"/>
              </p14:xfrm>
            </p:contentPart>
          </mc:Choice>
          <mc:Fallback>
            <p:pic>
              <p:nvPicPr>
                <p:cNvPr id="151" name="Ink 150">
                  <a:extLst>
                    <a:ext uri="{FF2B5EF4-FFF2-40B4-BE49-F238E27FC236}">
                      <a16:creationId xmlns:a16="http://schemas.microsoft.com/office/drawing/2014/main" id="{A6184B67-9757-40BD-A911-1301052B328E}"/>
                    </a:ext>
                  </a:extLst>
                </p:cNvPr>
                <p:cNvPicPr/>
                <p:nvPr/>
              </p:nvPicPr>
              <p:blipFill>
                <a:blip r:embed="rId158"/>
                <a:stretch>
                  <a:fillRect/>
                </a:stretch>
              </p:blipFill>
              <p:spPr>
                <a:xfrm>
                  <a:off x="7152852" y="4947575"/>
                  <a:ext cx="417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52" name="Ink 151">
                  <a:extLst>
                    <a:ext uri="{FF2B5EF4-FFF2-40B4-BE49-F238E27FC236}">
                      <a16:creationId xmlns:a16="http://schemas.microsoft.com/office/drawing/2014/main" id="{8AE5A0AC-DB9A-4DBA-93EB-4D81534920F5}"/>
                    </a:ext>
                  </a:extLst>
                </p14:cNvPr>
                <p14:cNvContentPartPr/>
                <p14:nvPr/>
              </p14:nvContentPartPr>
              <p14:xfrm>
                <a:off x="6800772" y="4907255"/>
                <a:ext cx="650880" cy="87480"/>
              </p14:xfrm>
            </p:contentPart>
          </mc:Choice>
          <mc:Fallback>
            <p:pic>
              <p:nvPicPr>
                <p:cNvPr id="152" name="Ink 151">
                  <a:extLst>
                    <a:ext uri="{FF2B5EF4-FFF2-40B4-BE49-F238E27FC236}">
                      <a16:creationId xmlns:a16="http://schemas.microsoft.com/office/drawing/2014/main" id="{8AE5A0AC-DB9A-4DBA-93EB-4D81534920F5}"/>
                    </a:ext>
                  </a:extLst>
                </p:cNvPr>
                <p:cNvPicPr/>
                <p:nvPr/>
              </p:nvPicPr>
              <p:blipFill>
                <a:blip r:embed="rId160"/>
                <a:stretch>
                  <a:fillRect/>
                </a:stretch>
              </p:blipFill>
              <p:spPr>
                <a:xfrm>
                  <a:off x="6791772" y="4898615"/>
                  <a:ext cx="6685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53" name="Ink 152">
                  <a:extLst>
                    <a:ext uri="{FF2B5EF4-FFF2-40B4-BE49-F238E27FC236}">
                      <a16:creationId xmlns:a16="http://schemas.microsoft.com/office/drawing/2014/main" id="{02EDF880-B8EF-4F6A-8B63-27A0B534CEA9}"/>
                    </a:ext>
                  </a:extLst>
                </p14:cNvPr>
                <p14:cNvContentPartPr/>
                <p14:nvPr/>
              </p14:nvContentPartPr>
              <p14:xfrm>
                <a:off x="7467132" y="4900055"/>
                <a:ext cx="448920" cy="184680"/>
              </p14:xfrm>
            </p:contentPart>
          </mc:Choice>
          <mc:Fallback>
            <p:pic>
              <p:nvPicPr>
                <p:cNvPr id="153" name="Ink 152">
                  <a:extLst>
                    <a:ext uri="{FF2B5EF4-FFF2-40B4-BE49-F238E27FC236}">
                      <a16:creationId xmlns:a16="http://schemas.microsoft.com/office/drawing/2014/main" id="{02EDF880-B8EF-4F6A-8B63-27A0B534CEA9}"/>
                    </a:ext>
                  </a:extLst>
                </p:cNvPr>
                <p:cNvPicPr/>
                <p:nvPr/>
              </p:nvPicPr>
              <p:blipFill>
                <a:blip r:embed="rId162"/>
                <a:stretch>
                  <a:fillRect/>
                </a:stretch>
              </p:blipFill>
              <p:spPr>
                <a:xfrm>
                  <a:off x="7458132" y="4891415"/>
                  <a:ext cx="4665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54" name="Ink 153">
                  <a:extLst>
                    <a:ext uri="{FF2B5EF4-FFF2-40B4-BE49-F238E27FC236}">
                      <a16:creationId xmlns:a16="http://schemas.microsoft.com/office/drawing/2014/main" id="{553E94E9-F17E-48FE-9307-D5AB5F84A875}"/>
                    </a:ext>
                  </a:extLst>
                </p14:cNvPr>
                <p14:cNvContentPartPr/>
                <p14:nvPr/>
              </p14:nvContentPartPr>
              <p14:xfrm>
                <a:off x="7997412" y="4949375"/>
                <a:ext cx="433800" cy="132480"/>
              </p14:xfrm>
            </p:contentPart>
          </mc:Choice>
          <mc:Fallback>
            <p:pic>
              <p:nvPicPr>
                <p:cNvPr id="154" name="Ink 153">
                  <a:extLst>
                    <a:ext uri="{FF2B5EF4-FFF2-40B4-BE49-F238E27FC236}">
                      <a16:creationId xmlns:a16="http://schemas.microsoft.com/office/drawing/2014/main" id="{553E94E9-F17E-48FE-9307-D5AB5F84A875}"/>
                    </a:ext>
                  </a:extLst>
                </p:cNvPr>
                <p:cNvPicPr/>
                <p:nvPr/>
              </p:nvPicPr>
              <p:blipFill>
                <a:blip r:embed="rId164"/>
                <a:stretch>
                  <a:fillRect/>
                </a:stretch>
              </p:blipFill>
              <p:spPr>
                <a:xfrm>
                  <a:off x="7988412" y="4940375"/>
                  <a:ext cx="4514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55" name="Ink 154">
                  <a:extLst>
                    <a:ext uri="{FF2B5EF4-FFF2-40B4-BE49-F238E27FC236}">
                      <a16:creationId xmlns:a16="http://schemas.microsoft.com/office/drawing/2014/main" id="{A44A71D2-1D04-4CA2-B031-4E91ACB1DE52}"/>
                    </a:ext>
                  </a:extLst>
                </p14:cNvPr>
                <p14:cNvContentPartPr/>
                <p14:nvPr/>
              </p14:nvContentPartPr>
              <p14:xfrm>
                <a:off x="8114772" y="4845335"/>
                <a:ext cx="207360" cy="46800"/>
              </p14:xfrm>
            </p:contentPart>
          </mc:Choice>
          <mc:Fallback>
            <p:pic>
              <p:nvPicPr>
                <p:cNvPr id="155" name="Ink 154">
                  <a:extLst>
                    <a:ext uri="{FF2B5EF4-FFF2-40B4-BE49-F238E27FC236}">
                      <a16:creationId xmlns:a16="http://schemas.microsoft.com/office/drawing/2014/main" id="{A44A71D2-1D04-4CA2-B031-4E91ACB1DE52}"/>
                    </a:ext>
                  </a:extLst>
                </p:cNvPr>
                <p:cNvPicPr/>
                <p:nvPr/>
              </p:nvPicPr>
              <p:blipFill>
                <a:blip r:embed="rId166"/>
                <a:stretch>
                  <a:fillRect/>
                </a:stretch>
              </p:blipFill>
              <p:spPr>
                <a:xfrm>
                  <a:off x="8106132" y="4836335"/>
                  <a:ext cx="2250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56" name="Ink 155">
                  <a:extLst>
                    <a:ext uri="{FF2B5EF4-FFF2-40B4-BE49-F238E27FC236}">
                      <a16:creationId xmlns:a16="http://schemas.microsoft.com/office/drawing/2014/main" id="{D2FC62A3-EC1D-42CE-8D80-40E62D3E6934}"/>
                    </a:ext>
                  </a:extLst>
                </p14:cNvPr>
                <p14:cNvContentPartPr/>
                <p14:nvPr/>
              </p14:nvContentPartPr>
              <p14:xfrm>
                <a:off x="8085612" y="4891775"/>
                <a:ext cx="316440" cy="46800"/>
              </p14:xfrm>
            </p:contentPart>
          </mc:Choice>
          <mc:Fallback>
            <p:pic>
              <p:nvPicPr>
                <p:cNvPr id="156" name="Ink 155">
                  <a:extLst>
                    <a:ext uri="{FF2B5EF4-FFF2-40B4-BE49-F238E27FC236}">
                      <a16:creationId xmlns:a16="http://schemas.microsoft.com/office/drawing/2014/main" id="{D2FC62A3-EC1D-42CE-8D80-40E62D3E6934}"/>
                    </a:ext>
                  </a:extLst>
                </p:cNvPr>
                <p:cNvPicPr/>
                <p:nvPr/>
              </p:nvPicPr>
              <p:blipFill>
                <a:blip r:embed="rId168"/>
                <a:stretch>
                  <a:fillRect/>
                </a:stretch>
              </p:blipFill>
              <p:spPr>
                <a:xfrm>
                  <a:off x="8076972" y="4883135"/>
                  <a:ext cx="33408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57" name="Ink 156">
                  <a:extLst>
                    <a:ext uri="{FF2B5EF4-FFF2-40B4-BE49-F238E27FC236}">
                      <a16:creationId xmlns:a16="http://schemas.microsoft.com/office/drawing/2014/main" id="{76A887E4-54CA-4123-8CD6-748EC8D4E83E}"/>
                    </a:ext>
                  </a:extLst>
                </p14:cNvPr>
                <p14:cNvContentPartPr/>
                <p14:nvPr/>
              </p14:nvContentPartPr>
              <p14:xfrm>
                <a:off x="8465412" y="4851095"/>
                <a:ext cx="435960" cy="225360"/>
              </p14:xfrm>
            </p:contentPart>
          </mc:Choice>
          <mc:Fallback>
            <p:pic>
              <p:nvPicPr>
                <p:cNvPr id="157" name="Ink 156">
                  <a:extLst>
                    <a:ext uri="{FF2B5EF4-FFF2-40B4-BE49-F238E27FC236}">
                      <a16:creationId xmlns:a16="http://schemas.microsoft.com/office/drawing/2014/main" id="{76A887E4-54CA-4123-8CD6-748EC8D4E83E}"/>
                    </a:ext>
                  </a:extLst>
                </p:cNvPr>
                <p:cNvPicPr/>
                <p:nvPr/>
              </p:nvPicPr>
              <p:blipFill>
                <a:blip r:embed="rId170"/>
                <a:stretch>
                  <a:fillRect/>
                </a:stretch>
              </p:blipFill>
              <p:spPr>
                <a:xfrm>
                  <a:off x="8456412" y="4842455"/>
                  <a:ext cx="4536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58" name="Ink 157">
                  <a:extLst>
                    <a:ext uri="{FF2B5EF4-FFF2-40B4-BE49-F238E27FC236}">
                      <a16:creationId xmlns:a16="http://schemas.microsoft.com/office/drawing/2014/main" id="{5B26D6E5-B898-417E-AE81-463836EC831E}"/>
                    </a:ext>
                  </a:extLst>
                </p14:cNvPr>
                <p14:cNvContentPartPr/>
                <p14:nvPr/>
              </p14:nvContentPartPr>
              <p14:xfrm>
                <a:off x="8939892" y="4900055"/>
                <a:ext cx="348840" cy="115200"/>
              </p14:xfrm>
            </p:contentPart>
          </mc:Choice>
          <mc:Fallback>
            <p:pic>
              <p:nvPicPr>
                <p:cNvPr id="158" name="Ink 157">
                  <a:extLst>
                    <a:ext uri="{FF2B5EF4-FFF2-40B4-BE49-F238E27FC236}">
                      <a16:creationId xmlns:a16="http://schemas.microsoft.com/office/drawing/2014/main" id="{5B26D6E5-B898-417E-AE81-463836EC831E}"/>
                    </a:ext>
                  </a:extLst>
                </p:cNvPr>
                <p:cNvPicPr/>
                <p:nvPr/>
              </p:nvPicPr>
              <p:blipFill>
                <a:blip r:embed="rId172"/>
                <a:stretch>
                  <a:fillRect/>
                </a:stretch>
              </p:blipFill>
              <p:spPr>
                <a:xfrm>
                  <a:off x="8931252" y="4891415"/>
                  <a:ext cx="3664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59" name="Ink 158">
                  <a:extLst>
                    <a:ext uri="{FF2B5EF4-FFF2-40B4-BE49-F238E27FC236}">
                      <a16:creationId xmlns:a16="http://schemas.microsoft.com/office/drawing/2014/main" id="{F7B3A510-CC28-4C45-BDB6-49410D8F035C}"/>
                    </a:ext>
                  </a:extLst>
                </p14:cNvPr>
                <p14:cNvContentPartPr/>
                <p14:nvPr/>
              </p14:nvContentPartPr>
              <p14:xfrm>
                <a:off x="8991012" y="4786655"/>
                <a:ext cx="276480" cy="113760"/>
              </p14:xfrm>
            </p:contentPart>
          </mc:Choice>
          <mc:Fallback>
            <p:pic>
              <p:nvPicPr>
                <p:cNvPr id="159" name="Ink 158">
                  <a:extLst>
                    <a:ext uri="{FF2B5EF4-FFF2-40B4-BE49-F238E27FC236}">
                      <a16:creationId xmlns:a16="http://schemas.microsoft.com/office/drawing/2014/main" id="{F7B3A510-CC28-4C45-BDB6-49410D8F035C}"/>
                    </a:ext>
                  </a:extLst>
                </p:cNvPr>
                <p:cNvPicPr/>
                <p:nvPr/>
              </p:nvPicPr>
              <p:blipFill>
                <a:blip r:embed="rId174"/>
                <a:stretch>
                  <a:fillRect/>
                </a:stretch>
              </p:blipFill>
              <p:spPr>
                <a:xfrm>
                  <a:off x="8982372" y="4778015"/>
                  <a:ext cx="294120" cy="131400"/>
                </a:xfrm>
                <a:prstGeom prst="rect">
                  <a:avLst/>
                </a:prstGeom>
              </p:spPr>
            </p:pic>
          </mc:Fallback>
        </mc:AlternateContent>
      </p:grpSp>
      <p:grpSp>
        <p:nvGrpSpPr>
          <p:cNvPr id="166" name="Group 165">
            <a:extLst>
              <a:ext uri="{FF2B5EF4-FFF2-40B4-BE49-F238E27FC236}">
                <a16:creationId xmlns:a16="http://schemas.microsoft.com/office/drawing/2014/main" id="{E9571758-37E7-4453-B357-12A81690623A}"/>
              </a:ext>
            </a:extLst>
          </p:cNvPr>
          <p:cNvGrpSpPr/>
          <p:nvPr/>
        </p:nvGrpSpPr>
        <p:grpSpPr>
          <a:xfrm>
            <a:off x="9679692" y="4784495"/>
            <a:ext cx="1584360" cy="331560"/>
            <a:chOff x="9679692" y="4784495"/>
            <a:chExt cx="1584360" cy="331560"/>
          </a:xfrm>
        </p:grpSpPr>
        <mc:AlternateContent xmlns:mc="http://schemas.openxmlformats.org/markup-compatibility/2006">
          <mc:Choice xmlns:p14="http://schemas.microsoft.com/office/powerpoint/2010/main" Requires="p14">
            <p:contentPart p14:bwMode="auto" r:id="rId175">
              <p14:nvContentPartPr>
                <p14:cNvPr id="160" name="Ink 159">
                  <a:extLst>
                    <a:ext uri="{FF2B5EF4-FFF2-40B4-BE49-F238E27FC236}">
                      <a16:creationId xmlns:a16="http://schemas.microsoft.com/office/drawing/2014/main" id="{BC864725-F5D5-4417-8110-8135AAE72631}"/>
                    </a:ext>
                  </a:extLst>
                </p14:cNvPr>
                <p14:cNvContentPartPr/>
                <p14:nvPr/>
              </p14:nvContentPartPr>
              <p14:xfrm>
                <a:off x="9679692" y="4835615"/>
                <a:ext cx="509040" cy="280440"/>
              </p14:xfrm>
            </p:contentPart>
          </mc:Choice>
          <mc:Fallback>
            <p:pic>
              <p:nvPicPr>
                <p:cNvPr id="160" name="Ink 159">
                  <a:extLst>
                    <a:ext uri="{FF2B5EF4-FFF2-40B4-BE49-F238E27FC236}">
                      <a16:creationId xmlns:a16="http://schemas.microsoft.com/office/drawing/2014/main" id="{BC864725-F5D5-4417-8110-8135AAE72631}"/>
                    </a:ext>
                  </a:extLst>
                </p:cNvPr>
                <p:cNvPicPr/>
                <p:nvPr/>
              </p:nvPicPr>
              <p:blipFill>
                <a:blip r:embed="rId176"/>
                <a:stretch>
                  <a:fillRect/>
                </a:stretch>
              </p:blipFill>
              <p:spPr>
                <a:xfrm>
                  <a:off x="9671052" y="4826975"/>
                  <a:ext cx="5266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61" name="Ink 160">
                  <a:extLst>
                    <a:ext uri="{FF2B5EF4-FFF2-40B4-BE49-F238E27FC236}">
                      <a16:creationId xmlns:a16="http://schemas.microsoft.com/office/drawing/2014/main" id="{F2F0C29B-101A-4713-9A03-94E65B96D785}"/>
                    </a:ext>
                  </a:extLst>
                </p14:cNvPr>
                <p14:cNvContentPartPr/>
                <p14:nvPr/>
              </p14:nvContentPartPr>
              <p14:xfrm>
                <a:off x="9923052" y="4992215"/>
                <a:ext cx="236520" cy="34920"/>
              </p14:xfrm>
            </p:contentPart>
          </mc:Choice>
          <mc:Fallback>
            <p:pic>
              <p:nvPicPr>
                <p:cNvPr id="161" name="Ink 160">
                  <a:extLst>
                    <a:ext uri="{FF2B5EF4-FFF2-40B4-BE49-F238E27FC236}">
                      <a16:creationId xmlns:a16="http://schemas.microsoft.com/office/drawing/2014/main" id="{F2F0C29B-101A-4713-9A03-94E65B96D785}"/>
                    </a:ext>
                  </a:extLst>
                </p:cNvPr>
                <p:cNvPicPr/>
                <p:nvPr/>
              </p:nvPicPr>
              <p:blipFill>
                <a:blip r:embed="rId178"/>
                <a:stretch>
                  <a:fillRect/>
                </a:stretch>
              </p:blipFill>
              <p:spPr>
                <a:xfrm>
                  <a:off x="9914052" y="4983575"/>
                  <a:ext cx="2541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62" name="Ink 161">
                  <a:extLst>
                    <a:ext uri="{FF2B5EF4-FFF2-40B4-BE49-F238E27FC236}">
                      <a16:creationId xmlns:a16="http://schemas.microsoft.com/office/drawing/2014/main" id="{C3A9AA3D-750F-409B-BEA1-EA21E3F589B0}"/>
                    </a:ext>
                  </a:extLst>
                </p14:cNvPr>
                <p14:cNvContentPartPr/>
                <p14:nvPr/>
              </p14:nvContentPartPr>
              <p14:xfrm>
                <a:off x="10260372" y="4847495"/>
                <a:ext cx="403920" cy="244080"/>
              </p14:xfrm>
            </p:contentPart>
          </mc:Choice>
          <mc:Fallback>
            <p:pic>
              <p:nvPicPr>
                <p:cNvPr id="162" name="Ink 161">
                  <a:extLst>
                    <a:ext uri="{FF2B5EF4-FFF2-40B4-BE49-F238E27FC236}">
                      <a16:creationId xmlns:a16="http://schemas.microsoft.com/office/drawing/2014/main" id="{C3A9AA3D-750F-409B-BEA1-EA21E3F589B0}"/>
                    </a:ext>
                  </a:extLst>
                </p:cNvPr>
                <p:cNvPicPr/>
                <p:nvPr/>
              </p:nvPicPr>
              <p:blipFill>
                <a:blip r:embed="rId180"/>
                <a:stretch>
                  <a:fillRect/>
                </a:stretch>
              </p:blipFill>
              <p:spPr>
                <a:xfrm>
                  <a:off x="10251372" y="4838855"/>
                  <a:ext cx="4215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63" name="Ink 162">
                  <a:extLst>
                    <a:ext uri="{FF2B5EF4-FFF2-40B4-BE49-F238E27FC236}">
                      <a16:creationId xmlns:a16="http://schemas.microsoft.com/office/drawing/2014/main" id="{C5CD6228-429D-49AB-9F02-082E012751AF}"/>
                    </a:ext>
                  </a:extLst>
                </p14:cNvPr>
                <p14:cNvContentPartPr/>
                <p14:nvPr/>
              </p14:nvContentPartPr>
              <p14:xfrm>
                <a:off x="10779492" y="4895375"/>
                <a:ext cx="484560" cy="145080"/>
              </p14:xfrm>
            </p:contentPart>
          </mc:Choice>
          <mc:Fallback>
            <p:pic>
              <p:nvPicPr>
                <p:cNvPr id="163" name="Ink 162">
                  <a:extLst>
                    <a:ext uri="{FF2B5EF4-FFF2-40B4-BE49-F238E27FC236}">
                      <a16:creationId xmlns:a16="http://schemas.microsoft.com/office/drawing/2014/main" id="{C5CD6228-429D-49AB-9F02-082E012751AF}"/>
                    </a:ext>
                  </a:extLst>
                </p:cNvPr>
                <p:cNvPicPr/>
                <p:nvPr/>
              </p:nvPicPr>
              <p:blipFill>
                <a:blip r:embed="rId182"/>
                <a:stretch>
                  <a:fillRect/>
                </a:stretch>
              </p:blipFill>
              <p:spPr>
                <a:xfrm>
                  <a:off x="10770852" y="4886735"/>
                  <a:ext cx="5022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64" name="Ink 163">
                  <a:extLst>
                    <a:ext uri="{FF2B5EF4-FFF2-40B4-BE49-F238E27FC236}">
                      <a16:creationId xmlns:a16="http://schemas.microsoft.com/office/drawing/2014/main" id="{F6295B5F-C69F-4993-99D7-70CCCC838E0D}"/>
                    </a:ext>
                  </a:extLst>
                </p14:cNvPr>
                <p14:cNvContentPartPr/>
                <p14:nvPr/>
              </p14:nvContentPartPr>
              <p14:xfrm>
                <a:off x="10870932" y="4784495"/>
                <a:ext cx="183600" cy="21960"/>
              </p14:xfrm>
            </p:contentPart>
          </mc:Choice>
          <mc:Fallback>
            <p:pic>
              <p:nvPicPr>
                <p:cNvPr id="164" name="Ink 163">
                  <a:extLst>
                    <a:ext uri="{FF2B5EF4-FFF2-40B4-BE49-F238E27FC236}">
                      <a16:creationId xmlns:a16="http://schemas.microsoft.com/office/drawing/2014/main" id="{F6295B5F-C69F-4993-99D7-70CCCC838E0D}"/>
                    </a:ext>
                  </a:extLst>
                </p:cNvPr>
                <p:cNvPicPr/>
                <p:nvPr/>
              </p:nvPicPr>
              <p:blipFill>
                <a:blip r:embed="rId184"/>
                <a:stretch>
                  <a:fillRect/>
                </a:stretch>
              </p:blipFill>
              <p:spPr>
                <a:xfrm>
                  <a:off x="10861932" y="4775495"/>
                  <a:ext cx="201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65" name="Ink 164">
                  <a:extLst>
                    <a:ext uri="{FF2B5EF4-FFF2-40B4-BE49-F238E27FC236}">
                      <a16:creationId xmlns:a16="http://schemas.microsoft.com/office/drawing/2014/main" id="{CD492EA2-C12B-4765-A565-5EAAC15E1199}"/>
                    </a:ext>
                  </a:extLst>
                </p14:cNvPr>
                <p14:cNvContentPartPr/>
                <p14:nvPr/>
              </p14:nvContentPartPr>
              <p14:xfrm>
                <a:off x="10852212" y="4805735"/>
                <a:ext cx="326880" cy="86400"/>
              </p14:xfrm>
            </p:contentPart>
          </mc:Choice>
          <mc:Fallback>
            <p:pic>
              <p:nvPicPr>
                <p:cNvPr id="165" name="Ink 164">
                  <a:extLst>
                    <a:ext uri="{FF2B5EF4-FFF2-40B4-BE49-F238E27FC236}">
                      <a16:creationId xmlns:a16="http://schemas.microsoft.com/office/drawing/2014/main" id="{CD492EA2-C12B-4765-A565-5EAAC15E1199}"/>
                    </a:ext>
                  </a:extLst>
                </p:cNvPr>
                <p:cNvPicPr/>
                <p:nvPr/>
              </p:nvPicPr>
              <p:blipFill>
                <a:blip r:embed="rId186"/>
                <a:stretch>
                  <a:fillRect/>
                </a:stretch>
              </p:blipFill>
              <p:spPr>
                <a:xfrm>
                  <a:off x="10843572" y="4797095"/>
                  <a:ext cx="344520" cy="104040"/>
                </a:xfrm>
                <a:prstGeom prst="rect">
                  <a:avLst/>
                </a:prstGeom>
              </p:spPr>
            </p:pic>
          </mc:Fallback>
        </mc:AlternateContent>
      </p:grpSp>
    </p:spTree>
    <p:extLst>
      <p:ext uri="{BB962C8B-B14F-4D97-AF65-F5344CB8AC3E}">
        <p14:creationId xmlns:p14="http://schemas.microsoft.com/office/powerpoint/2010/main" val="269835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E2E32-D4B8-42F5-B687-A209E729CD48}"/>
              </a:ext>
            </a:extLst>
          </p:cNvPr>
          <p:cNvSpPr>
            <a:spLocks noGrp="1"/>
          </p:cNvSpPr>
          <p:nvPr>
            <p:ph idx="1"/>
          </p:nvPr>
        </p:nvSpPr>
        <p:spPr>
          <a:xfrm>
            <a:off x="708990" y="3368841"/>
            <a:ext cx="11330765" cy="2889083"/>
          </a:xfrm>
        </p:spPr>
        <p:txBody>
          <a:bodyPr/>
          <a:lstStyle/>
          <a:p>
            <a:r>
              <a:rPr lang="en-GB" b="1" i="1" dirty="0"/>
              <a:t>NOTE</a:t>
            </a:r>
            <a:r>
              <a:rPr lang="en-GB" dirty="0"/>
              <a:t>:</a:t>
            </a:r>
          </a:p>
          <a:p>
            <a:r>
              <a:rPr lang="en-GB" dirty="0"/>
              <a:t>	Constructor matches Class name &amp; there is no return type</a:t>
            </a:r>
          </a:p>
          <a:p>
            <a:endParaRPr lang="en-GB" dirty="0"/>
          </a:p>
          <a:p>
            <a:r>
              <a:rPr lang="en-GB" dirty="0"/>
              <a:t>Point to note about the Exam – you may see a method like this:</a:t>
            </a:r>
          </a:p>
          <a:p>
            <a:r>
              <a:rPr lang="en-GB" dirty="0"/>
              <a:t>	public void Chick(){ }    //   NOT A CONSTRUCTOR</a:t>
            </a:r>
          </a:p>
        </p:txBody>
      </p:sp>
      <p:sp>
        <p:nvSpPr>
          <p:cNvPr id="2" name="Title 1">
            <a:extLst>
              <a:ext uri="{FF2B5EF4-FFF2-40B4-BE49-F238E27FC236}">
                <a16:creationId xmlns:a16="http://schemas.microsoft.com/office/drawing/2014/main" id="{11C836C1-D32B-4242-A67C-A797FF65CAB5}"/>
              </a:ext>
            </a:extLst>
          </p:cNvPr>
          <p:cNvSpPr>
            <a:spLocks noGrp="1"/>
          </p:cNvSpPr>
          <p:nvPr>
            <p:ph type="ctrTitle"/>
          </p:nvPr>
        </p:nvSpPr>
        <p:spPr/>
        <p:txBody>
          <a:bodyPr>
            <a:normAutofit fontScale="90000"/>
          </a:bodyPr>
          <a:lstStyle/>
          <a:p>
            <a:r>
              <a:rPr lang="en-GB" dirty="0"/>
              <a:t> Constructors</a:t>
            </a:r>
            <a:br>
              <a:rPr lang="en-GB" dirty="0"/>
            </a:br>
            <a:endParaRPr lang="en-GB" dirty="0"/>
          </a:p>
        </p:txBody>
      </p:sp>
      <p:sp>
        <p:nvSpPr>
          <p:cNvPr id="5" name="TextBox 4">
            <a:extLst>
              <a:ext uri="{FF2B5EF4-FFF2-40B4-BE49-F238E27FC236}">
                <a16:creationId xmlns:a16="http://schemas.microsoft.com/office/drawing/2014/main" id="{32B066E2-CF4C-4E06-B039-749ACF7FB946}"/>
              </a:ext>
            </a:extLst>
          </p:cNvPr>
          <p:cNvSpPr txBox="1"/>
          <p:nvPr/>
        </p:nvSpPr>
        <p:spPr>
          <a:xfrm>
            <a:off x="708989" y="1060517"/>
            <a:ext cx="8515221" cy="2308324"/>
          </a:xfrm>
          <a:prstGeom prst="rect">
            <a:avLst/>
          </a:prstGeom>
          <a:solidFill>
            <a:schemeClr val="tx1">
              <a:lumMod val="85000"/>
              <a:lumOff val="15000"/>
            </a:schemeClr>
          </a:solidFill>
        </p:spPr>
        <p:txBody>
          <a:bodyPr wrap="square">
            <a:spAutoFit/>
          </a:bodyPr>
          <a:lstStyle/>
          <a:p>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class</a:t>
            </a:r>
            <a:r>
              <a:rPr lang="en-GB" b="0" dirty="0">
                <a:solidFill>
                  <a:srgbClr val="D4D4D4"/>
                </a:solidFill>
                <a:effectLst/>
                <a:latin typeface="Consolas" panose="020B0609020204030204" pitchFamily="49" charset="0"/>
              </a:rPr>
              <a:t> </a:t>
            </a:r>
            <a:r>
              <a:rPr lang="en-GB" b="0" dirty="0">
                <a:solidFill>
                  <a:srgbClr val="4EC9B0"/>
                </a:solidFill>
                <a:effectLst/>
                <a:latin typeface="Consolas" panose="020B0609020204030204" pitchFamily="49" charset="0"/>
              </a:rPr>
              <a:t>Chick</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 CLASS NAME</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Chick</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 CONSTRUCTOR</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System</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out</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println</a:t>
            </a:r>
            <a:r>
              <a:rPr lang="en-GB" b="0" dirty="0">
                <a:solidFill>
                  <a:srgbClr val="D4D4D4"/>
                </a:solidFill>
                <a:effectLst/>
                <a:latin typeface="Consolas" panose="020B0609020204030204" pitchFamily="49" charset="0"/>
              </a:rPr>
              <a:t>(“in constructor”);</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8686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78239-AC8E-464A-A8AF-F3687B646E7D}"/>
              </a:ext>
            </a:extLst>
          </p:cNvPr>
          <p:cNvSpPr>
            <a:spLocks noGrp="1"/>
          </p:cNvSpPr>
          <p:nvPr>
            <p:ph idx="1"/>
          </p:nvPr>
        </p:nvSpPr>
        <p:spPr>
          <a:xfrm>
            <a:off x="708990" y="494684"/>
            <a:ext cx="11330765" cy="5444834"/>
          </a:xfrm>
        </p:spPr>
        <p:txBody>
          <a:bodyPr/>
          <a:lstStyle/>
          <a:p>
            <a:r>
              <a:rPr lang="en-GB" sz="1600" dirty="0"/>
              <a:t>Reading &amp; Writing Instance Variables</a:t>
            </a:r>
          </a:p>
          <a:p>
            <a:r>
              <a:rPr lang="en-GB" sz="1600" dirty="0"/>
              <a:t>We can initialise instance variables either at the point of declaration of by setting it after instantiation, directly</a:t>
            </a:r>
          </a:p>
          <a:p>
            <a:r>
              <a:rPr lang="en-GB" sz="1600" dirty="0"/>
              <a:t>You can also read instance variables directly from the caller (</a:t>
            </a:r>
            <a:r>
              <a:rPr lang="en-GB" sz="1600" dirty="0" err="1"/>
              <a:t>mother.numberEggs</a:t>
            </a:r>
            <a:r>
              <a:rPr lang="en-GB" sz="1600" dirty="0"/>
              <a:t>) or getting</a:t>
            </a:r>
            <a:endParaRPr lang="en-GB" dirty="0"/>
          </a:p>
        </p:txBody>
      </p:sp>
      <p:sp>
        <p:nvSpPr>
          <p:cNvPr id="2" name="Title 1">
            <a:extLst>
              <a:ext uri="{FF2B5EF4-FFF2-40B4-BE49-F238E27FC236}">
                <a16:creationId xmlns:a16="http://schemas.microsoft.com/office/drawing/2014/main" id="{7EF3572F-5D3E-40CC-8E11-7DFFE2CD2FF4}"/>
              </a:ext>
            </a:extLst>
          </p:cNvPr>
          <p:cNvSpPr>
            <a:spLocks noGrp="1"/>
          </p:cNvSpPr>
          <p:nvPr>
            <p:ph type="ctrTitle"/>
          </p:nvPr>
        </p:nvSpPr>
        <p:spPr/>
        <p:txBody>
          <a:bodyPr/>
          <a:lstStyle/>
          <a:p>
            <a:r>
              <a:rPr lang="en-GB" dirty="0"/>
              <a:t>INITIALISATION</a:t>
            </a:r>
          </a:p>
        </p:txBody>
      </p:sp>
      <p:sp>
        <p:nvSpPr>
          <p:cNvPr id="6" name="TextBox 5">
            <a:extLst>
              <a:ext uri="{FF2B5EF4-FFF2-40B4-BE49-F238E27FC236}">
                <a16:creationId xmlns:a16="http://schemas.microsoft.com/office/drawing/2014/main" id="{F78CD9B7-4FB8-49A7-8C5B-A7E1DF4CFEA8}"/>
              </a:ext>
            </a:extLst>
          </p:cNvPr>
          <p:cNvSpPr txBox="1"/>
          <p:nvPr/>
        </p:nvSpPr>
        <p:spPr>
          <a:xfrm>
            <a:off x="708990" y="1537195"/>
            <a:ext cx="11055746" cy="4832092"/>
          </a:xfrm>
          <a:prstGeom prst="rect">
            <a:avLst/>
          </a:prstGeom>
          <a:solidFill>
            <a:schemeClr val="tx1">
              <a:lumMod val="85000"/>
              <a:lumOff val="15000"/>
            </a:schemeClr>
          </a:solidFill>
        </p:spPr>
        <p:txBody>
          <a:bodyPr wrap="square">
            <a:spAutoFit/>
          </a:bodyPr>
          <a:lstStyle/>
          <a:p>
            <a:r>
              <a:rPr lang="en-GB" sz="1100" b="0" dirty="0">
                <a:solidFill>
                  <a:srgbClr val="569CD6"/>
                </a:solidFill>
                <a:effectLst/>
                <a:latin typeface="Consolas" panose="020B0609020204030204" pitchFamily="49" charset="0"/>
              </a:rPr>
              <a:t>public</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class</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Swan</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int</a:t>
            </a: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numberEggs</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//instance variable declaration</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int </a:t>
            </a:r>
            <a:r>
              <a:rPr lang="en-GB" sz="1100" b="0" dirty="0" err="1">
                <a:solidFill>
                  <a:srgbClr val="6A9955"/>
                </a:solidFill>
                <a:effectLst/>
                <a:latin typeface="Consolas" panose="020B0609020204030204" pitchFamily="49" charset="0"/>
              </a:rPr>
              <a:t>numberEggs</a:t>
            </a:r>
            <a:r>
              <a:rPr lang="en-GB" sz="1100" b="0" dirty="0">
                <a:solidFill>
                  <a:srgbClr val="6A9955"/>
                </a:solidFill>
                <a:effectLst/>
                <a:latin typeface="Consolas" panose="020B0609020204030204" pitchFamily="49" charset="0"/>
              </a:rPr>
              <a:t> = 1 ;     //instance variable declaration and initialisation</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String</a:t>
            </a:r>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name</a:t>
            </a:r>
            <a:r>
              <a:rPr lang="en-GB" sz="1100" b="0" dirty="0">
                <a:solidFill>
                  <a:srgbClr val="D4D4D4"/>
                </a:solidFill>
                <a:effectLst/>
                <a:latin typeface="Consolas" panose="020B0609020204030204" pitchFamily="49" charset="0"/>
              </a:rPr>
              <a:t>;</a:t>
            </a:r>
          </a:p>
          <a:p>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Swan</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Empty Constructor</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Swan</a:t>
            </a:r>
            <a:r>
              <a:rPr lang="en-GB" sz="1100" b="0" dirty="0">
                <a:solidFill>
                  <a:srgbClr val="D4D4D4"/>
                </a:solidFill>
                <a:effectLst/>
                <a:latin typeface="Consolas" panose="020B0609020204030204" pitchFamily="49" charset="0"/>
              </a:rPr>
              <a:t>(</a:t>
            </a:r>
            <a:r>
              <a:rPr lang="en-GB" sz="1100" b="0" dirty="0">
                <a:solidFill>
                  <a:srgbClr val="4EC9B0"/>
                </a:solidFill>
                <a:effectLst/>
                <a:latin typeface="Consolas" panose="020B0609020204030204" pitchFamily="49" charset="0"/>
              </a:rPr>
              <a:t>String</a:t>
            </a:r>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name</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int</a:t>
            </a: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numberEggs</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Constructor with argument</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p>
          <a:p>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this</a:t>
            </a:r>
            <a:r>
              <a:rPr lang="en-GB" sz="1100" b="0" dirty="0">
                <a:solidFill>
                  <a:srgbClr val="D4D4D4"/>
                </a:solidFill>
                <a:effectLst/>
                <a:latin typeface="Consolas" panose="020B0609020204030204" pitchFamily="49" charset="0"/>
              </a:rPr>
              <a:t>.</a:t>
            </a:r>
            <a:r>
              <a:rPr lang="en-GB" sz="1100" b="0" dirty="0">
                <a:solidFill>
                  <a:srgbClr val="9CDCFE"/>
                </a:solidFill>
                <a:effectLst/>
                <a:latin typeface="Consolas" panose="020B0609020204030204" pitchFamily="49" charset="0"/>
              </a:rPr>
              <a:t>name</a:t>
            </a:r>
            <a:r>
              <a:rPr lang="en-GB" sz="1100" b="0" dirty="0">
                <a:solidFill>
                  <a:srgbClr val="D4D4D4"/>
                </a:solidFill>
                <a:effectLst/>
                <a:latin typeface="Consolas" panose="020B0609020204030204" pitchFamily="49" charset="0"/>
              </a:rPr>
              <a:t> = name;</a:t>
            </a:r>
          </a:p>
          <a:p>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this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numberEggs</a:t>
            </a:r>
            <a:r>
              <a:rPr lang="en-GB" sz="1100" b="0" dirty="0">
                <a:solidFill>
                  <a:srgbClr val="D4D4D4"/>
                </a:solidFill>
                <a:effectLst/>
                <a:latin typeface="Consolas" panose="020B0609020204030204" pitchFamily="49" charset="0"/>
              </a:rPr>
              <a:t> = </a:t>
            </a:r>
            <a:r>
              <a:rPr lang="en-GB" sz="1100" b="0" dirty="0" err="1">
                <a:solidFill>
                  <a:srgbClr val="D4D4D4"/>
                </a:solidFill>
                <a:effectLst/>
                <a:latin typeface="Consolas" panose="020B0609020204030204" pitchFamily="49" charset="0"/>
              </a:rPr>
              <a:t>numberEggs</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p>
          <a:p>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public</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static</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void</a:t>
            </a:r>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main</a:t>
            </a:r>
            <a:r>
              <a:rPr lang="en-GB" sz="1100" b="0" dirty="0">
                <a:solidFill>
                  <a:srgbClr val="D4D4D4"/>
                </a:solidFill>
                <a:effectLst/>
                <a:latin typeface="Consolas" panose="020B0609020204030204" pitchFamily="49" charset="0"/>
              </a:rPr>
              <a:t>(</a:t>
            </a:r>
            <a:r>
              <a:rPr lang="en-GB" sz="1100" b="0" dirty="0">
                <a:solidFill>
                  <a:srgbClr val="4EC9B0"/>
                </a:solidFill>
                <a:effectLst/>
                <a:latin typeface="Consolas" panose="020B0609020204030204" pitchFamily="49" charset="0"/>
              </a:rPr>
              <a:t>String</a:t>
            </a: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args</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p>
          <a:p>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Swan</a:t>
            </a:r>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mother</a:t>
            </a:r>
            <a:r>
              <a:rPr lang="en-GB" sz="1100" b="0" dirty="0">
                <a:solidFill>
                  <a:srgbClr val="D4D4D4"/>
                </a:solidFill>
                <a:effectLst/>
                <a:latin typeface="Consolas" panose="020B0609020204030204" pitchFamily="49" charset="0"/>
              </a:rPr>
              <a:t> = </a:t>
            </a:r>
            <a:r>
              <a:rPr lang="en-GB" sz="1100" b="0" dirty="0">
                <a:solidFill>
                  <a:srgbClr val="C586C0"/>
                </a:solidFill>
                <a:effectLst/>
                <a:latin typeface="Consolas" panose="020B0609020204030204" pitchFamily="49" charset="0"/>
              </a:rPr>
              <a:t>new</a:t>
            </a:r>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Swan</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Instantiation with empty constructor</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mother</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numberEggs</a:t>
            </a:r>
            <a:r>
              <a:rPr lang="en-GB" sz="1100" b="0" dirty="0">
                <a:solidFill>
                  <a:srgbClr val="D4D4D4"/>
                </a:solidFill>
                <a:effectLst/>
                <a:latin typeface="Consolas" panose="020B0609020204030204" pitchFamily="49" charset="0"/>
              </a:rPr>
              <a:t> = </a:t>
            </a:r>
            <a:r>
              <a:rPr lang="en-GB" sz="1100" b="0" dirty="0">
                <a:solidFill>
                  <a:srgbClr val="B5CEA8"/>
                </a:solidFill>
                <a:effectLst/>
                <a:latin typeface="Consolas" panose="020B0609020204030204" pitchFamily="49" charset="0"/>
              </a:rPr>
              <a:t>1</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set instance variable</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mother</a:t>
            </a:r>
            <a:r>
              <a:rPr lang="en-GB" sz="1100" b="0" dirty="0">
                <a:solidFill>
                  <a:srgbClr val="D4D4D4"/>
                </a:solidFill>
                <a:effectLst/>
                <a:latin typeface="Consolas" panose="020B0609020204030204" pitchFamily="49" charset="0"/>
              </a:rPr>
              <a:t>.</a:t>
            </a:r>
            <a:r>
              <a:rPr lang="en-GB" sz="1100" b="0" dirty="0">
                <a:solidFill>
                  <a:srgbClr val="9CDCFE"/>
                </a:solidFill>
                <a:effectLst/>
                <a:latin typeface="Consolas" panose="020B0609020204030204" pitchFamily="49" charset="0"/>
              </a:rPr>
              <a:t>name</a:t>
            </a:r>
            <a:r>
              <a:rPr lang="en-GB" sz="1100" b="0" dirty="0">
                <a:solidFill>
                  <a:srgbClr val="D4D4D4"/>
                </a:solidFill>
                <a:effectLst/>
                <a:latin typeface="Consolas" panose="020B0609020204030204" pitchFamily="49" charset="0"/>
              </a:rPr>
              <a:t> = </a:t>
            </a:r>
            <a:r>
              <a:rPr lang="en-GB" sz="1100" b="0" dirty="0">
                <a:solidFill>
                  <a:srgbClr val="CE9178"/>
                </a:solidFill>
                <a:effectLst/>
                <a:latin typeface="Consolas" panose="020B0609020204030204" pitchFamily="49" charset="0"/>
              </a:rPr>
              <a:t>"Mom Swan"</a:t>
            </a:r>
            <a:r>
              <a:rPr lang="en-GB" sz="1100" b="0" dirty="0">
                <a:solidFill>
                  <a:srgbClr val="D4D4D4"/>
                </a:solidFill>
                <a:effectLst/>
                <a:latin typeface="Consolas" panose="020B0609020204030204" pitchFamily="49" charset="0"/>
              </a:rPr>
              <a:t>;</a:t>
            </a:r>
          </a:p>
          <a:p>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System</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out</a:t>
            </a:r>
            <a:r>
              <a:rPr lang="en-GB" sz="1100" b="0" dirty="0" err="1">
                <a:solidFill>
                  <a:srgbClr val="D4D4D4"/>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println</a:t>
            </a:r>
            <a:r>
              <a:rPr lang="en-GB" sz="1100" b="0" dirty="0">
                <a:solidFill>
                  <a:srgbClr val="D4D4D4"/>
                </a:solidFill>
                <a:effectLst/>
                <a:latin typeface="Consolas" panose="020B0609020204030204" pitchFamily="49" charset="0"/>
              </a:rPr>
              <a:t>(</a:t>
            </a:r>
            <a:r>
              <a:rPr lang="en-GB" sz="1100" b="0" dirty="0">
                <a:solidFill>
                  <a:srgbClr val="9CDCFE"/>
                </a:solidFill>
                <a:effectLst/>
                <a:latin typeface="Consolas" panose="020B0609020204030204" pitchFamily="49" charset="0"/>
              </a:rPr>
              <a:t>mother</a:t>
            </a:r>
            <a:r>
              <a:rPr lang="en-GB" sz="1100" b="0" dirty="0">
                <a:solidFill>
                  <a:srgbClr val="D4D4D4"/>
                </a:solidFill>
                <a:effectLst/>
                <a:latin typeface="Consolas" panose="020B0609020204030204" pitchFamily="49" charset="0"/>
              </a:rPr>
              <a:t>.</a:t>
            </a:r>
            <a:r>
              <a:rPr lang="en-GB" sz="1100" b="0" dirty="0">
                <a:solidFill>
                  <a:srgbClr val="9CDCFE"/>
                </a:solidFill>
                <a:effectLst/>
                <a:latin typeface="Consolas" panose="020B0609020204030204" pitchFamily="49" charset="0"/>
              </a:rPr>
              <a:t>name</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read instance variable</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System</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out</a:t>
            </a:r>
            <a:r>
              <a:rPr lang="en-GB" sz="1100" b="0" dirty="0" err="1">
                <a:solidFill>
                  <a:srgbClr val="D4D4D4"/>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println</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mother</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numberEggs</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read instance variable</a:t>
            </a:r>
            <a:endParaRPr lang="en-GB" sz="1100" b="0" dirty="0">
              <a:solidFill>
                <a:srgbClr val="D4D4D4"/>
              </a:solidFill>
              <a:effectLst/>
              <a:latin typeface="Consolas" panose="020B0609020204030204" pitchFamily="49" charset="0"/>
            </a:endParaRPr>
          </a:p>
          <a:p>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Swan</a:t>
            </a:r>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snowy</a:t>
            </a:r>
            <a:r>
              <a:rPr lang="en-GB" sz="1100" b="0" dirty="0">
                <a:solidFill>
                  <a:srgbClr val="D4D4D4"/>
                </a:solidFill>
                <a:effectLst/>
                <a:latin typeface="Consolas" panose="020B0609020204030204" pitchFamily="49" charset="0"/>
              </a:rPr>
              <a:t> = </a:t>
            </a:r>
            <a:r>
              <a:rPr lang="en-GB" sz="1100" b="0" dirty="0">
                <a:solidFill>
                  <a:srgbClr val="C586C0"/>
                </a:solidFill>
                <a:effectLst/>
                <a:latin typeface="Consolas" panose="020B0609020204030204" pitchFamily="49" charset="0"/>
              </a:rPr>
              <a:t>new</a:t>
            </a:r>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Swan</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"Princess"</a:t>
            </a:r>
            <a:r>
              <a:rPr lang="en-GB" sz="1100" b="0" dirty="0">
                <a:solidFill>
                  <a:srgbClr val="D4D4D4"/>
                </a:solidFill>
                <a:effectLst/>
                <a:latin typeface="Consolas" panose="020B0609020204030204" pitchFamily="49" charset="0"/>
              </a:rPr>
              <a:t>, </a:t>
            </a:r>
            <a:r>
              <a:rPr lang="en-GB" sz="1100" b="0" dirty="0">
                <a:solidFill>
                  <a:srgbClr val="B5CEA8"/>
                </a:solidFill>
                <a:effectLst/>
                <a:latin typeface="Consolas" panose="020B0609020204030204" pitchFamily="49" charset="0"/>
              </a:rPr>
              <a:t>5</a:t>
            </a:r>
            <a:r>
              <a:rPr lang="en-GB" sz="1100" b="0" dirty="0">
                <a:solidFill>
                  <a:srgbClr val="D4D4D4"/>
                </a:solidFill>
                <a:effectLst/>
                <a:latin typeface="Consolas" panose="020B0609020204030204" pitchFamily="49" charset="0"/>
              </a:rPr>
              <a:t>);</a:t>
            </a:r>
          </a:p>
          <a:p>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System</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out</a:t>
            </a:r>
            <a:r>
              <a:rPr lang="en-GB" sz="1100" b="0" dirty="0" err="1">
                <a:solidFill>
                  <a:srgbClr val="D4D4D4"/>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println</a:t>
            </a:r>
            <a:r>
              <a:rPr lang="en-GB" sz="1100" b="0" dirty="0">
                <a:solidFill>
                  <a:srgbClr val="D4D4D4"/>
                </a:solidFill>
                <a:effectLst/>
                <a:latin typeface="Consolas" panose="020B0609020204030204" pitchFamily="49" charset="0"/>
              </a:rPr>
              <a:t>(</a:t>
            </a:r>
            <a:r>
              <a:rPr lang="en-GB" sz="1100" b="0" dirty="0">
                <a:solidFill>
                  <a:srgbClr val="9CDCFE"/>
                </a:solidFill>
                <a:effectLst/>
                <a:latin typeface="Consolas" panose="020B0609020204030204" pitchFamily="49" charset="0"/>
              </a:rPr>
              <a:t>snowy</a:t>
            </a:r>
            <a:r>
              <a:rPr lang="en-GB" sz="1100" b="0" dirty="0">
                <a:solidFill>
                  <a:srgbClr val="D4D4D4"/>
                </a:solidFill>
                <a:effectLst/>
                <a:latin typeface="Consolas" panose="020B0609020204030204" pitchFamily="49" charset="0"/>
              </a:rPr>
              <a:t>.</a:t>
            </a:r>
            <a:r>
              <a:rPr lang="en-GB" sz="1100" b="0" dirty="0">
                <a:solidFill>
                  <a:srgbClr val="9CDCFE"/>
                </a:solidFill>
                <a:effectLst/>
                <a:latin typeface="Consolas" panose="020B0609020204030204" pitchFamily="49" charset="0"/>
              </a:rPr>
              <a:t>name</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read instance variable</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System</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out</a:t>
            </a:r>
            <a:r>
              <a:rPr lang="en-GB" sz="1100" b="0" dirty="0" err="1">
                <a:solidFill>
                  <a:srgbClr val="D4D4D4"/>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println</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snowy</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numberEggs</a:t>
            </a:r>
            <a:r>
              <a:rPr lang="en-GB" sz="1100" b="0" dirty="0">
                <a:solidFill>
                  <a:srgbClr val="D4D4D4"/>
                </a:solidFill>
                <a:effectLst/>
                <a:latin typeface="Consolas" panose="020B0609020204030204" pitchFamily="49" charset="0"/>
              </a:rPr>
              <a:t>);   </a:t>
            </a:r>
            <a:r>
              <a:rPr lang="en-GB" sz="1100" b="0" dirty="0">
                <a:solidFill>
                  <a:srgbClr val="6A9955"/>
                </a:solidFill>
                <a:effectLst/>
                <a:latin typeface="Consolas" panose="020B0609020204030204" pitchFamily="49" charset="0"/>
              </a:rPr>
              <a:t>// read instance variable</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p>
          <a:p>
            <a:r>
              <a:rPr lang="en-GB"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6612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78239-AC8E-464A-A8AF-F3687B646E7D}"/>
              </a:ext>
            </a:extLst>
          </p:cNvPr>
          <p:cNvSpPr>
            <a:spLocks noGrp="1"/>
          </p:cNvSpPr>
          <p:nvPr>
            <p:ph idx="1"/>
          </p:nvPr>
        </p:nvSpPr>
        <p:spPr>
          <a:xfrm>
            <a:off x="708990" y="813091"/>
            <a:ext cx="11330765" cy="697302"/>
          </a:xfrm>
        </p:spPr>
        <p:txBody>
          <a:bodyPr/>
          <a:lstStyle/>
          <a:p>
            <a:r>
              <a:rPr lang="en-GB" dirty="0"/>
              <a:t>Further Examples</a:t>
            </a:r>
          </a:p>
          <a:p>
            <a:endParaRPr lang="en-GB" dirty="0"/>
          </a:p>
        </p:txBody>
      </p:sp>
      <p:sp>
        <p:nvSpPr>
          <p:cNvPr id="2" name="Title 1">
            <a:extLst>
              <a:ext uri="{FF2B5EF4-FFF2-40B4-BE49-F238E27FC236}">
                <a16:creationId xmlns:a16="http://schemas.microsoft.com/office/drawing/2014/main" id="{7EF3572F-5D3E-40CC-8E11-7DFFE2CD2FF4}"/>
              </a:ext>
            </a:extLst>
          </p:cNvPr>
          <p:cNvSpPr>
            <a:spLocks noGrp="1"/>
          </p:cNvSpPr>
          <p:nvPr>
            <p:ph type="ctrTitle"/>
          </p:nvPr>
        </p:nvSpPr>
        <p:spPr/>
        <p:txBody>
          <a:bodyPr/>
          <a:lstStyle/>
          <a:p>
            <a:r>
              <a:rPr lang="en-GB" dirty="0"/>
              <a:t>Initialisation cntd.</a:t>
            </a:r>
          </a:p>
        </p:txBody>
      </p:sp>
      <p:sp>
        <p:nvSpPr>
          <p:cNvPr id="9" name="Rectangle 4">
            <a:extLst>
              <a:ext uri="{FF2B5EF4-FFF2-40B4-BE49-F238E27FC236}">
                <a16:creationId xmlns:a16="http://schemas.microsoft.com/office/drawing/2014/main" id="{910F2C50-5668-43D4-BF55-FB1CB960B3F1}"/>
              </a:ext>
            </a:extLst>
          </p:cNvPr>
          <p:cNvSpPr>
            <a:spLocks noChangeArrowheads="1"/>
          </p:cNvSpPr>
          <p:nvPr/>
        </p:nvSpPr>
        <p:spPr bwMode="auto">
          <a:xfrm>
            <a:off x="708990" y="1338828"/>
            <a:ext cx="5117002" cy="2862322"/>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F92772"/>
                </a:solidFill>
                <a:effectLst/>
                <a:latin typeface="JetBrains Mono"/>
              </a:rPr>
              <a:t>public class </a:t>
            </a:r>
            <a:r>
              <a:rPr kumimoji="0" lang="en-US" altLang="en-US" sz="1500" b="0" i="0" u="none" strike="noStrike" cap="none" normalizeH="0" baseline="0" dirty="0">
                <a:ln>
                  <a:noFill/>
                </a:ln>
                <a:solidFill>
                  <a:srgbClr val="F6F6F6"/>
                </a:solidFill>
                <a:effectLst/>
                <a:latin typeface="JetBrains Mono"/>
              </a:rPr>
              <a:t>Name</a:t>
            </a:r>
            <a:br>
              <a:rPr kumimoji="0" lang="en-US" altLang="en-US" sz="1500" b="0" i="0" u="none" strike="noStrike" cap="none" normalizeH="0" baseline="0" dirty="0">
                <a:ln>
                  <a:noFill/>
                </a:ln>
                <a:solidFill>
                  <a:srgbClr val="F6F6F6"/>
                </a:solidFill>
                <a:effectLst/>
                <a:latin typeface="JetBrains Mono"/>
              </a:rPr>
            </a:br>
            <a:r>
              <a:rPr kumimoji="0" lang="en-US" altLang="en-US" sz="1500" b="0" i="0" u="none" strike="noStrike" cap="none" normalizeH="0" baseline="0" dirty="0">
                <a:ln>
                  <a:noFill/>
                </a:ln>
                <a:solidFill>
                  <a:srgbClr val="F9FAF4"/>
                </a:solidFill>
                <a:effectLst/>
                <a:latin typeface="JetBrains Mono"/>
              </a:rPr>
              <a:t>{</a:t>
            </a:r>
            <a:br>
              <a:rPr kumimoji="0" lang="en-US" altLang="en-US" sz="1500" b="0" i="0" u="none" strike="noStrike" cap="none" normalizeH="0" baseline="0" dirty="0">
                <a:ln>
                  <a:noFill/>
                </a:ln>
                <a:solidFill>
                  <a:srgbClr val="F9FAF4"/>
                </a:solidFill>
                <a:effectLst/>
                <a:latin typeface="JetBrains Mono"/>
              </a:rPr>
            </a:br>
            <a:r>
              <a:rPr kumimoji="0" lang="en-US" altLang="en-US" sz="1500" b="0" i="0" u="none" strike="noStrike" cap="none" normalizeH="0" baseline="0" dirty="0">
                <a:ln>
                  <a:noFill/>
                </a:ln>
                <a:solidFill>
                  <a:srgbClr val="F9FAF4"/>
                </a:solidFill>
                <a:effectLst/>
                <a:latin typeface="JetBrains Mono"/>
              </a:rPr>
              <a:t>    </a:t>
            </a:r>
            <a:r>
              <a:rPr kumimoji="0" lang="en-US" altLang="en-US" sz="1500" b="0" i="0" u="none" strike="noStrike" cap="none" normalizeH="0" baseline="0" dirty="0">
                <a:ln>
                  <a:noFill/>
                </a:ln>
                <a:solidFill>
                  <a:srgbClr val="F6F6F6"/>
                </a:solidFill>
                <a:effectLst/>
                <a:latin typeface="JetBrains Mono"/>
              </a:rPr>
              <a:t>String </a:t>
            </a:r>
            <a:r>
              <a:rPr kumimoji="0" lang="en-US" altLang="en-US" sz="1500" b="0" i="0" u="none" strike="noStrike" cap="none" normalizeH="0" baseline="0" dirty="0" err="1">
                <a:ln>
                  <a:noFill/>
                </a:ln>
                <a:solidFill>
                  <a:srgbClr val="66D9EE"/>
                </a:solidFill>
                <a:effectLst/>
                <a:latin typeface="JetBrains Mono"/>
              </a:rPr>
              <a:t>firstName</a:t>
            </a:r>
            <a:r>
              <a:rPr kumimoji="0" lang="en-US" altLang="en-US" sz="1500" b="0" i="0" u="none" strike="noStrike" cap="none" normalizeH="0" baseline="0" dirty="0">
                <a:ln>
                  <a:noFill/>
                </a:ln>
                <a:solidFill>
                  <a:srgbClr val="66D9EE"/>
                </a:solidFill>
                <a:effectLst/>
                <a:latin typeface="JetBrains Mono"/>
              </a:rPr>
              <a:t> </a:t>
            </a: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a:ln>
                  <a:noFill/>
                </a:ln>
                <a:solidFill>
                  <a:srgbClr val="E6DA74"/>
                </a:solidFill>
                <a:effectLst/>
                <a:latin typeface="JetBrains Mono"/>
              </a:rPr>
              <a:t>"Eric"</a:t>
            </a:r>
            <a:r>
              <a:rPr kumimoji="0" lang="en-US" altLang="en-US" sz="1500" b="0" i="0" u="none" strike="noStrike" cap="none" normalizeH="0" baseline="0" dirty="0">
                <a:ln>
                  <a:noFill/>
                </a:ln>
                <a:solidFill>
                  <a:srgbClr val="F92772"/>
                </a:solidFill>
                <a:effectLst/>
                <a:latin typeface="JetBrains Mono"/>
              </a:rPr>
              <a:t>;</a:t>
            </a:r>
            <a:br>
              <a:rPr kumimoji="0" lang="en-US" altLang="en-US" sz="1500" b="0" i="0" u="none" strike="noStrike" cap="none" normalizeH="0" baseline="0" dirty="0">
                <a:ln>
                  <a:noFill/>
                </a:ln>
                <a:solidFill>
                  <a:srgbClr val="F92772"/>
                </a:solidFill>
                <a:effectLst/>
                <a:latin typeface="JetBrains Mono"/>
              </a:rPr>
            </a:b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a:ln>
                  <a:noFill/>
                </a:ln>
                <a:solidFill>
                  <a:srgbClr val="F6F6F6"/>
                </a:solidFill>
                <a:effectLst/>
                <a:latin typeface="JetBrains Mono"/>
              </a:rPr>
              <a:t>String </a:t>
            </a:r>
            <a:r>
              <a:rPr kumimoji="0" lang="en-US" altLang="en-US" sz="1500" b="0" i="0" u="none" strike="noStrike" cap="none" normalizeH="0" baseline="0" dirty="0" err="1">
                <a:ln>
                  <a:noFill/>
                </a:ln>
                <a:solidFill>
                  <a:srgbClr val="66D9EE"/>
                </a:solidFill>
                <a:effectLst/>
                <a:latin typeface="JetBrains Mono"/>
              </a:rPr>
              <a:t>middleName</a:t>
            </a:r>
            <a:r>
              <a:rPr kumimoji="0" lang="en-US" altLang="en-US" sz="1500" b="0" i="0" u="none" strike="noStrike" cap="none" normalizeH="0" baseline="0" dirty="0">
                <a:ln>
                  <a:noFill/>
                </a:ln>
                <a:solidFill>
                  <a:srgbClr val="66D9EE"/>
                </a:solidFill>
                <a:effectLst/>
                <a:latin typeface="JetBrains Mono"/>
              </a:rPr>
              <a:t> </a:t>
            </a: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a:ln>
                  <a:noFill/>
                </a:ln>
                <a:solidFill>
                  <a:srgbClr val="E6DA74"/>
                </a:solidFill>
                <a:effectLst/>
                <a:latin typeface="JetBrains Mono"/>
              </a:rPr>
              <a:t>"The"</a:t>
            </a:r>
            <a:r>
              <a:rPr kumimoji="0" lang="en-US" altLang="en-US" sz="1500" b="0" i="0" u="none" strike="noStrike" cap="none" normalizeH="0" baseline="0" dirty="0">
                <a:ln>
                  <a:noFill/>
                </a:ln>
                <a:solidFill>
                  <a:srgbClr val="F92772"/>
                </a:solidFill>
                <a:effectLst/>
                <a:latin typeface="JetBrains Mono"/>
              </a:rPr>
              <a:t>;</a:t>
            </a:r>
            <a:br>
              <a:rPr kumimoji="0" lang="en-US" altLang="en-US" sz="1500" b="0" i="0" u="none" strike="noStrike" cap="none" normalizeH="0" baseline="0" dirty="0">
                <a:ln>
                  <a:noFill/>
                </a:ln>
                <a:solidFill>
                  <a:srgbClr val="F92772"/>
                </a:solidFill>
                <a:effectLst/>
                <a:latin typeface="JetBrains Mono"/>
              </a:rPr>
            </a:b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a:ln>
                  <a:noFill/>
                </a:ln>
                <a:solidFill>
                  <a:srgbClr val="F6F6F6"/>
                </a:solidFill>
                <a:effectLst/>
                <a:latin typeface="JetBrains Mono"/>
              </a:rPr>
              <a:t>String </a:t>
            </a:r>
            <a:r>
              <a:rPr kumimoji="0" lang="en-US" altLang="en-US" sz="1500" b="0" i="0" u="none" strike="noStrike" cap="none" normalizeH="0" baseline="0" dirty="0" err="1">
                <a:ln>
                  <a:noFill/>
                </a:ln>
                <a:solidFill>
                  <a:srgbClr val="66D9EE"/>
                </a:solidFill>
                <a:effectLst/>
                <a:latin typeface="JetBrains Mono"/>
              </a:rPr>
              <a:t>lastName</a:t>
            </a:r>
            <a:r>
              <a:rPr kumimoji="0" lang="en-US" altLang="en-US" sz="1500" b="0" i="0" u="none" strike="noStrike" cap="none" normalizeH="0" baseline="0" dirty="0">
                <a:ln>
                  <a:noFill/>
                </a:ln>
                <a:solidFill>
                  <a:srgbClr val="66D9EE"/>
                </a:solidFill>
                <a:effectLst/>
                <a:latin typeface="JetBrains Mono"/>
              </a:rPr>
              <a:t> </a:t>
            </a: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a:ln>
                  <a:noFill/>
                </a:ln>
                <a:solidFill>
                  <a:srgbClr val="E6DA74"/>
                </a:solidFill>
                <a:effectLst/>
                <a:latin typeface="JetBrains Mono"/>
              </a:rPr>
              <a:t>"Half-Bee"</a:t>
            </a:r>
            <a:r>
              <a:rPr kumimoji="0" lang="en-US" altLang="en-US" sz="1500" b="0" i="0" u="none" strike="noStrike" cap="none" normalizeH="0" baseline="0" dirty="0">
                <a:ln>
                  <a:noFill/>
                </a:ln>
                <a:solidFill>
                  <a:srgbClr val="F92772"/>
                </a:solidFill>
                <a:effectLst/>
                <a:latin typeface="JetBrains Mono"/>
              </a:rPr>
              <a:t>;</a:t>
            </a:r>
            <a:br>
              <a:rPr kumimoji="0" lang="en-US" altLang="en-US" sz="1500" b="0" i="0" u="none" strike="noStrike" cap="none" normalizeH="0" baseline="0" dirty="0">
                <a:ln>
                  <a:noFill/>
                </a:ln>
                <a:solidFill>
                  <a:srgbClr val="F92772"/>
                </a:solidFill>
                <a:effectLst/>
                <a:latin typeface="JetBrains Mono"/>
              </a:rPr>
            </a:b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a:ln>
                  <a:noFill/>
                </a:ln>
                <a:solidFill>
                  <a:srgbClr val="F6F6F6"/>
                </a:solidFill>
                <a:effectLst/>
                <a:latin typeface="JetBrains Mono"/>
              </a:rPr>
              <a:t>String </a:t>
            </a:r>
            <a:r>
              <a:rPr kumimoji="0" lang="en-US" altLang="en-US" sz="1500" b="0" i="0" u="none" strike="noStrike" cap="none" normalizeH="0" baseline="0" dirty="0" err="1">
                <a:ln>
                  <a:noFill/>
                </a:ln>
                <a:solidFill>
                  <a:srgbClr val="66D9EE"/>
                </a:solidFill>
                <a:effectLst/>
                <a:latin typeface="JetBrains Mono"/>
              </a:rPr>
              <a:t>fullName</a:t>
            </a:r>
            <a:r>
              <a:rPr kumimoji="0" lang="en-US" altLang="en-US" sz="1500" b="0" i="0" u="none" strike="noStrike" cap="none" normalizeH="0" baseline="0" dirty="0">
                <a:ln>
                  <a:noFill/>
                </a:ln>
                <a:solidFill>
                  <a:srgbClr val="66D9EE"/>
                </a:solidFill>
                <a:effectLst/>
                <a:latin typeface="JetBrains Mono"/>
              </a:rPr>
              <a:t> </a:t>
            </a: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err="1">
                <a:ln>
                  <a:noFill/>
                </a:ln>
                <a:solidFill>
                  <a:srgbClr val="66D9EE"/>
                </a:solidFill>
                <a:effectLst/>
                <a:latin typeface="JetBrains Mono"/>
              </a:rPr>
              <a:t>firstName</a:t>
            </a:r>
            <a:r>
              <a:rPr kumimoji="0" lang="en-US" altLang="en-US" sz="1500" b="0" i="0" u="none" strike="noStrike" cap="none" normalizeH="0" baseline="0" dirty="0">
                <a:ln>
                  <a:noFill/>
                </a:ln>
                <a:solidFill>
                  <a:srgbClr val="66D9EE"/>
                </a:solidFill>
                <a:effectLst/>
                <a:latin typeface="JetBrains Mono"/>
              </a:rPr>
              <a:t> </a:t>
            </a: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err="1">
                <a:ln>
                  <a:noFill/>
                </a:ln>
                <a:solidFill>
                  <a:srgbClr val="66D9EE"/>
                </a:solidFill>
                <a:effectLst/>
                <a:latin typeface="JetBrains Mono"/>
              </a:rPr>
              <a:t>middleName</a:t>
            </a:r>
            <a:r>
              <a:rPr kumimoji="0" lang="en-US" altLang="en-US" sz="1500" b="0" i="0" u="none" strike="noStrike" cap="none" normalizeH="0" baseline="0" dirty="0">
                <a:ln>
                  <a:noFill/>
                </a:ln>
                <a:solidFill>
                  <a:srgbClr val="66D9EE"/>
                </a:solidFill>
                <a:effectLst/>
                <a:latin typeface="JetBrains Mono"/>
              </a:rPr>
              <a:t> </a:t>
            </a: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err="1">
                <a:ln>
                  <a:noFill/>
                </a:ln>
                <a:solidFill>
                  <a:srgbClr val="66D9EE"/>
                </a:solidFill>
                <a:effectLst/>
                <a:latin typeface="JetBrains Mono"/>
              </a:rPr>
              <a:t>lastName</a:t>
            </a:r>
            <a:r>
              <a:rPr kumimoji="0" lang="en-US" altLang="en-US" sz="1500" b="0" i="0" u="none" strike="noStrike" cap="none" normalizeH="0" baseline="0" dirty="0">
                <a:ln>
                  <a:noFill/>
                </a:ln>
                <a:solidFill>
                  <a:srgbClr val="F92772"/>
                </a:solidFill>
                <a:effectLst/>
                <a:latin typeface="JetBrains Mono"/>
              </a:rPr>
              <a:t>;</a:t>
            </a:r>
            <a:br>
              <a:rPr kumimoji="0" lang="en-US" altLang="en-US" sz="1500" b="0" i="0" u="none" strike="noStrike" cap="none" normalizeH="0" baseline="0" dirty="0">
                <a:ln>
                  <a:noFill/>
                </a:ln>
                <a:solidFill>
                  <a:srgbClr val="F92772"/>
                </a:solidFill>
                <a:effectLst/>
                <a:latin typeface="JetBrains Mono"/>
              </a:rPr>
            </a:br>
            <a:br>
              <a:rPr kumimoji="0" lang="en-US" altLang="en-US" sz="1500" b="0" i="0" u="none" strike="noStrike" cap="none" normalizeH="0" baseline="0" dirty="0">
                <a:ln>
                  <a:noFill/>
                </a:ln>
                <a:solidFill>
                  <a:srgbClr val="F92772"/>
                </a:solidFill>
                <a:effectLst/>
                <a:latin typeface="JetBrains Mono"/>
              </a:rPr>
            </a:br>
            <a:r>
              <a:rPr kumimoji="0" lang="en-US" altLang="en-US" sz="1500" b="0" i="0" u="none" strike="noStrike" cap="none" normalizeH="0" baseline="0" dirty="0">
                <a:ln>
                  <a:noFill/>
                </a:ln>
                <a:solidFill>
                  <a:srgbClr val="F92772"/>
                </a:solidFill>
                <a:effectLst/>
                <a:latin typeface="JetBrains Mono"/>
              </a:rPr>
              <a:t>    public static void </a:t>
            </a:r>
            <a:r>
              <a:rPr kumimoji="0" lang="en-US" altLang="en-US" sz="1500" b="0" i="0" u="none" strike="noStrike" cap="none" normalizeH="0" baseline="0" dirty="0">
                <a:ln>
                  <a:noFill/>
                </a:ln>
                <a:solidFill>
                  <a:srgbClr val="A7E22E"/>
                </a:solidFill>
                <a:effectLst/>
                <a:latin typeface="JetBrains Mono"/>
              </a:rPr>
              <a:t>main</a:t>
            </a:r>
            <a:r>
              <a:rPr kumimoji="0" lang="en-US" altLang="en-US" sz="1500" b="0" i="0" u="none" strike="noStrike" cap="none" normalizeH="0" baseline="0" dirty="0">
                <a:ln>
                  <a:noFill/>
                </a:ln>
                <a:solidFill>
                  <a:srgbClr val="F9FAF4"/>
                </a:solidFill>
                <a:effectLst/>
                <a:latin typeface="JetBrains Mono"/>
              </a:rPr>
              <a:t>(</a:t>
            </a:r>
            <a:r>
              <a:rPr kumimoji="0" lang="en-US" altLang="en-US" sz="1500" b="0" i="0" u="none" strike="noStrike" cap="none" normalizeH="0" baseline="0" dirty="0">
                <a:ln>
                  <a:noFill/>
                </a:ln>
                <a:solidFill>
                  <a:srgbClr val="F6F6F6"/>
                </a:solidFill>
                <a:effectLst/>
                <a:latin typeface="JetBrains Mono"/>
              </a:rPr>
              <a:t>String</a:t>
            </a:r>
            <a:r>
              <a:rPr kumimoji="0" lang="en-US" altLang="en-US" sz="1500" b="0" i="0" u="none" strike="noStrike" cap="none" normalizeH="0" baseline="0" dirty="0">
                <a:ln>
                  <a:noFill/>
                </a:ln>
                <a:solidFill>
                  <a:srgbClr val="F9FAF4"/>
                </a:solidFill>
                <a:effectLst/>
                <a:latin typeface="JetBrains Mono"/>
              </a:rPr>
              <a:t>[] </a:t>
            </a:r>
            <a:r>
              <a:rPr kumimoji="0" lang="en-US" altLang="en-US" sz="1500" b="0" i="0" u="none" strike="noStrike" cap="none" normalizeH="0" baseline="0" dirty="0" err="1">
                <a:ln>
                  <a:noFill/>
                </a:ln>
                <a:solidFill>
                  <a:srgbClr val="FE9720"/>
                </a:solidFill>
                <a:effectLst/>
                <a:latin typeface="JetBrains Mono"/>
              </a:rPr>
              <a:t>args</a:t>
            </a:r>
            <a:r>
              <a:rPr kumimoji="0" lang="en-US" altLang="en-US" sz="1500" b="0" i="0" u="none" strike="noStrike" cap="none" normalizeH="0" baseline="0" dirty="0">
                <a:ln>
                  <a:noFill/>
                </a:ln>
                <a:solidFill>
                  <a:srgbClr val="F9FAF4"/>
                </a:solidFill>
                <a:effectLst/>
                <a:latin typeface="JetBrains Mono"/>
              </a:rPr>
              <a:t>) {</a:t>
            </a:r>
            <a:br>
              <a:rPr kumimoji="0" lang="en-US" altLang="en-US" sz="1500" b="0" i="0" u="none" strike="noStrike" cap="none" normalizeH="0" baseline="0" dirty="0">
                <a:ln>
                  <a:noFill/>
                </a:ln>
                <a:solidFill>
                  <a:srgbClr val="F9FAF4"/>
                </a:solidFill>
                <a:effectLst/>
                <a:latin typeface="JetBrains Mono"/>
              </a:rPr>
            </a:br>
            <a:r>
              <a:rPr kumimoji="0" lang="en-US" altLang="en-US" sz="1500" b="0" i="0" u="none" strike="noStrike" cap="none" normalizeH="0" baseline="0" dirty="0">
                <a:ln>
                  <a:noFill/>
                </a:ln>
                <a:solidFill>
                  <a:srgbClr val="F9FAF4"/>
                </a:solidFill>
                <a:effectLst/>
                <a:latin typeface="JetBrains Mono"/>
              </a:rPr>
              <a:t>        </a:t>
            </a:r>
            <a:r>
              <a:rPr kumimoji="0" lang="en-US" altLang="en-US" sz="1500" b="0" i="0" u="none" strike="noStrike" cap="none" normalizeH="0" baseline="0" dirty="0">
                <a:ln>
                  <a:noFill/>
                </a:ln>
                <a:solidFill>
                  <a:srgbClr val="F6F6F6"/>
                </a:solidFill>
                <a:effectLst/>
                <a:latin typeface="JetBrains Mono"/>
              </a:rPr>
              <a:t>Name </a:t>
            </a:r>
            <a:r>
              <a:rPr kumimoji="0" lang="en-US" altLang="en-US" sz="1500" b="0" i="0" u="none" strike="noStrike" cap="none" normalizeH="0" baseline="0" dirty="0" err="1">
                <a:ln>
                  <a:noFill/>
                </a:ln>
                <a:solidFill>
                  <a:srgbClr val="F6F6F6"/>
                </a:solidFill>
                <a:effectLst/>
                <a:latin typeface="JetBrains Mono"/>
              </a:rPr>
              <a:t>nameExample</a:t>
            </a:r>
            <a:r>
              <a:rPr kumimoji="0" lang="en-US" altLang="en-US" sz="1500" b="0" i="0" u="none" strike="noStrike" cap="none" normalizeH="0" baseline="0" dirty="0">
                <a:ln>
                  <a:noFill/>
                </a:ln>
                <a:solidFill>
                  <a:srgbClr val="F6F6F6"/>
                </a:solidFill>
                <a:effectLst/>
                <a:latin typeface="JetBrains Mono"/>
              </a:rPr>
              <a:t> </a:t>
            </a:r>
            <a:r>
              <a:rPr kumimoji="0" lang="en-US" altLang="en-US" sz="1500" b="0" i="0" u="none" strike="noStrike" cap="none" normalizeH="0" baseline="0" dirty="0">
                <a:ln>
                  <a:noFill/>
                </a:ln>
                <a:solidFill>
                  <a:srgbClr val="F92772"/>
                </a:solidFill>
                <a:effectLst/>
                <a:latin typeface="JetBrains Mono"/>
              </a:rPr>
              <a:t>= new </a:t>
            </a:r>
            <a:r>
              <a:rPr kumimoji="0" lang="en-US" altLang="en-US" sz="1500" b="0" i="0" u="none" strike="noStrike" cap="none" normalizeH="0" baseline="0" dirty="0">
                <a:ln>
                  <a:noFill/>
                </a:ln>
                <a:solidFill>
                  <a:srgbClr val="F6F6F6"/>
                </a:solidFill>
                <a:effectLst/>
                <a:latin typeface="JetBrains Mono"/>
              </a:rPr>
              <a:t>Name</a:t>
            </a:r>
            <a:r>
              <a:rPr kumimoji="0" lang="en-US" altLang="en-US" sz="1500" b="0" i="0" u="none" strike="noStrike" cap="none" normalizeH="0" baseline="0" dirty="0">
                <a:ln>
                  <a:noFill/>
                </a:ln>
                <a:solidFill>
                  <a:srgbClr val="F9FAF4"/>
                </a:solidFill>
                <a:effectLst/>
                <a:latin typeface="JetBrains Mono"/>
              </a:rPr>
              <a:t>()</a:t>
            </a:r>
            <a:r>
              <a:rPr kumimoji="0" lang="en-US" altLang="en-US" sz="1500" b="0" i="0" u="none" strike="noStrike" cap="none" normalizeH="0" baseline="0" dirty="0">
                <a:ln>
                  <a:noFill/>
                </a:ln>
                <a:solidFill>
                  <a:srgbClr val="F92772"/>
                </a:solidFill>
                <a:effectLst/>
                <a:latin typeface="JetBrains Mono"/>
              </a:rPr>
              <a:t>;</a:t>
            </a:r>
            <a:br>
              <a:rPr kumimoji="0" lang="en-US" altLang="en-US" sz="1500" b="0" i="0" u="none" strike="noStrike" cap="none" normalizeH="0" baseline="0" dirty="0">
                <a:ln>
                  <a:noFill/>
                </a:ln>
                <a:solidFill>
                  <a:srgbClr val="F92772"/>
                </a:solidFill>
                <a:effectLst/>
                <a:latin typeface="JetBrains Mono"/>
              </a:rPr>
            </a:b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err="1">
                <a:ln>
                  <a:noFill/>
                </a:ln>
                <a:solidFill>
                  <a:srgbClr val="F6F6F6"/>
                </a:solidFill>
                <a:effectLst/>
                <a:latin typeface="JetBrains Mono"/>
              </a:rPr>
              <a:t>System</a:t>
            </a:r>
            <a:r>
              <a:rPr kumimoji="0" lang="en-US" altLang="en-US" sz="1500" b="0" i="0" u="none" strike="noStrike" cap="none" normalizeH="0" baseline="0" dirty="0" err="1">
                <a:ln>
                  <a:noFill/>
                </a:ln>
                <a:solidFill>
                  <a:srgbClr val="F92772"/>
                </a:solidFill>
                <a:effectLst/>
                <a:latin typeface="JetBrains Mono"/>
              </a:rPr>
              <a:t>.</a:t>
            </a:r>
            <a:r>
              <a:rPr kumimoji="0" lang="en-US" altLang="en-US" sz="1500" b="1" i="0" u="none" strike="noStrike" cap="none" normalizeH="0" baseline="0" dirty="0" err="1">
                <a:ln>
                  <a:noFill/>
                </a:ln>
                <a:solidFill>
                  <a:srgbClr val="66D9EE"/>
                </a:solidFill>
                <a:effectLst/>
                <a:latin typeface="JetBrains Mono"/>
              </a:rPr>
              <a:t>out</a:t>
            </a:r>
            <a:r>
              <a:rPr kumimoji="0" lang="en-US" altLang="en-US" sz="1500" b="0" i="0" u="none" strike="noStrike" cap="none" normalizeH="0" baseline="0" dirty="0" err="1">
                <a:ln>
                  <a:noFill/>
                </a:ln>
                <a:solidFill>
                  <a:srgbClr val="F92772"/>
                </a:solidFill>
                <a:effectLst/>
                <a:latin typeface="JetBrains Mono"/>
              </a:rPr>
              <a:t>.</a:t>
            </a:r>
            <a:r>
              <a:rPr kumimoji="0" lang="en-US" altLang="en-US" sz="1500" b="0" i="0" u="none" strike="noStrike" cap="none" normalizeH="0" baseline="0" dirty="0" err="1">
                <a:ln>
                  <a:noFill/>
                </a:ln>
                <a:solidFill>
                  <a:srgbClr val="F6F6F6"/>
                </a:solidFill>
                <a:effectLst/>
                <a:latin typeface="JetBrains Mono"/>
              </a:rPr>
              <a:t>println</a:t>
            </a:r>
            <a:r>
              <a:rPr kumimoji="0" lang="en-US" altLang="en-US" sz="1500" b="0" i="0" u="none" strike="noStrike" cap="none" normalizeH="0" baseline="0" dirty="0">
                <a:ln>
                  <a:noFill/>
                </a:ln>
                <a:solidFill>
                  <a:srgbClr val="F9FAF4"/>
                </a:solidFill>
                <a:effectLst/>
                <a:latin typeface="JetBrains Mono"/>
              </a:rPr>
              <a:t>(</a:t>
            </a:r>
            <a:r>
              <a:rPr kumimoji="0" lang="en-US" altLang="en-US" sz="1500" b="0" i="0" u="none" strike="noStrike" cap="none" normalizeH="0" baseline="0" dirty="0" err="1">
                <a:ln>
                  <a:noFill/>
                </a:ln>
                <a:solidFill>
                  <a:srgbClr val="F6F6F6"/>
                </a:solidFill>
                <a:effectLst/>
                <a:latin typeface="JetBrains Mono"/>
              </a:rPr>
              <a:t>nameExample</a:t>
            </a:r>
            <a:r>
              <a:rPr kumimoji="0" lang="en-US" altLang="en-US" sz="1500" b="0" i="0" u="none" strike="noStrike" cap="none" normalizeH="0" baseline="0" dirty="0" err="1">
                <a:ln>
                  <a:noFill/>
                </a:ln>
                <a:solidFill>
                  <a:srgbClr val="F92772"/>
                </a:solidFill>
                <a:effectLst/>
                <a:latin typeface="JetBrains Mono"/>
              </a:rPr>
              <a:t>.</a:t>
            </a:r>
            <a:r>
              <a:rPr kumimoji="0" lang="en-US" altLang="en-US" sz="1500" b="0" i="0" u="none" strike="noStrike" cap="none" normalizeH="0" baseline="0" dirty="0" err="1">
                <a:ln>
                  <a:noFill/>
                </a:ln>
                <a:solidFill>
                  <a:srgbClr val="66D9EE"/>
                </a:solidFill>
                <a:effectLst/>
                <a:latin typeface="JetBrains Mono"/>
              </a:rPr>
              <a:t>fullName</a:t>
            </a:r>
            <a:r>
              <a:rPr kumimoji="0" lang="en-US" altLang="en-US" sz="1500" b="0" i="0" u="none" strike="noStrike" cap="none" normalizeH="0" baseline="0" dirty="0">
                <a:ln>
                  <a:noFill/>
                </a:ln>
                <a:solidFill>
                  <a:srgbClr val="F9FAF4"/>
                </a:solidFill>
                <a:effectLst/>
                <a:latin typeface="JetBrains Mono"/>
              </a:rPr>
              <a:t>)</a:t>
            </a:r>
            <a:r>
              <a:rPr kumimoji="0" lang="en-US" altLang="en-US" sz="1500" b="0" i="0" u="none" strike="noStrike" cap="none" normalizeH="0" baseline="0" dirty="0">
                <a:ln>
                  <a:noFill/>
                </a:ln>
                <a:solidFill>
                  <a:srgbClr val="F92772"/>
                </a:solidFill>
                <a:effectLst/>
                <a:latin typeface="JetBrains Mono"/>
              </a:rPr>
              <a:t>;</a:t>
            </a:r>
            <a:br>
              <a:rPr kumimoji="0" lang="en-US" altLang="en-US" sz="1500" b="0" i="0" u="none" strike="noStrike" cap="none" normalizeH="0" baseline="0" dirty="0">
                <a:ln>
                  <a:noFill/>
                </a:ln>
                <a:solidFill>
                  <a:srgbClr val="F92772"/>
                </a:solidFill>
                <a:effectLst/>
                <a:latin typeface="JetBrains Mono"/>
              </a:rPr>
            </a:br>
            <a:r>
              <a:rPr kumimoji="0" lang="en-US" altLang="en-US" sz="1500" b="0" i="0" u="none" strike="noStrike" cap="none" normalizeH="0" baseline="0" dirty="0">
                <a:ln>
                  <a:noFill/>
                </a:ln>
                <a:solidFill>
                  <a:srgbClr val="F92772"/>
                </a:solidFill>
                <a:effectLst/>
                <a:latin typeface="JetBrains Mono"/>
              </a:rPr>
              <a:t>    </a:t>
            </a:r>
            <a:r>
              <a:rPr kumimoji="0" lang="en-US" altLang="en-US" sz="1500" b="0" i="0" u="none" strike="noStrike" cap="none" normalizeH="0" baseline="0" dirty="0">
                <a:ln>
                  <a:noFill/>
                </a:ln>
                <a:solidFill>
                  <a:srgbClr val="F9FAF4"/>
                </a:solidFill>
                <a:effectLst/>
                <a:latin typeface="JetBrains Mono"/>
              </a:rPr>
              <a:t>}</a:t>
            </a:r>
            <a:br>
              <a:rPr kumimoji="0" lang="en-US" altLang="en-US" sz="1500" b="0" i="0" u="none" strike="noStrike" cap="none" normalizeH="0" baseline="0" dirty="0">
                <a:ln>
                  <a:noFill/>
                </a:ln>
                <a:solidFill>
                  <a:srgbClr val="F9FAF4"/>
                </a:solidFill>
                <a:effectLst/>
                <a:latin typeface="JetBrains Mono"/>
              </a:rPr>
            </a:br>
            <a:r>
              <a:rPr kumimoji="0" lang="en-US" altLang="en-US" sz="1500" b="0" i="0" u="none" strike="noStrike" cap="none" normalizeH="0" baseline="0" dirty="0">
                <a:ln>
                  <a:noFill/>
                </a:ln>
                <a:solidFill>
                  <a:srgbClr val="F9FAF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49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04245-1D62-4AE9-9802-51E1042F0D4A}"/>
              </a:ext>
            </a:extLst>
          </p:cNvPr>
          <p:cNvSpPr>
            <a:spLocks noGrp="1"/>
          </p:cNvSpPr>
          <p:nvPr>
            <p:ph idx="1"/>
          </p:nvPr>
        </p:nvSpPr>
        <p:spPr>
          <a:xfrm>
            <a:off x="708990" y="813091"/>
            <a:ext cx="11330765" cy="5571668"/>
          </a:xfrm>
        </p:spPr>
        <p:txBody>
          <a:bodyPr/>
          <a:lstStyle/>
          <a:p>
            <a:r>
              <a:rPr lang="en-GB" dirty="0"/>
              <a:t>Consider this example – what will we see when we execute it?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1100" dirty="0"/>
          </a:p>
          <a:p>
            <a:r>
              <a:rPr lang="en-GB" sz="1100" dirty="0"/>
              <a:t>NOTE: Later we will cover static initialisers</a:t>
            </a:r>
          </a:p>
        </p:txBody>
      </p:sp>
      <p:sp>
        <p:nvSpPr>
          <p:cNvPr id="2" name="Title 1">
            <a:extLst>
              <a:ext uri="{FF2B5EF4-FFF2-40B4-BE49-F238E27FC236}">
                <a16:creationId xmlns:a16="http://schemas.microsoft.com/office/drawing/2014/main" id="{1E3A1157-56C0-4004-853E-87842AA83995}"/>
              </a:ext>
            </a:extLst>
          </p:cNvPr>
          <p:cNvSpPr>
            <a:spLocks noGrp="1"/>
          </p:cNvSpPr>
          <p:nvPr>
            <p:ph type="ctrTitle"/>
          </p:nvPr>
        </p:nvSpPr>
        <p:spPr/>
        <p:txBody>
          <a:bodyPr/>
          <a:lstStyle/>
          <a:p>
            <a:r>
              <a:rPr lang="en-GB" dirty="0"/>
              <a:t>Instance </a:t>
            </a:r>
            <a:r>
              <a:rPr lang="en-GB" dirty="0" err="1"/>
              <a:t>Intialisers</a:t>
            </a:r>
            <a:endParaRPr lang="en-GB" dirty="0"/>
          </a:p>
        </p:txBody>
      </p:sp>
      <p:sp>
        <p:nvSpPr>
          <p:cNvPr id="12" name="Rectangle 3">
            <a:extLst>
              <a:ext uri="{FF2B5EF4-FFF2-40B4-BE49-F238E27FC236}">
                <a16:creationId xmlns:a16="http://schemas.microsoft.com/office/drawing/2014/main" id="{C976D512-2B94-4C10-940E-07916F613A9D}"/>
              </a:ext>
            </a:extLst>
          </p:cNvPr>
          <p:cNvSpPr>
            <a:spLocks noChangeArrowheads="1"/>
          </p:cNvSpPr>
          <p:nvPr/>
        </p:nvSpPr>
        <p:spPr bwMode="auto">
          <a:xfrm>
            <a:off x="708990" y="1213008"/>
            <a:ext cx="5763999" cy="4431983"/>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9277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92772"/>
                </a:solidFill>
                <a:effectLst/>
                <a:latin typeface="JetBrains Mono"/>
              </a:rPr>
              <a:t>public class </a:t>
            </a:r>
            <a:r>
              <a:rPr kumimoji="0" lang="en-US" altLang="en-US" sz="1200" b="0" i="0" u="none" strike="noStrike" cap="none" normalizeH="0" baseline="0" dirty="0">
                <a:ln>
                  <a:noFill/>
                </a:ln>
                <a:solidFill>
                  <a:srgbClr val="F6F6F6"/>
                </a:solidFill>
                <a:effectLst/>
                <a:latin typeface="JetBrains Mono"/>
              </a:rPr>
              <a:t>Robot</a:t>
            </a:r>
            <a:br>
              <a:rPr kumimoji="0" lang="en-US" altLang="en-US" sz="1200" b="0" i="0" u="none" strike="noStrike" cap="none" normalizeH="0" baseline="0" dirty="0">
                <a:ln>
                  <a:noFill/>
                </a:ln>
                <a:solidFill>
                  <a:srgbClr val="F6F6F6"/>
                </a:solidFill>
                <a:effectLst/>
                <a:latin typeface="JetBrains Mono"/>
              </a:rPr>
            </a:br>
            <a:r>
              <a:rPr kumimoji="0" lang="en-US" altLang="en-US" sz="1200" b="0" i="0" u="none" strike="noStrike" cap="none" normalizeH="0" baseline="0" dirty="0">
                <a:ln>
                  <a:noFill/>
                </a:ln>
                <a:solidFill>
                  <a:srgbClr val="F9FAF4"/>
                </a:solidFill>
                <a:effectLst/>
                <a:latin typeface="JetBrains Mono"/>
              </a:rPr>
              <a:t>{</a:t>
            </a:r>
            <a:br>
              <a:rPr kumimoji="0" lang="en-US" altLang="en-US" sz="1200" b="0" i="0" u="none" strike="noStrike" cap="none" normalizeH="0" baseline="0" dirty="0">
                <a:ln>
                  <a:noFill/>
                </a:ln>
                <a:solidFill>
                  <a:srgbClr val="F9FAF4"/>
                </a:solidFill>
                <a:effectLst/>
                <a:latin typeface="JetBrains Mono"/>
              </a:rPr>
            </a:br>
            <a:r>
              <a:rPr kumimoji="0" lang="en-US" altLang="en-US" sz="1200" b="0" i="0" u="none" strike="noStrike" cap="none" normalizeH="0" baseline="0" dirty="0">
                <a:ln>
                  <a:noFill/>
                </a:ln>
                <a:solidFill>
                  <a:srgbClr val="F9FAF4"/>
                </a:solidFill>
                <a:effectLst/>
                <a:latin typeface="JetBrains Mono"/>
              </a:rPr>
              <a:t>    </a:t>
            </a:r>
            <a:r>
              <a:rPr kumimoji="0" lang="en-US" altLang="en-US" sz="1200" b="0" i="0" u="none" strike="noStrike" cap="none" normalizeH="0" baseline="0" dirty="0">
                <a:ln>
                  <a:noFill/>
                </a:ln>
                <a:solidFill>
                  <a:srgbClr val="F92772"/>
                </a:solidFill>
                <a:effectLst/>
                <a:latin typeface="JetBrains Mono"/>
              </a:rPr>
              <a:t>private </a:t>
            </a:r>
            <a:r>
              <a:rPr kumimoji="0" lang="en-US" altLang="en-US" sz="1200" b="0" i="0" u="none" strike="noStrike" cap="none" normalizeH="0" baseline="0" dirty="0">
                <a:ln>
                  <a:noFill/>
                </a:ln>
                <a:solidFill>
                  <a:srgbClr val="F6F6F6"/>
                </a:solidFill>
                <a:effectLst/>
                <a:latin typeface="JetBrains Mono"/>
              </a:rPr>
              <a:t>String </a:t>
            </a:r>
            <a:r>
              <a:rPr kumimoji="0" lang="en-US" altLang="en-US" sz="1200" b="0" i="0" u="none" strike="noStrike" cap="none" normalizeH="0" baseline="0" dirty="0">
                <a:ln>
                  <a:noFill/>
                </a:ln>
                <a:solidFill>
                  <a:srgbClr val="66D9EE"/>
                </a:solidFill>
                <a:effectLst/>
                <a:latin typeface="JetBrains Mono"/>
              </a:rPr>
              <a:t>name </a:t>
            </a: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a:ln>
                  <a:noFill/>
                </a:ln>
                <a:solidFill>
                  <a:srgbClr val="E6DA74"/>
                </a:solidFill>
                <a:effectLst/>
                <a:latin typeface="JetBrains Mono"/>
              </a:rPr>
              <a:t>"Robbie"</a:t>
            </a:r>
            <a:r>
              <a:rPr kumimoji="0" lang="en-US" altLang="en-US" sz="1200" b="0" i="0" u="none" strike="noStrike" cap="none" normalizeH="0" baseline="0" dirty="0">
                <a:ln>
                  <a:noFill/>
                </a:ln>
                <a:solidFill>
                  <a:srgbClr val="F92772"/>
                </a:solidFill>
                <a:effectLst/>
                <a:latin typeface="JetBrains Mono"/>
              </a:rPr>
              <a:t>;    </a:t>
            </a:r>
            <a:br>
              <a:rPr kumimoji="0" lang="en-US" altLang="en-US" sz="1200" b="0" i="0" u="none" strike="noStrike" cap="none" normalizeH="0" baseline="0" dirty="0">
                <a:ln>
                  <a:noFill/>
                </a:ln>
                <a:solidFill>
                  <a:srgbClr val="F92772"/>
                </a:solidFill>
                <a:effectLst/>
                <a:latin typeface="JetBrains Mono"/>
              </a:rPr>
            </a:b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a:ln>
                  <a:noFill/>
                </a:ln>
                <a:solidFill>
                  <a:srgbClr val="808080"/>
                </a:solidFill>
                <a:effectLst/>
                <a:latin typeface="JetBrains Mono"/>
              </a:rPr>
              <a:t>// instance variable </a:t>
            </a:r>
            <a:r>
              <a:rPr kumimoji="0" lang="en-US" altLang="en-US" sz="1200" b="0" i="0" u="none" strike="noStrike" cap="none" normalizeH="0" baseline="0" dirty="0" err="1">
                <a:ln>
                  <a:noFill/>
                </a:ln>
                <a:solidFill>
                  <a:srgbClr val="808080"/>
                </a:solidFill>
                <a:effectLst/>
                <a:latin typeface="JetBrains Mono"/>
              </a:rPr>
              <a:t>initialiser</a:t>
            </a:r>
            <a:br>
              <a:rPr kumimoji="0" lang="en-US" altLang="en-US" sz="1200" b="0" i="0" u="none" strike="noStrike" cap="none" normalizeH="0" baseline="0" dirty="0">
                <a:ln>
                  <a:noFill/>
                </a:ln>
                <a:solidFill>
                  <a:srgbClr val="808080"/>
                </a:solidFill>
                <a:effectLst/>
                <a:latin typeface="JetBrains Mono"/>
              </a:rPr>
            </a:b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a:ln>
                  <a:noFill/>
                </a:ln>
                <a:solidFill>
                  <a:srgbClr val="F9FAF4"/>
                </a:solidFill>
                <a:effectLst/>
                <a:latin typeface="JetBrains Mono"/>
              </a:rPr>
              <a:t>{</a:t>
            </a:r>
            <a:br>
              <a:rPr kumimoji="0" lang="en-US" altLang="en-US" sz="1200" b="0" i="0" u="none" strike="noStrike" cap="none" normalizeH="0" baseline="0" dirty="0">
                <a:ln>
                  <a:noFill/>
                </a:ln>
                <a:solidFill>
                  <a:srgbClr val="F9FAF4"/>
                </a:solidFill>
                <a:effectLst/>
                <a:latin typeface="JetBrains Mono"/>
              </a:rPr>
            </a:br>
            <a:r>
              <a:rPr kumimoji="0" lang="en-US" altLang="en-US" sz="1200" b="0" i="0" u="none" strike="noStrike" cap="none" normalizeH="0" baseline="0" dirty="0">
                <a:ln>
                  <a:noFill/>
                </a:ln>
                <a:solidFill>
                  <a:srgbClr val="F9FAF4"/>
                </a:solidFill>
                <a:effectLst/>
                <a:latin typeface="JetBrains Mono"/>
              </a:rPr>
              <a:t>        </a:t>
            </a:r>
            <a:r>
              <a:rPr kumimoji="0" lang="en-US" altLang="en-US" sz="1200" b="0" i="0" u="none" strike="noStrike" cap="none" normalizeH="0" baseline="0" dirty="0" err="1">
                <a:ln>
                  <a:noFill/>
                </a:ln>
                <a:solidFill>
                  <a:srgbClr val="F6F6F6"/>
                </a:solidFill>
                <a:effectLst/>
                <a:latin typeface="JetBrains Mono"/>
              </a:rPr>
              <a:t>System</a:t>
            </a:r>
            <a:r>
              <a:rPr kumimoji="0" lang="en-US" altLang="en-US" sz="1200" b="0" i="0" u="none" strike="noStrike" cap="none" normalizeH="0" baseline="0" dirty="0" err="1">
                <a:ln>
                  <a:noFill/>
                </a:ln>
                <a:solidFill>
                  <a:srgbClr val="F92772"/>
                </a:solidFill>
                <a:effectLst/>
                <a:latin typeface="JetBrains Mono"/>
              </a:rPr>
              <a:t>.</a:t>
            </a:r>
            <a:r>
              <a:rPr kumimoji="0" lang="en-US" altLang="en-US" sz="1200" b="1" i="0" u="none" strike="noStrike" cap="none" normalizeH="0" baseline="0" dirty="0" err="1">
                <a:ln>
                  <a:noFill/>
                </a:ln>
                <a:solidFill>
                  <a:srgbClr val="66D9EE"/>
                </a:solidFill>
                <a:effectLst/>
                <a:latin typeface="JetBrains Mono"/>
              </a:rPr>
              <a:t>out</a:t>
            </a:r>
            <a:r>
              <a:rPr kumimoji="0" lang="en-US" altLang="en-US" sz="1200" b="0" i="0" u="none" strike="noStrike" cap="none" normalizeH="0" baseline="0" dirty="0" err="1">
                <a:ln>
                  <a:noFill/>
                </a:ln>
                <a:solidFill>
                  <a:srgbClr val="F92772"/>
                </a:solidFill>
                <a:effectLst/>
                <a:latin typeface="JetBrains Mono"/>
              </a:rPr>
              <a:t>.</a:t>
            </a:r>
            <a:r>
              <a:rPr kumimoji="0" lang="en-US" altLang="en-US" sz="1200" b="0" i="0" u="none" strike="noStrike" cap="none" normalizeH="0" baseline="0" dirty="0" err="1">
                <a:ln>
                  <a:noFill/>
                </a:ln>
                <a:solidFill>
                  <a:srgbClr val="F6F6F6"/>
                </a:solidFill>
                <a:effectLst/>
                <a:latin typeface="JetBrains Mono"/>
              </a:rPr>
              <a:t>println</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E6DA74"/>
                </a:solidFill>
                <a:effectLst/>
                <a:latin typeface="JetBrains Mono"/>
              </a:rPr>
              <a:t>“Setting field"</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F92772"/>
                </a:solidFill>
                <a:effectLst/>
                <a:latin typeface="JetBrains Mono"/>
              </a:rPr>
              <a:t>;</a:t>
            </a:r>
            <a:br>
              <a:rPr kumimoji="0" lang="en-US" altLang="en-US" sz="1200" b="0" i="0" u="none" strike="noStrike" cap="none" normalizeH="0" baseline="0" dirty="0">
                <a:ln>
                  <a:noFill/>
                </a:ln>
                <a:solidFill>
                  <a:srgbClr val="F92772"/>
                </a:solidFill>
                <a:effectLst/>
                <a:latin typeface="JetBrains Mono"/>
              </a:rPr>
            </a:b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a:ln>
                  <a:noFill/>
                </a:ln>
                <a:solidFill>
                  <a:srgbClr val="F9FAF4"/>
                </a:solidFill>
                <a:effectLst/>
                <a:latin typeface="JetBrains Mono"/>
              </a:rPr>
              <a:t>}      </a:t>
            </a:r>
            <a:r>
              <a:rPr kumimoji="0" lang="en-US" altLang="en-US" sz="1200" b="0" i="0" u="none" strike="noStrike" cap="none" normalizeH="0" baseline="0" dirty="0">
                <a:ln>
                  <a:noFill/>
                </a:ln>
                <a:solidFill>
                  <a:srgbClr val="808080"/>
                </a:solidFill>
                <a:effectLst/>
                <a:latin typeface="JetBrains Mono"/>
              </a:rPr>
              <a:t>// instance </a:t>
            </a:r>
            <a:r>
              <a:rPr kumimoji="0" lang="en-US" altLang="en-US" sz="1200" b="0" i="0" u="none" strike="noStrike" cap="none" normalizeH="0" baseline="0" dirty="0" err="1">
                <a:ln>
                  <a:noFill/>
                </a:ln>
                <a:solidFill>
                  <a:srgbClr val="808080"/>
                </a:solidFill>
                <a:effectLst/>
                <a:latin typeface="JetBrains Mono"/>
              </a:rPr>
              <a:t>initialiser</a:t>
            </a:r>
            <a:br>
              <a:rPr kumimoji="0" lang="en-US" altLang="en-US" sz="1200" b="0" i="0" u="none" strike="noStrike" cap="none" normalizeH="0" baseline="0" dirty="0">
                <a:ln>
                  <a:noFill/>
                </a:ln>
                <a:solidFill>
                  <a:srgbClr val="808080"/>
                </a:solidFill>
                <a:effectLst/>
                <a:latin typeface="JetBrains Mono"/>
              </a:rPr>
            </a:b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a:ln>
                  <a:noFill/>
                </a:ln>
                <a:solidFill>
                  <a:srgbClr val="F92772"/>
                </a:solidFill>
                <a:effectLst/>
                <a:latin typeface="JetBrains Mono"/>
              </a:rPr>
              <a:t>public </a:t>
            </a:r>
            <a:r>
              <a:rPr kumimoji="0" lang="en-US" altLang="en-US" sz="1200" b="0" i="0" u="none" strike="noStrike" cap="none" normalizeH="0" baseline="0" dirty="0">
                <a:ln>
                  <a:noFill/>
                </a:ln>
                <a:solidFill>
                  <a:srgbClr val="A7E22E"/>
                </a:solidFill>
                <a:effectLst/>
                <a:latin typeface="JetBrains Mono"/>
              </a:rPr>
              <a:t>Robot</a:t>
            </a:r>
            <a:r>
              <a:rPr kumimoji="0" lang="en-US" altLang="en-US" sz="1200" b="0" i="0" u="none" strike="noStrike" cap="none" normalizeH="0" baseline="0" dirty="0">
                <a:ln>
                  <a:noFill/>
                </a:ln>
                <a:solidFill>
                  <a:srgbClr val="F9FAF4"/>
                </a:solidFill>
                <a:effectLst/>
                <a:latin typeface="JetBrains Mono"/>
              </a:rPr>
              <a:t>()</a:t>
            </a:r>
            <a:br>
              <a:rPr kumimoji="0" lang="en-US" altLang="en-US" sz="1200" b="0" i="0" u="none" strike="noStrike" cap="none" normalizeH="0" baseline="0" dirty="0">
                <a:ln>
                  <a:noFill/>
                </a:ln>
                <a:solidFill>
                  <a:srgbClr val="F9FAF4"/>
                </a:solidFill>
                <a:effectLst/>
                <a:latin typeface="JetBrains Mono"/>
              </a:rPr>
            </a:br>
            <a:r>
              <a:rPr kumimoji="0" lang="en-US" altLang="en-US" sz="1200" b="0" i="0" u="none" strike="noStrike" cap="none" normalizeH="0" baseline="0" dirty="0">
                <a:ln>
                  <a:noFill/>
                </a:ln>
                <a:solidFill>
                  <a:srgbClr val="F9FAF4"/>
                </a:solidFill>
                <a:effectLst/>
                <a:latin typeface="JetBrains Mono"/>
              </a:rPr>
              <a:t>    {  </a:t>
            </a:r>
            <a:r>
              <a:rPr kumimoji="0" lang="en-US" altLang="en-US" sz="1200" b="0" i="0" u="none" strike="noStrike" cap="none" normalizeH="0" baseline="0" dirty="0">
                <a:ln>
                  <a:noFill/>
                </a:ln>
                <a:solidFill>
                  <a:srgbClr val="808080"/>
                </a:solidFill>
                <a:effectLst/>
                <a:latin typeface="JetBrains Mono"/>
              </a:rPr>
              <a:t>// constructor</a:t>
            </a: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a:ln>
                  <a:noFill/>
                </a:ln>
                <a:solidFill>
                  <a:srgbClr val="66D9EE"/>
                </a:solidFill>
                <a:effectLst/>
                <a:latin typeface="JetBrains Mono"/>
              </a:rPr>
              <a:t>name </a:t>
            </a: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a:ln>
                  <a:noFill/>
                </a:ln>
                <a:solidFill>
                  <a:srgbClr val="E6DA74"/>
                </a:solidFill>
                <a:effectLst/>
                <a:latin typeface="JetBrains Mono"/>
              </a:rPr>
              <a:t>"Metal Head"</a:t>
            </a:r>
            <a:r>
              <a:rPr kumimoji="0" lang="en-US" altLang="en-US" sz="1200" b="0" i="0" u="none" strike="noStrike" cap="none" normalizeH="0" baseline="0" dirty="0">
                <a:ln>
                  <a:noFill/>
                </a:ln>
                <a:solidFill>
                  <a:srgbClr val="F92772"/>
                </a:solidFill>
                <a:effectLst/>
                <a:latin typeface="JetBrains Mono"/>
              </a:rPr>
              <a:t>;</a:t>
            </a:r>
            <a:br>
              <a:rPr kumimoji="0" lang="en-US" altLang="en-US" sz="1200" b="0" i="0" u="none" strike="noStrike" cap="none" normalizeH="0" baseline="0" dirty="0">
                <a:ln>
                  <a:noFill/>
                </a:ln>
                <a:solidFill>
                  <a:srgbClr val="F92772"/>
                </a:solidFill>
                <a:effectLst/>
                <a:latin typeface="JetBrains Mono"/>
              </a:rPr>
            </a:b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err="1">
                <a:ln>
                  <a:noFill/>
                </a:ln>
                <a:solidFill>
                  <a:srgbClr val="F6F6F6"/>
                </a:solidFill>
                <a:effectLst/>
                <a:latin typeface="JetBrains Mono"/>
              </a:rPr>
              <a:t>System</a:t>
            </a:r>
            <a:r>
              <a:rPr kumimoji="0" lang="en-US" altLang="en-US" sz="1200" b="0" i="0" u="none" strike="noStrike" cap="none" normalizeH="0" baseline="0" dirty="0" err="1">
                <a:ln>
                  <a:noFill/>
                </a:ln>
                <a:solidFill>
                  <a:srgbClr val="F92772"/>
                </a:solidFill>
                <a:effectLst/>
                <a:latin typeface="JetBrains Mono"/>
              </a:rPr>
              <a:t>.</a:t>
            </a:r>
            <a:r>
              <a:rPr kumimoji="0" lang="en-US" altLang="en-US" sz="1200" b="1" i="0" u="none" strike="noStrike" cap="none" normalizeH="0" baseline="0" dirty="0" err="1">
                <a:ln>
                  <a:noFill/>
                </a:ln>
                <a:solidFill>
                  <a:srgbClr val="66D9EE"/>
                </a:solidFill>
                <a:effectLst/>
                <a:latin typeface="JetBrains Mono"/>
              </a:rPr>
              <a:t>out</a:t>
            </a:r>
            <a:r>
              <a:rPr kumimoji="0" lang="en-US" altLang="en-US" sz="1200" b="0" i="0" u="none" strike="noStrike" cap="none" normalizeH="0" baseline="0" dirty="0" err="1">
                <a:ln>
                  <a:noFill/>
                </a:ln>
                <a:solidFill>
                  <a:srgbClr val="F92772"/>
                </a:solidFill>
                <a:effectLst/>
                <a:latin typeface="JetBrains Mono"/>
              </a:rPr>
              <a:t>.</a:t>
            </a:r>
            <a:r>
              <a:rPr kumimoji="0" lang="en-US" altLang="en-US" sz="1200" b="0" i="0" u="none" strike="noStrike" cap="none" normalizeH="0" baseline="0" dirty="0" err="1">
                <a:ln>
                  <a:noFill/>
                </a:ln>
                <a:solidFill>
                  <a:srgbClr val="F6F6F6"/>
                </a:solidFill>
                <a:effectLst/>
                <a:latin typeface="JetBrains Mono"/>
              </a:rPr>
              <a:t>println</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E6DA74"/>
                </a:solidFill>
                <a:effectLst/>
                <a:latin typeface="JetBrains Mono"/>
              </a:rPr>
              <a:t>“Setting constructor"</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F92772"/>
                </a:solidFill>
                <a:effectLst/>
                <a:latin typeface="JetBrains Mono"/>
              </a:rPr>
              <a:t>;</a:t>
            </a:r>
            <a:br>
              <a:rPr kumimoji="0" lang="en-US" altLang="en-US" sz="1200" b="0" i="0" u="none" strike="noStrike" cap="none" normalizeH="0" baseline="0" dirty="0">
                <a:ln>
                  <a:noFill/>
                </a:ln>
                <a:solidFill>
                  <a:srgbClr val="F92772"/>
                </a:solidFill>
                <a:effectLst/>
                <a:latin typeface="JetBrains Mono"/>
              </a:rPr>
            </a:b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a:ln>
                  <a:noFill/>
                </a:ln>
                <a:solidFill>
                  <a:srgbClr val="F9FAF4"/>
                </a:solidFill>
                <a:effectLst/>
                <a:latin typeface="JetBrains Mono"/>
              </a:rPr>
              <a:t>}</a:t>
            </a:r>
            <a:br>
              <a:rPr kumimoji="0" lang="en-US" altLang="en-US" sz="1200" b="0" i="0" u="none" strike="noStrike" cap="none" normalizeH="0" baseline="0" dirty="0">
                <a:ln>
                  <a:noFill/>
                </a:ln>
                <a:solidFill>
                  <a:srgbClr val="F9FAF4"/>
                </a:solidFill>
                <a:effectLst/>
                <a:latin typeface="JetBrains Mono"/>
              </a:rPr>
            </a:br>
            <a:br>
              <a:rPr kumimoji="0" lang="en-US" altLang="en-US" sz="1200" b="0" i="0" u="none" strike="noStrike" cap="none" normalizeH="0" baseline="0" dirty="0">
                <a:ln>
                  <a:noFill/>
                </a:ln>
                <a:solidFill>
                  <a:srgbClr val="F9FAF4"/>
                </a:solidFill>
                <a:effectLst/>
                <a:latin typeface="JetBrains Mono"/>
              </a:rPr>
            </a:br>
            <a:r>
              <a:rPr kumimoji="0" lang="en-US" altLang="en-US" sz="1200" b="0" i="0" u="none" strike="noStrike" cap="none" normalizeH="0" baseline="0" dirty="0">
                <a:ln>
                  <a:noFill/>
                </a:ln>
                <a:solidFill>
                  <a:srgbClr val="F9FAF4"/>
                </a:solidFill>
                <a:effectLst/>
                <a:latin typeface="JetBrains Mono"/>
              </a:rPr>
              <a:t>    </a:t>
            </a:r>
            <a:r>
              <a:rPr kumimoji="0" lang="en-US" altLang="en-US" sz="1200" b="0" i="0" u="none" strike="noStrike" cap="none" normalizeH="0" baseline="0" dirty="0">
                <a:ln>
                  <a:noFill/>
                </a:ln>
                <a:solidFill>
                  <a:srgbClr val="F92772"/>
                </a:solidFill>
                <a:effectLst/>
                <a:latin typeface="JetBrains Mono"/>
              </a:rPr>
              <a:t>public static void </a:t>
            </a:r>
            <a:r>
              <a:rPr kumimoji="0" lang="en-US" altLang="en-US" sz="1200" b="0" i="0" u="none" strike="noStrike" cap="none" normalizeH="0" baseline="0" dirty="0">
                <a:ln>
                  <a:noFill/>
                </a:ln>
                <a:solidFill>
                  <a:srgbClr val="A7E22E"/>
                </a:solidFill>
                <a:effectLst/>
                <a:latin typeface="JetBrains Mono"/>
              </a:rPr>
              <a:t>main</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F6F6F6"/>
                </a:solidFill>
                <a:effectLst/>
                <a:latin typeface="JetBrains Mono"/>
              </a:rPr>
              <a:t>String</a:t>
            </a:r>
            <a:r>
              <a:rPr kumimoji="0" lang="en-US" altLang="en-US" sz="1200" b="0" i="0" u="none" strike="noStrike" cap="none" normalizeH="0" baseline="0" dirty="0">
                <a:ln>
                  <a:noFill/>
                </a:ln>
                <a:solidFill>
                  <a:srgbClr val="F9FAF4"/>
                </a:solidFill>
                <a:effectLst/>
                <a:latin typeface="JetBrains Mono"/>
              </a:rPr>
              <a:t>[] </a:t>
            </a:r>
            <a:r>
              <a:rPr kumimoji="0" lang="en-US" altLang="en-US" sz="1200" b="0" i="0" u="none" strike="noStrike" cap="none" normalizeH="0" baseline="0" dirty="0" err="1">
                <a:ln>
                  <a:noFill/>
                </a:ln>
                <a:solidFill>
                  <a:srgbClr val="FE9720"/>
                </a:solidFill>
                <a:effectLst/>
                <a:latin typeface="JetBrains Mono"/>
              </a:rPr>
              <a:t>args</a:t>
            </a:r>
            <a:r>
              <a:rPr kumimoji="0" lang="en-US" altLang="en-US" sz="1200" b="0" i="0" u="none" strike="noStrike" cap="none" normalizeH="0" baseline="0" dirty="0">
                <a:ln>
                  <a:noFill/>
                </a:ln>
                <a:solidFill>
                  <a:srgbClr val="F9FAF4"/>
                </a:solidFill>
                <a:effectLst/>
                <a:latin typeface="JetBrains Mono"/>
              </a:rPr>
              <a:t>)</a:t>
            </a:r>
            <a:br>
              <a:rPr kumimoji="0" lang="en-US" altLang="en-US" sz="1200" b="0" i="0" u="none" strike="noStrike" cap="none" normalizeH="0" baseline="0" dirty="0">
                <a:ln>
                  <a:noFill/>
                </a:ln>
                <a:solidFill>
                  <a:srgbClr val="F9FAF4"/>
                </a:solidFill>
                <a:effectLst/>
                <a:latin typeface="JetBrains Mono"/>
              </a:rPr>
            </a:br>
            <a:r>
              <a:rPr kumimoji="0" lang="en-US" altLang="en-US" sz="1200" b="0" i="0" u="none" strike="noStrike" cap="none" normalizeH="0" baseline="0" dirty="0">
                <a:ln>
                  <a:noFill/>
                </a:ln>
                <a:solidFill>
                  <a:srgbClr val="F9FAF4"/>
                </a:solidFill>
                <a:effectLst/>
                <a:latin typeface="JetBrains Mono"/>
              </a:rPr>
              <a:t>    {</a:t>
            </a:r>
            <a:br>
              <a:rPr kumimoji="0" lang="en-US" altLang="en-US" sz="1200" b="0" i="0" u="none" strike="noStrike" cap="none" normalizeH="0" baseline="0" dirty="0">
                <a:ln>
                  <a:noFill/>
                </a:ln>
                <a:solidFill>
                  <a:srgbClr val="F9FAF4"/>
                </a:solidFill>
                <a:effectLst/>
                <a:latin typeface="JetBrains Mono"/>
              </a:rPr>
            </a:br>
            <a:r>
              <a:rPr kumimoji="0" lang="en-US" altLang="en-US" sz="1200" b="0" i="0" u="none" strike="noStrike" cap="none" normalizeH="0" baseline="0" dirty="0">
                <a:ln>
                  <a:noFill/>
                </a:ln>
                <a:solidFill>
                  <a:srgbClr val="F9FAF4"/>
                </a:solidFill>
                <a:effectLst/>
                <a:latin typeface="JetBrains Mono"/>
              </a:rPr>
              <a:t>        </a:t>
            </a:r>
            <a:r>
              <a:rPr kumimoji="0" lang="en-US" altLang="en-US" sz="1200" b="0" i="0" u="none" strike="noStrike" cap="none" normalizeH="0" baseline="0" dirty="0">
                <a:ln>
                  <a:noFill/>
                </a:ln>
                <a:solidFill>
                  <a:srgbClr val="F6F6F6"/>
                </a:solidFill>
                <a:effectLst/>
                <a:latin typeface="JetBrains Mono"/>
              </a:rPr>
              <a:t>Robot android1 </a:t>
            </a:r>
            <a:r>
              <a:rPr kumimoji="0" lang="en-US" altLang="en-US" sz="1200" b="0" i="0" u="none" strike="noStrike" cap="none" normalizeH="0" baseline="0" dirty="0">
                <a:ln>
                  <a:noFill/>
                </a:ln>
                <a:solidFill>
                  <a:srgbClr val="F92772"/>
                </a:solidFill>
                <a:effectLst/>
                <a:latin typeface="JetBrains Mono"/>
              </a:rPr>
              <a:t>= new </a:t>
            </a:r>
            <a:r>
              <a:rPr kumimoji="0" lang="en-US" altLang="en-US" sz="1200" b="0" i="0" u="none" strike="noStrike" cap="none" normalizeH="0" baseline="0" dirty="0">
                <a:ln>
                  <a:noFill/>
                </a:ln>
                <a:solidFill>
                  <a:srgbClr val="F6F6F6"/>
                </a:solidFill>
                <a:effectLst/>
                <a:latin typeface="JetBrains Mono"/>
              </a:rPr>
              <a:t>Robot</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F92772"/>
                </a:solidFill>
                <a:effectLst/>
                <a:latin typeface="JetBrains Mono"/>
              </a:rPr>
              <a:t>;</a:t>
            </a:r>
            <a:br>
              <a:rPr kumimoji="0" lang="en-US" altLang="en-US" sz="1200" b="0" i="0" u="none" strike="noStrike" cap="none" normalizeH="0" baseline="0" dirty="0">
                <a:ln>
                  <a:noFill/>
                </a:ln>
                <a:solidFill>
                  <a:srgbClr val="F92772"/>
                </a:solidFill>
                <a:effectLst/>
                <a:latin typeface="JetBrains Mono"/>
              </a:rPr>
            </a:b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err="1">
                <a:ln>
                  <a:noFill/>
                </a:ln>
                <a:solidFill>
                  <a:srgbClr val="F6F6F6"/>
                </a:solidFill>
                <a:effectLst/>
                <a:latin typeface="JetBrains Mono"/>
              </a:rPr>
              <a:t>System</a:t>
            </a:r>
            <a:r>
              <a:rPr kumimoji="0" lang="en-US" altLang="en-US" sz="1200" b="0" i="0" u="none" strike="noStrike" cap="none" normalizeH="0" baseline="0" dirty="0" err="1">
                <a:ln>
                  <a:noFill/>
                </a:ln>
                <a:solidFill>
                  <a:srgbClr val="F92772"/>
                </a:solidFill>
                <a:effectLst/>
                <a:latin typeface="JetBrains Mono"/>
              </a:rPr>
              <a:t>.</a:t>
            </a:r>
            <a:r>
              <a:rPr kumimoji="0" lang="en-US" altLang="en-US" sz="1200" b="1" i="0" u="none" strike="noStrike" cap="none" normalizeH="0" baseline="0" dirty="0" err="1">
                <a:ln>
                  <a:noFill/>
                </a:ln>
                <a:solidFill>
                  <a:srgbClr val="66D9EE"/>
                </a:solidFill>
                <a:effectLst/>
                <a:latin typeface="JetBrains Mono"/>
              </a:rPr>
              <a:t>out</a:t>
            </a:r>
            <a:r>
              <a:rPr kumimoji="0" lang="en-US" altLang="en-US" sz="1200" b="0" i="0" u="none" strike="noStrike" cap="none" normalizeH="0" baseline="0" dirty="0" err="1">
                <a:ln>
                  <a:noFill/>
                </a:ln>
                <a:solidFill>
                  <a:srgbClr val="F92772"/>
                </a:solidFill>
                <a:effectLst/>
                <a:latin typeface="JetBrains Mono"/>
              </a:rPr>
              <a:t>.</a:t>
            </a:r>
            <a:r>
              <a:rPr kumimoji="0" lang="en-US" altLang="en-US" sz="1200" b="0" i="0" u="none" strike="noStrike" cap="none" normalizeH="0" baseline="0" dirty="0" err="1">
                <a:ln>
                  <a:noFill/>
                </a:ln>
                <a:solidFill>
                  <a:srgbClr val="F6F6F6"/>
                </a:solidFill>
                <a:effectLst/>
                <a:latin typeface="JetBrains Mono"/>
              </a:rPr>
              <a:t>println</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F6F6F6"/>
                </a:solidFill>
                <a:effectLst/>
                <a:latin typeface="JetBrains Mono"/>
              </a:rPr>
              <a:t>android1</a:t>
            </a:r>
            <a:r>
              <a:rPr kumimoji="0" lang="en-US" altLang="en-US" sz="1200" b="0" i="0" u="none" strike="noStrike" cap="none" normalizeH="0" baseline="0" dirty="0">
                <a:ln>
                  <a:noFill/>
                </a:ln>
                <a:solidFill>
                  <a:srgbClr val="F92772"/>
                </a:solidFill>
                <a:effectLst/>
                <a:latin typeface="JetBrains Mono"/>
              </a:rPr>
              <a:t>.</a:t>
            </a:r>
            <a:r>
              <a:rPr kumimoji="0" lang="en-US" altLang="en-US" sz="1200" b="0" i="0" u="none" strike="noStrike" cap="none" normalizeH="0" baseline="0" dirty="0">
                <a:ln>
                  <a:noFill/>
                </a:ln>
                <a:solidFill>
                  <a:srgbClr val="66D9EE"/>
                </a:solidFill>
                <a:effectLst/>
                <a:latin typeface="JetBrains Mono"/>
              </a:rPr>
              <a:t>name</a:t>
            </a:r>
            <a:r>
              <a:rPr kumimoji="0" lang="en-US" altLang="en-US" sz="1200" b="0" i="0" u="none" strike="noStrike" cap="none" normalizeH="0" baseline="0" dirty="0">
                <a:ln>
                  <a:noFill/>
                </a:ln>
                <a:solidFill>
                  <a:srgbClr val="F9FAF4"/>
                </a:solidFill>
                <a:effectLst/>
                <a:latin typeface="JetBrains Mono"/>
              </a:rPr>
              <a:t>)</a:t>
            </a:r>
            <a:r>
              <a:rPr kumimoji="0" lang="en-US" altLang="en-US" sz="1200" b="0" i="0" u="none" strike="noStrike" cap="none" normalizeH="0" baseline="0" dirty="0">
                <a:ln>
                  <a:noFill/>
                </a:ln>
                <a:solidFill>
                  <a:srgbClr val="F92772"/>
                </a:solidFill>
                <a:effectLst/>
                <a:latin typeface="JetBrains Mono"/>
              </a:rPr>
              <a:t>;</a:t>
            </a:r>
            <a:br>
              <a:rPr kumimoji="0" lang="en-US" altLang="en-US" sz="1200" b="0" i="0" u="none" strike="noStrike" cap="none" normalizeH="0" baseline="0" dirty="0">
                <a:ln>
                  <a:noFill/>
                </a:ln>
                <a:solidFill>
                  <a:srgbClr val="F92772"/>
                </a:solidFill>
                <a:effectLst/>
                <a:latin typeface="JetBrains Mono"/>
              </a:rPr>
            </a:br>
            <a:r>
              <a:rPr kumimoji="0" lang="en-US" altLang="en-US" sz="1200" b="0" i="0" u="none" strike="noStrike" cap="none" normalizeH="0" baseline="0" dirty="0">
                <a:ln>
                  <a:noFill/>
                </a:ln>
                <a:solidFill>
                  <a:srgbClr val="F92772"/>
                </a:solidFill>
                <a:effectLst/>
                <a:latin typeface="JetBrains Mono"/>
              </a:rPr>
              <a:t>    </a:t>
            </a:r>
            <a:r>
              <a:rPr kumimoji="0" lang="en-US" altLang="en-US" sz="1200" b="0" i="0" u="none" strike="noStrike" cap="none" normalizeH="0" baseline="0" dirty="0">
                <a:ln>
                  <a:noFill/>
                </a:ln>
                <a:solidFill>
                  <a:srgbClr val="F9FAF4"/>
                </a:solidFill>
                <a:effectLst/>
                <a:latin typeface="JetBrains Mono"/>
              </a:rPr>
              <a:t>}</a:t>
            </a:r>
            <a:br>
              <a:rPr kumimoji="0" lang="en-US" altLang="en-US" sz="1200" b="0" i="0" u="none" strike="noStrike" cap="none" normalizeH="0" baseline="0" dirty="0">
                <a:ln>
                  <a:noFill/>
                </a:ln>
                <a:solidFill>
                  <a:srgbClr val="F9FAF4"/>
                </a:solidFill>
                <a:effectLst/>
                <a:latin typeface="JetBrains Mono"/>
              </a:rPr>
            </a:br>
            <a:r>
              <a:rPr kumimoji="0" lang="en-US" altLang="en-US" sz="1200" b="0" i="0" u="none" strike="noStrike" cap="none" normalizeH="0" baseline="0" dirty="0">
                <a:ln>
                  <a:noFill/>
                </a:ln>
                <a:solidFill>
                  <a:srgbClr val="F9FAF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B78856C-A0E9-4FD5-9303-A8283494C97B}"/>
              </a:ext>
            </a:extLst>
          </p:cNvPr>
          <p:cNvSpPr txBox="1"/>
          <p:nvPr/>
        </p:nvSpPr>
        <p:spPr>
          <a:xfrm>
            <a:off x="8455219" y="5872593"/>
            <a:ext cx="3429000" cy="630942"/>
          </a:xfrm>
          <a:prstGeom prst="rect">
            <a:avLst/>
          </a:prstGeom>
          <a:noFill/>
        </p:spPr>
        <p:txBody>
          <a:bodyPr wrap="square">
            <a:spAutoFit/>
          </a:bodyPr>
          <a:lstStyle/>
          <a:p>
            <a:r>
              <a:rPr lang="en-GB" sz="700" b="1" dirty="0"/>
              <a:t>OUTPUT</a:t>
            </a:r>
          </a:p>
          <a:p>
            <a:pPr marL="0" indent="0">
              <a:buNone/>
            </a:pPr>
            <a:endParaRPr lang="en-GB" sz="700" dirty="0"/>
          </a:p>
          <a:p>
            <a:pPr marL="0" indent="0">
              <a:buNone/>
            </a:pPr>
            <a:r>
              <a:rPr lang="en-GB" sz="700" dirty="0"/>
              <a:t>setting field</a:t>
            </a:r>
          </a:p>
          <a:p>
            <a:pPr marL="0" indent="0">
              <a:buNone/>
            </a:pPr>
            <a:r>
              <a:rPr lang="en-GB" sz="700" dirty="0"/>
              <a:t>setting constructor</a:t>
            </a:r>
          </a:p>
          <a:p>
            <a:pPr marL="0" indent="0">
              <a:buNone/>
            </a:pPr>
            <a:r>
              <a:rPr lang="en-GB" sz="700" dirty="0"/>
              <a:t>Metal Head</a:t>
            </a:r>
          </a:p>
        </p:txBody>
      </p:sp>
    </p:spTree>
    <p:extLst>
      <p:ext uri="{BB962C8B-B14F-4D97-AF65-F5344CB8AC3E}">
        <p14:creationId xmlns:p14="http://schemas.microsoft.com/office/powerpoint/2010/main" val="41449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82D4EC-B17D-4697-9182-435799637CCC}"/>
              </a:ext>
            </a:extLst>
          </p:cNvPr>
          <p:cNvSpPr>
            <a:spLocks noGrp="1"/>
          </p:cNvSpPr>
          <p:nvPr>
            <p:ph idx="1"/>
          </p:nvPr>
        </p:nvSpPr>
        <p:spPr>
          <a:xfrm>
            <a:off x="708990" y="694315"/>
            <a:ext cx="11330765" cy="575539"/>
          </a:xfrm>
        </p:spPr>
        <p:txBody>
          <a:bodyPr/>
          <a:lstStyle/>
          <a:p>
            <a:r>
              <a:rPr lang="en-GB" dirty="0"/>
              <a:t>These initialisation blocks are always run before the constructor so what will the output of this be?</a:t>
            </a:r>
          </a:p>
        </p:txBody>
      </p:sp>
      <p:sp>
        <p:nvSpPr>
          <p:cNvPr id="2" name="Title 1">
            <a:extLst>
              <a:ext uri="{FF2B5EF4-FFF2-40B4-BE49-F238E27FC236}">
                <a16:creationId xmlns:a16="http://schemas.microsoft.com/office/drawing/2014/main" id="{BB8A5A97-7C4C-45AA-A172-38BDD7B2AE1F}"/>
              </a:ext>
            </a:extLst>
          </p:cNvPr>
          <p:cNvSpPr>
            <a:spLocks noGrp="1"/>
          </p:cNvSpPr>
          <p:nvPr>
            <p:ph type="ctrTitle"/>
          </p:nvPr>
        </p:nvSpPr>
        <p:spPr/>
        <p:txBody>
          <a:bodyPr/>
          <a:lstStyle/>
          <a:p>
            <a:r>
              <a:rPr lang="en-GB" dirty="0"/>
              <a:t>Instance Initialisers cntd.</a:t>
            </a:r>
          </a:p>
        </p:txBody>
      </p:sp>
      <p:sp>
        <p:nvSpPr>
          <p:cNvPr id="7" name="Rectangle 2">
            <a:extLst>
              <a:ext uri="{FF2B5EF4-FFF2-40B4-BE49-F238E27FC236}">
                <a16:creationId xmlns:a16="http://schemas.microsoft.com/office/drawing/2014/main" id="{3ABF31D6-F6DA-4061-A6EC-E2824E906FD2}"/>
              </a:ext>
            </a:extLst>
          </p:cNvPr>
          <p:cNvSpPr>
            <a:spLocks noChangeArrowheads="1"/>
          </p:cNvSpPr>
          <p:nvPr/>
        </p:nvSpPr>
        <p:spPr bwMode="auto">
          <a:xfrm>
            <a:off x="708990" y="1110331"/>
            <a:ext cx="5900357" cy="5262979"/>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92772"/>
                </a:solidFill>
                <a:effectLst/>
                <a:latin typeface="JetBrains Mono"/>
              </a:rPr>
              <a:t>public class </a:t>
            </a:r>
            <a:r>
              <a:rPr kumimoji="0" lang="en-US" altLang="en-US" sz="1400" b="0" i="0" u="none" strike="noStrike" cap="none" normalizeH="0" baseline="0" dirty="0" err="1">
                <a:ln>
                  <a:noFill/>
                </a:ln>
                <a:solidFill>
                  <a:srgbClr val="F6F6F6"/>
                </a:solidFill>
                <a:effectLst/>
                <a:latin typeface="JetBrains Mono"/>
              </a:rPr>
              <a:t>InitBlock</a:t>
            </a:r>
            <a:br>
              <a:rPr kumimoji="0" lang="en-US" altLang="en-US" sz="1400" b="0" i="0" u="none" strike="noStrike" cap="none" normalizeH="0" baseline="0" dirty="0">
                <a:ln>
                  <a:noFill/>
                </a:ln>
                <a:solidFill>
                  <a:srgbClr val="F6F6F6"/>
                </a:solidFill>
                <a:effectLst/>
                <a:latin typeface="JetBrains Mono"/>
              </a:rPr>
            </a:br>
            <a:r>
              <a:rPr kumimoji="0" lang="en-US" altLang="en-US" sz="1400" b="0" i="0" u="none" strike="noStrike" cap="none" normalizeH="0" baseline="0" dirty="0">
                <a:ln>
                  <a:noFill/>
                </a:ln>
                <a:solidFill>
                  <a:srgbClr val="F9FAF4"/>
                </a:solidFill>
                <a:effectLst/>
                <a:latin typeface="JetBrains Mono"/>
              </a:rPr>
              <a:t>{</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    </a:t>
            </a:r>
            <a:r>
              <a:rPr kumimoji="0" lang="en-US" altLang="en-US" sz="1400" b="0" i="0" u="none" strike="noStrike" cap="none" normalizeH="0" baseline="0" dirty="0">
                <a:ln>
                  <a:noFill/>
                </a:ln>
                <a:solidFill>
                  <a:srgbClr val="F92772"/>
                </a:solidFill>
                <a:effectLst/>
                <a:latin typeface="JetBrains Mono"/>
              </a:rPr>
              <a:t>public static void </a:t>
            </a:r>
            <a:r>
              <a:rPr kumimoji="0" lang="en-US" altLang="en-US" sz="1400" b="0" i="0" u="none" strike="noStrike" cap="none" normalizeH="0" baseline="0" dirty="0">
                <a:ln>
                  <a:noFill/>
                </a:ln>
                <a:solidFill>
                  <a:srgbClr val="A7E22E"/>
                </a:solidFill>
                <a:effectLst/>
                <a:latin typeface="JetBrains Mono"/>
              </a:rPr>
              <a:t>main</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a:ln>
                  <a:noFill/>
                </a:ln>
                <a:solidFill>
                  <a:srgbClr val="F6F6F6"/>
                </a:solidFill>
                <a:effectLst/>
                <a:latin typeface="JetBrains Mono"/>
              </a:rPr>
              <a:t>String</a:t>
            </a:r>
            <a:r>
              <a:rPr kumimoji="0" lang="en-US" altLang="en-US" sz="1400" b="0" i="0" u="none" strike="noStrike" cap="none" normalizeH="0" baseline="0" dirty="0">
                <a:ln>
                  <a:noFill/>
                </a:ln>
                <a:solidFill>
                  <a:srgbClr val="F9FAF4"/>
                </a:solidFill>
                <a:effectLst/>
                <a:latin typeface="JetBrains Mono"/>
              </a:rPr>
              <a:t>[] </a:t>
            </a:r>
            <a:r>
              <a:rPr kumimoji="0" lang="en-US" altLang="en-US" sz="1400" b="0" i="0" u="none" strike="noStrike" cap="none" normalizeH="0" baseline="0" dirty="0" err="1">
                <a:ln>
                  <a:noFill/>
                </a:ln>
                <a:solidFill>
                  <a:srgbClr val="FE9720"/>
                </a:solidFill>
                <a:effectLst/>
                <a:latin typeface="JetBrains Mono"/>
              </a:rPr>
              <a:t>args</a:t>
            </a:r>
            <a:r>
              <a:rPr kumimoji="0" lang="en-US" altLang="en-US" sz="1400" b="0" i="0" u="none" strike="noStrike" cap="none" normalizeH="0" baseline="0" dirty="0">
                <a:ln>
                  <a:noFill/>
                </a:ln>
                <a:solidFill>
                  <a:srgbClr val="F9FAF4"/>
                </a:solidFill>
                <a:effectLst/>
                <a:latin typeface="JetBrains Mono"/>
              </a:rPr>
              <a:t>) {</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        </a:t>
            </a:r>
            <a:r>
              <a:rPr kumimoji="0" lang="en-US" altLang="en-US" sz="1400" b="0" i="0" u="none" strike="noStrike" cap="none" normalizeH="0" baseline="0" dirty="0" err="1">
                <a:ln>
                  <a:noFill/>
                </a:ln>
                <a:solidFill>
                  <a:srgbClr val="F6F6F6"/>
                </a:solidFill>
                <a:effectLst/>
                <a:latin typeface="JetBrains Mono"/>
              </a:rPr>
              <a:t>FabBlock</a:t>
            </a:r>
            <a:r>
              <a:rPr kumimoji="0" lang="en-US" altLang="en-US" sz="1400" b="0" i="0" u="none" strike="noStrike" cap="none" normalizeH="0" baseline="0" dirty="0">
                <a:ln>
                  <a:noFill/>
                </a:ln>
                <a:solidFill>
                  <a:srgbClr val="F6F6F6"/>
                </a:solidFill>
                <a:effectLst/>
                <a:latin typeface="JetBrains Mono"/>
              </a:rPr>
              <a:t> </a:t>
            </a:r>
            <a:r>
              <a:rPr kumimoji="0" lang="en-US" altLang="en-US" sz="1400" b="0" i="0" u="none" strike="noStrike" cap="none" normalizeH="0" baseline="0" dirty="0" err="1">
                <a:ln>
                  <a:noFill/>
                </a:ln>
                <a:solidFill>
                  <a:srgbClr val="F6F6F6"/>
                </a:solidFill>
                <a:effectLst/>
                <a:latin typeface="JetBrains Mono"/>
              </a:rPr>
              <a:t>myFabBlock</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err="1">
                <a:ln>
                  <a:noFill/>
                </a:ln>
                <a:solidFill>
                  <a:srgbClr val="F6F6F6"/>
                </a:solidFill>
                <a:effectLst/>
                <a:latin typeface="JetBrains Mono"/>
              </a:rPr>
              <a:t>myFabBlock</a:t>
            </a:r>
            <a:r>
              <a:rPr kumimoji="0" lang="en-US" altLang="en-US" sz="1400" b="0" i="0" u="none" strike="noStrike" cap="none" normalizeH="0" baseline="0" dirty="0">
                <a:ln>
                  <a:noFill/>
                </a:ln>
                <a:solidFill>
                  <a:srgbClr val="F6F6F6"/>
                </a:solidFill>
                <a:effectLst/>
                <a:latin typeface="JetBrains Mono"/>
              </a:rPr>
              <a:t> </a:t>
            </a:r>
            <a:r>
              <a:rPr kumimoji="0" lang="en-US" altLang="en-US" sz="1400" b="0" i="0" u="none" strike="noStrike" cap="none" normalizeH="0" baseline="0" dirty="0">
                <a:ln>
                  <a:noFill/>
                </a:ln>
                <a:solidFill>
                  <a:srgbClr val="F92772"/>
                </a:solidFill>
                <a:effectLst/>
                <a:latin typeface="JetBrains Mono"/>
              </a:rPr>
              <a:t>= new </a:t>
            </a:r>
            <a:r>
              <a:rPr kumimoji="0" lang="en-US" altLang="en-US" sz="1400" b="0" i="0" u="none" strike="noStrike" cap="none" normalizeH="0" baseline="0" dirty="0" err="1">
                <a:ln>
                  <a:noFill/>
                </a:ln>
                <a:solidFill>
                  <a:srgbClr val="F6F6F6"/>
                </a:solidFill>
                <a:effectLst/>
                <a:latin typeface="JetBrains Mono"/>
              </a:rPr>
              <a:t>FabBlock</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a:ln>
                  <a:noFill/>
                </a:ln>
                <a:solidFill>
                  <a:srgbClr val="E6DA74"/>
                </a:solidFill>
                <a:effectLst/>
                <a:latin typeface="JetBrains Mono"/>
              </a:rPr>
              <a:t>"</a:t>
            </a:r>
            <a:r>
              <a:rPr kumimoji="0" lang="en-US" altLang="en-US" sz="1400" b="0" i="0" u="none" strike="noStrike" cap="none" normalizeH="0" baseline="0" dirty="0" err="1">
                <a:ln>
                  <a:noFill/>
                </a:ln>
                <a:solidFill>
                  <a:srgbClr val="E6DA74"/>
                </a:solidFill>
                <a:effectLst/>
                <a:latin typeface="JetBrains Mono"/>
              </a:rPr>
              <a:t>Fabalam</a:t>
            </a:r>
            <a:r>
              <a:rPr kumimoji="0" lang="en-US" altLang="en-US" sz="1400" b="0" i="0" u="none" strike="noStrike" cap="none" normalizeH="0" baseline="0" dirty="0">
                <a:ln>
                  <a:noFill/>
                </a:ln>
                <a:solidFill>
                  <a:srgbClr val="E6DA74"/>
                </a:solidFill>
                <a:effectLst/>
                <a:latin typeface="JetBrains Mono"/>
              </a:rPr>
              <a:t>"</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F9FAF4"/>
                </a:solidFill>
                <a:effectLst/>
                <a:latin typeface="JetBrains Mono"/>
              </a:rPr>
              <a:t>}</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a:t>
            </a:r>
            <a:br>
              <a:rPr kumimoji="0" lang="en-US" altLang="en-US" sz="1400" b="0" i="0" u="none" strike="noStrike" cap="none" normalizeH="0" baseline="0" dirty="0">
                <a:ln>
                  <a:noFill/>
                </a:ln>
                <a:solidFill>
                  <a:srgbClr val="F9FAF4"/>
                </a:solidFill>
                <a:effectLst/>
                <a:latin typeface="JetBrains Mono"/>
              </a:rPr>
            </a:b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2772"/>
                </a:solidFill>
                <a:effectLst/>
                <a:latin typeface="JetBrains Mono"/>
              </a:rPr>
              <a:t>class </a:t>
            </a:r>
            <a:r>
              <a:rPr kumimoji="0" lang="en-US" altLang="en-US" sz="1400" b="0" i="0" u="none" strike="noStrike" cap="none" normalizeH="0" baseline="0" dirty="0" err="1">
                <a:ln>
                  <a:noFill/>
                </a:ln>
                <a:solidFill>
                  <a:srgbClr val="F6F6F6"/>
                </a:solidFill>
                <a:effectLst/>
                <a:latin typeface="JetBrains Mono"/>
              </a:rPr>
              <a:t>FabBlock</a:t>
            </a:r>
            <a:br>
              <a:rPr kumimoji="0" lang="en-US" altLang="en-US" sz="1400" b="0" i="0" u="none" strike="noStrike" cap="none" normalizeH="0" baseline="0" dirty="0">
                <a:ln>
                  <a:noFill/>
                </a:ln>
                <a:solidFill>
                  <a:srgbClr val="F6F6F6"/>
                </a:solidFill>
                <a:effectLst/>
                <a:latin typeface="JetBrains Mono"/>
              </a:rPr>
            </a:br>
            <a:r>
              <a:rPr kumimoji="0" lang="en-US" altLang="en-US" sz="1400" b="0" i="0" u="none" strike="noStrike" cap="none" normalizeH="0" baseline="0" dirty="0">
                <a:ln>
                  <a:noFill/>
                </a:ln>
                <a:solidFill>
                  <a:srgbClr val="F9FAF4"/>
                </a:solidFill>
                <a:effectLst/>
                <a:latin typeface="JetBrains Mono"/>
              </a:rPr>
              <a:t>{</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    </a:t>
            </a:r>
            <a:r>
              <a:rPr kumimoji="0" lang="en-US" altLang="en-US" sz="1400" b="0" i="0" u="none" strike="noStrike" cap="none" normalizeH="0" baseline="0" dirty="0">
                <a:ln>
                  <a:noFill/>
                </a:ln>
                <a:solidFill>
                  <a:srgbClr val="F6F6F6"/>
                </a:solidFill>
                <a:effectLst/>
                <a:latin typeface="JetBrains Mono"/>
              </a:rPr>
              <a:t>String </a:t>
            </a:r>
            <a:r>
              <a:rPr kumimoji="0" lang="en-US" altLang="en-US" sz="1400" b="0" i="0" u="none" strike="noStrike" cap="none" normalizeH="0" baseline="0" dirty="0" err="1">
                <a:ln>
                  <a:noFill/>
                </a:ln>
                <a:solidFill>
                  <a:srgbClr val="66D9EE"/>
                </a:solidFill>
                <a:effectLst/>
                <a:latin typeface="JetBrains Mono"/>
              </a:rPr>
              <a:t>fabName</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int </a:t>
            </a:r>
            <a:r>
              <a:rPr kumimoji="0" lang="en-US" altLang="en-US" sz="1400" b="0" i="0" u="none" strike="noStrike" cap="none" normalizeH="0" baseline="0" dirty="0">
                <a:ln>
                  <a:noFill/>
                </a:ln>
                <a:solidFill>
                  <a:srgbClr val="66D9EE"/>
                </a:solidFill>
                <a:effectLst/>
                <a:latin typeface="JetBrains Mono"/>
              </a:rPr>
              <a:t>number</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err="1">
                <a:ln>
                  <a:noFill/>
                </a:ln>
                <a:solidFill>
                  <a:srgbClr val="A7E22E"/>
                </a:solidFill>
                <a:effectLst/>
                <a:latin typeface="JetBrains Mono"/>
              </a:rPr>
              <a:t>FabBlock</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a:ln>
                  <a:noFill/>
                </a:ln>
                <a:solidFill>
                  <a:srgbClr val="F6F6F6"/>
                </a:solidFill>
                <a:effectLst/>
                <a:latin typeface="JetBrains Mono"/>
              </a:rPr>
              <a:t>String </a:t>
            </a:r>
            <a:r>
              <a:rPr kumimoji="0" lang="en-US" altLang="en-US" sz="1400" b="0" i="0" u="none" strike="noStrike" cap="none" normalizeH="0" baseline="0" dirty="0" err="1">
                <a:ln>
                  <a:noFill/>
                </a:ln>
                <a:solidFill>
                  <a:srgbClr val="FE9720"/>
                </a:solidFill>
                <a:effectLst/>
                <a:latin typeface="JetBrains Mono"/>
              </a:rPr>
              <a:t>newName</a:t>
            </a:r>
            <a:r>
              <a:rPr kumimoji="0" lang="en-US" altLang="en-US" sz="1400" b="0" i="0" u="none" strike="noStrike" cap="none" normalizeH="0" baseline="0" dirty="0">
                <a:ln>
                  <a:noFill/>
                </a:ln>
                <a:solidFill>
                  <a:srgbClr val="F9FAF4"/>
                </a:solidFill>
                <a:effectLst/>
                <a:latin typeface="JetBrains Mono"/>
              </a:rPr>
              <a:t>)</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    {</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        </a:t>
            </a:r>
            <a:r>
              <a:rPr kumimoji="0" lang="en-US" altLang="en-US" sz="1400" b="0" i="0" u="none" strike="noStrike" cap="none" normalizeH="0" baseline="0" dirty="0" err="1">
                <a:ln>
                  <a:noFill/>
                </a:ln>
                <a:solidFill>
                  <a:srgbClr val="F92772"/>
                </a:solidFill>
                <a:effectLst/>
                <a:latin typeface="JetBrains Mono"/>
              </a:rPr>
              <a:t>this.</a:t>
            </a:r>
            <a:r>
              <a:rPr kumimoji="0" lang="en-US" altLang="en-US" sz="1400" b="0" i="0" u="none" strike="noStrike" cap="none" normalizeH="0" baseline="0" dirty="0" err="1">
                <a:ln>
                  <a:noFill/>
                </a:ln>
                <a:solidFill>
                  <a:srgbClr val="66D9EE"/>
                </a:solidFill>
                <a:effectLst/>
                <a:latin typeface="JetBrains Mono"/>
              </a:rPr>
              <a:t>fabName</a:t>
            </a:r>
            <a:r>
              <a:rPr kumimoji="0" lang="en-US" altLang="en-US" sz="1400" b="0" i="0" u="none" strike="noStrike" cap="none" normalizeH="0" baseline="0" dirty="0">
                <a:ln>
                  <a:noFill/>
                </a:ln>
                <a:solidFill>
                  <a:srgbClr val="66D9EE"/>
                </a:solidFill>
                <a:effectLst/>
                <a:latin typeface="JetBrains Mono"/>
              </a:rPr>
              <a:t> </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err="1">
                <a:ln>
                  <a:noFill/>
                </a:ln>
                <a:solidFill>
                  <a:srgbClr val="FE9720"/>
                </a:solidFill>
                <a:effectLst/>
                <a:latin typeface="JetBrains Mono"/>
              </a:rPr>
              <a:t>newName</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err="1">
                <a:ln>
                  <a:noFill/>
                </a:ln>
                <a:solidFill>
                  <a:srgbClr val="F6F6F6"/>
                </a:solidFill>
                <a:effectLst/>
                <a:latin typeface="JetBrains Mono"/>
              </a:rPr>
              <a:t>System</a:t>
            </a:r>
            <a:r>
              <a:rPr kumimoji="0" lang="en-US" altLang="en-US" sz="1400" b="0" i="0" u="none" strike="noStrike" cap="none" normalizeH="0" baseline="0" dirty="0" err="1">
                <a:ln>
                  <a:noFill/>
                </a:ln>
                <a:solidFill>
                  <a:srgbClr val="F92772"/>
                </a:solidFill>
                <a:effectLst/>
                <a:latin typeface="JetBrains Mono"/>
              </a:rPr>
              <a:t>.</a:t>
            </a:r>
            <a:r>
              <a:rPr kumimoji="0" lang="en-US" altLang="en-US" sz="1400" b="1" i="0" u="none" strike="noStrike" cap="none" normalizeH="0" baseline="0" dirty="0" err="1">
                <a:ln>
                  <a:noFill/>
                </a:ln>
                <a:solidFill>
                  <a:srgbClr val="66D9EE"/>
                </a:solidFill>
                <a:effectLst/>
                <a:latin typeface="JetBrains Mono"/>
              </a:rPr>
              <a:t>out</a:t>
            </a:r>
            <a:r>
              <a:rPr kumimoji="0" lang="en-US" altLang="en-US" sz="1400" b="0" i="0" u="none" strike="noStrike" cap="none" normalizeH="0" baseline="0" dirty="0" err="1">
                <a:ln>
                  <a:noFill/>
                </a:ln>
                <a:solidFill>
                  <a:srgbClr val="F92772"/>
                </a:solidFill>
                <a:effectLst/>
                <a:latin typeface="JetBrains Mono"/>
              </a:rPr>
              <a:t>.</a:t>
            </a:r>
            <a:r>
              <a:rPr kumimoji="0" lang="en-US" altLang="en-US" sz="1400" b="0" i="0" u="none" strike="noStrike" cap="none" normalizeH="0" baseline="0" dirty="0" err="1">
                <a:ln>
                  <a:noFill/>
                </a:ln>
                <a:solidFill>
                  <a:srgbClr val="F6F6F6"/>
                </a:solidFill>
                <a:effectLst/>
                <a:latin typeface="JetBrains Mono"/>
              </a:rPr>
              <a:t>println</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err="1">
                <a:ln>
                  <a:noFill/>
                </a:ln>
                <a:solidFill>
                  <a:srgbClr val="66D9EE"/>
                </a:solidFill>
                <a:effectLst/>
                <a:latin typeface="JetBrains Mono"/>
              </a:rPr>
              <a:t>fabName</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F9FAF4"/>
                </a:solidFill>
                <a:effectLst/>
                <a:latin typeface="JetBrains Mono"/>
              </a:rPr>
              <a:t>}</a:t>
            </a:r>
            <a:br>
              <a:rPr kumimoji="0" lang="en-US" altLang="en-US" sz="1400" b="0" i="0" u="none" strike="noStrike" cap="none" normalizeH="0" baseline="0" dirty="0">
                <a:ln>
                  <a:noFill/>
                </a:ln>
                <a:solidFill>
                  <a:srgbClr val="F9FAF4"/>
                </a:solidFill>
                <a:effectLst/>
                <a:latin typeface="JetBrains Mono"/>
              </a:rPr>
            </a:b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    {</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        </a:t>
            </a:r>
            <a:r>
              <a:rPr kumimoji="0" lang="en-US" altLang="en-US" sz="1400" b="0" i="0" u="none" strike="noStrike" cap="none" normalizeH="0" baseline="0" dirty="0" err="1">
                <a:ln>
                  <a:noFill/>
                </a:ln>
                <a:solidFill>
                  <a:srgbClr val="66D9EE"/>
                </a:solidFill>
                <a:effectLst/>
                <a:latin typeface="JetBrains Mono"/>
              </a:rPr>
              <a:t>fabName</a:t>
            </a: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E6DA74"/>
                </a:solidFill>
                <a:effectLst/>
                <a:latin typeface="JetBrains Mono"/>
              </a:rPr>
              <a:t>"</a:t>
            </a:r>
            <a:r>
              <a:rPr kumimoji="0" lang="en-US" altLang="en-US" sz="1400" b="0" i="0" u="none" strike="noStrike" cap="none" normalizeH="0" baseline="0" dirty="0" err="1">
                <a:ln>
                  <a:noFill/>
                </a:ln>
                <a:solidFill>
                  <a:srgbClr val="E6DA74"/>
                </a:solidFill>
                <a:effectLst/>
                <a:latin typeface="JetBrains Mono"/>
              </a:rPr>
              <a:t>Idro</a:t>
            </a:r>
            <a:r>
              <a:rPr kumimoji="0" lang="en-US" altLang="en-US" sz="1400" b="0" i="0" u="none" strike="noStrike" cap="none" normalizeH="0" baseline="0" dirty="0">
                <a:ln>
                  <a:noFill/>
                </a:ln>
                <a:solidFill>
                  <a:srgbClr val="E6DA74"/>
                </a:solidFill>
                <a:effectLst/>
                <a:latin typeface="JetBrains Mono"/>
              </a:rPr>
              <a:t>"</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err="1">
                <a:ln>
                  <a:noFill/>
                </a:ln>
                <a:solidFill>
                  <a:srgbClr val="F6F6F6"/>
                </a:solidFill>
                <a:effectLst/>
                <a:latin typeface="JetBrains Mono"/>
              </a:rPr>
              <a:t>System</a:t>
            </a:r>
            <a:r>
              <a:rPr kumimoji="0" lang="en-US" altLang="en-US" sz="1400" b="0" i="0" u="none" strike="noStrike" cap="none" normalizeH="0" baseline="0" dirty="0" err="1">
                <a:ln>
                  <a:noFill/>
                </a:ln>
                <a:solidFill>
                  <a:srgbClr val="F92772"/>
                </a:solidFill>
                <a:effectLst/>
                <a:latin typeface="JetBrains Mono"/>
              </a:rPr>
              <a:t>.</a:t>
            </a:r>
            <a:r>
              <a:rPr kumimoji="0" lang="en-US" altLang="en-US" sz="1400" b="1" i="0" u="none" strike="noStrike" cap="none" normalizeH="0" baseline="0" dirty="0" err="1">
                <a:ln>
                  <a:noFill/>
                </a:ln>
                <a:solidFill>
                  <a:srgbClr val="66D9EE"/>
                </a:solidFill>
                <a:effectLst/>
                <a:latin typeface="JetBrains Mono"/>
              </a:rPr>
              <a:t>out</a:t>
            </a:r>
            <a:r>
              <a:rPr kumimoji="0" lang="en-US" altLang="en-US" sz="1400" b="0" i="0" u="none" strike="noStrike" cap="none" normalizeH="0" baseline="0" dirty="0" err="1">
                <a:ln>
                  <a:noFill/>
                </a:ln>
                <a:solidFill>
                  <a:srgbClr val="F92772"/>
                </a:solidFill>
                <a:effectLst/>
                <a:latin typeface="JetBrains Mono"/>
              </a:rPr>
              <a:t>.</a:t>
            </a:r>
            <a:r>
              <a:rPr kumimoji="0" lang="en-US" altLang="en-US" sz="1400" b="0" i="0" u="none" strike="noStrike" cap="none" normalizeH="0" baseline="0" dirty="0" err="1">
                <a:ln>
                  <a:noFill/>
                </a:ln>
                <a:solidFill>
                  <a:srgbClr val="F6F6F6"/>
                </a:solidFill>
                <a:effectLst/>
                <a:latin typeface="JetBrains Mono"/>
              </a:rPr>
              <a:t>println</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err="1">
                <a:ln>
                  <a:noFill/>
                </a:ln>
                <a:solidFill>
                  <a:srgbClr val="66D9EE"/>
                </a:solidFill>
                <a:effectLst/>
                <a:latin typeface="JetBrains Mono"/>
              </a:rPr>
              <a:t>fabName</a:t>
            </a:r>
            <a:r>
              <a:rPr kumimoji="0" lang="en-US" altLang="en-US" sz="1400" b="0" i="0" u="none" strike="noStrike" cap="none" normalizeH="0" baseline="0" dirty="0">
                <a:ln>
                  <a:noFill/>
                </a:ln>
                <a:solidFill>
                  <a:srgbClr val="F9FAF4"/>
                </a:solidFill>
                <a:effectLst/>
                <a:latin typeface="JetBrains Mono"/>
              </a:rPr>
              <a:t>)</a:t>
            </a:r>
            <a:r>
              <a:rPr kumimoji="0" lang="en-US" altLang="en-US" sz="1400" b="0" i="0" u="none" strike="noStrike" cap="none" normalizeH="0" baseline="0" dirty="0">
                <a:ln>
                  <a:noFill/>
                </a:ln>
                <a:solidFill>
                  <a:srgbClr val="F92772"/>
                </a:solidFill>
                <a:effectLst/>
                <a:latin typeface="JetBrains Mono"/>
              </a:rPr>
              <a:t>;</a:t>
            </a:r>
            <a:br>
              <a:rPr kumimoji="0" lang="en-US" altLang="en-US" sz="1400" b="0" i="0" u="none" strike="noStrike" cap="none" normalizeH="0" baseline="0" dirty="0">
                <a:ln>
                  <a:noFill/>
                </a:ln>
                <a:solidFill>
                  <a:srgbClr val="F92772"/>
                </a:solidFill>
                <a:effectLst/>
                <a:latin typeface="JetBrains Mono"/>
              </a:rPr>
            </a:br>
            <a:r>
              <a:rPr kumimoji="0" lang="en-US" altLang="en-US" sz="1400" b="0" i="0" u="none" strike="noStrike" cap="none" normalizeH="0" baseline="0" dirty="0">
                <a:ln>
                  <a:noFill/>
                </a:ln>
                <a:solidFill>
                  <a:srgbClr val="F92772"/>
                </a:solidFill>
                <a:effectLst/>
                <a:latin typeface="JetBrains Mono"/>
              </a:rPr>
              <a:t>    </a:t>
            </a:r>
            <a:r>
              <a:rPr kumimoji="0" lang="en-US" altLang="en-US" sz="1400" b="0" i="0" u="none" strike="noStrike" cap="none" normalizeH="0" baseline="0" dirty="0">
                <a:ln>
                  <a:noFill/>
                </a:ln>
                <a:solidFill>
                  <a:srgbClr val="F9FAF4"/>
                </a:solidFill>
                <a:effectLst/>
                <a:latin typeface="JetBrains Mono"/>
              </a:rPr>
              <a:t>}</a:t>
            </a:r>
            <a:br>
              <a:rPr kumimoji="0" lang="en-US" altLang="en-US" sz="1400" b="0" i="0" u="none" strike="noStrike" cap="none" normalizeH="0" baseline="0" dirty="0">
                <a:ln>
                  <a:noFill/>
                </a:ln>
                <a:solidFill>
                  <a:srgbClr val="F9FAF4"/>
                </a:solidFill>
                <a:effectLst/>
                <a:latin typeface="JetBrains Mono"/>
              </a:rPr>
            </a:br>
            <a:r>
              <a:rPr kumimoji="0" lang="en-US" altLang="en-US" sz="1400" b="0" i="0" u="none" strike="noStrike" cap="none" normalizeH="0" baseline="0" dirty="0">
                <a:ln>
                  <a:noFill/>
                </a:ln>
                <a:solidFill>
                  <a:srgbClr val="F9FAF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91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6D6B5-9B30-4DC0-BCFE-8906AC9319A3}"/>
              </a:ext>
            </a:extLst>
          </p:cNvPr>
          <p:cNvSpPr>
            <a:spLocks noGrp="1"/>
          </p:cNvSpPr>
          <p:nvPr>
            <p:ph idx="1"/>
          </p:nvPr>
        </p:nvSpPr>
        <p:spPr>
          <a:xfrm>
            <a:off x="708990" y="4379495"/>
            <a:ext cx="11330765" cy="1878430"/>
          </a:xfrm>
        </p:spPr>
        <p:txBody>
          <a:bodyPr/>
          <a:lstStyle/>
          <a:p>
            <a:r>
              <a:rPr lang="en-GB" dirty="0"/>
              <a:t>Question: With a byte, why can we only store up to +127 or -127 ?</a:t>
            </a:r>
          </a:p>
          <a:p>
            <a:r>
              <a:rPr lang="en-GB" dirty="0"/>
              <a:t>To work this out, we need to understand a little bit about binary…</a:t>
            </a:r>
          </a:p>
        </p:txBody>
      </p:sp>
      <p:sp>
        <p:nvSpPr>
          <p:cNvPr id="2" name="Title 1">
            <a:extLst>
              <a:ext uri="{FF2B5EF4-FFF2-40B4-BE49-F238E27FC236}">
                <a16:creationId xmlns:a16="http://schemas.microsoft.com/office/drawing/2014/main" id="{F05288B3-FC79-42C5-9B28-753564001DED}"/>
              </a:ext>
            </a:extLst>
          </p:cNvPr>
          <p:cNvSpPr>
            <a:spLocks noGrp="1"/>
          </p:cNvSpPr>
          <p:nvPr>
            <p:ph type="ctrTitle"/>
          </p:nvPr>
        </p:nvSpPr>
        <p:spPr/>
        <p:txBody>
          <a:bodyPr/>
          <a:lstStyle/>
          <a:p>
            <a:r>
              <a:rPr lang="en-GB" dirty="0"/>
              <a:t>More about Primitives </a:t>
            </a:r>
          </a:p>
        </p:txBody>
      </p:sp>
      <p:graphicFrame>
        <p:nvGraphicFramePr>
          <p:cNvPr id="4" name="Table 4">
            <a:extLst>
              <a:ext uri="{FF2B5EF4-FFF2-40B4-BE49-F238E27FC236}">
                <a16:creationId xmlns:a16="http://schemas.microsoft.com/office/drawing/2014/main" id="{A665F855-9D84-4621-A223-0EF0175055BB}"/>
              </a:ext>
            </a:extLst>
          </p:cNvPr>
          <p:cNvGraphicFramePr>
            <a:graphicFrameLocks noGrp="1"/>
          </p:cNvGraphicFramePr>
          <p:nvPr>
            <p:extLst>
              <p:ext uri="{D42A27DB-BD31-4B8C-83A1-F6EECF244321}">
                <p14:modId xmlns:p14="http://schemas.microsoft.com/office/powerpoint/2010/main" val="160350048"/>
              </p:ext>
            </p:extLst>
          </p:nvPr>
        </p:nvGraphicFramePr>
        <p:xfrm>
          <a:off x="722861" y="694315"/>
          <a:ext cx="7915813" cy="3566436"/>
        </p:xfrm>
        <a:graphic>
          <a:graphicData uri="http://schemas.openxmlformats.org/drawingml/2006/table">
            <a:tbl>
              <a:tblPr firstRow="1" bandRow="1">
                <a:tableStyleId>{5C22544A-7EE6-4342-B048-85BDC9FD1C3A}</a:tableStyleId>
              </a:tblPr>
              <a:tblGrid>
                <a:gridCol w="1282801">
                  <a:extLst>
                    <a:ext uri="{9D8B030D-6E8A-4147-A177-3AD203B41FA5}">
                      <a16:colId xmlns:a16="http://schemas.microsoft.com/office/drawing/2014/main" val="3214999207"/>
                    </a:ext>
                  </a:extLst>
                </a:gridCol>
                <a:gridCol w="4619727">
                  <a:extLst>
                    <a:ext uri="{9D8B030D-6E8A-4147-A177-3AD203B41FA5}">
                      <a16:colId xmlns:a16="http://schemas.microsoft.com/office/drawing/2014/main" val="3668041696"/>
                    </a:ext>
                  </a:extLst>
                </a:gridCol>
                <a:gridCol w="2013285">
                  <a:extLst>
                    <a:ext uri="{9D8B030D-6E8A-4147-A177-3AD203B41FA5}">
                      <a16:colId xmlns:a16="http://schemas.microsoft.com/office/drawing/2014/main" val="2101772051"/>
                    </a:ext>
                  </a:extLst>
                </a:gridCol>
              </a:tblGrid>
              <a:tr h="0">
                <a:tc>
                  <a:txBody>
                    <a:bodyPr/>
                    <a:lstStyle/>
                    <a:p>
                      <a:pPr algn="l" fontAlgn="t"/>
                      <a:r>
                        <a:rPr lang="en-GB" dirty="0">
                          <a:effectLst/>
                        </a:rPr>
                        <a:t>Keyword</a:t>
                      </a:r>
                    </a:p>
                  </a:txBody>
                  <a:tcPr marL="121920" marR="60960" marT="60960" marB="60960"/>
                </a:tc>
                <a:tc>
                  <a:txBody>
                    <a:bodyPr/>
                    <a:lstStyle/>
                    <a:p>
                      <a:pPr algn="l" fontAlgn="t"/>
                      <a:r>
                        <a:rPr lang="en-GB" dirty="0">
                          <a:effectLst/>
                        </a:rPr>
                        <a:t>Type</a:t>
                      </a:r>
                    </a:p>
                  </a:txBody>
                  <a:tcPr marL="60960" marR="60960" marT="60960" marB="60960"/>
                </a:tc>
                <a:tc>
                  <a:txBody>
                    <a:bodyPr/>
                    <a:lstStyle/>
                    <a:p>
                      <a:pPr algn="l" fontAlgn="t"/>
                      <a:r>
                        <a:rPr lang="en-GB" dirty="0">
                          <a:effectLst/>
                        </a:rPr>
                        <a:t>Examples</a:t>
                      </a:r>
                    </a:p>
                  </a:txBody>
                  <a:tcPr marL="60960" marR="60960" marT="60960" marB="60960"/>
                </a:tc>
                <a:extLst>
                  <a:ext uri="{0D108BD9-81ED-4DB2-BD59-A6C34878D82A}">
                    <a16:rowId xmlns:a16="http://schemas.microsoft.com/office/drawing/2014/main" val="2968026380"/>
                  </a:ext>
                </a:extLst>
              </a:tr>
              <a:tr h="370840">
                <a:tc>
                  <a:txBody>
                    <a:bodyPr/>
                    <a:lstStyle/>
                    <a:p>
                      <a:pPr algn="l" fontAlgn="t"/>
                      <a:r>
                        <a:rPr lang="en-GB" dirty="0">
                          <a:effectLst/>
                        </a:rPr>
                        <a:t>byte</a:t>
                      </a:r>
                    </a:p>
                  </a:txBody>
                  <a:tcPr marL="121920" marR="60960" marT="60960" marB="60960"/>
                </a:tc>
                <a:tc>
                  <a:txBody>
                    <a:bodyPr/>
                    <a:lstStyle/>
                    <a:p>
                      <a:pPr algn="l" fontAlgn="t"/>
                      <a:r>
                        <a:rPr lang="en-GB" dirty="0">
                          <a:effectLst/>
                        </a:rPr>
                        <a:t>8-bit integral value</a:t>
                      </a:r>
                    </a:p>
                  </a:txBody>
                  <a:tcPr marL="60960" marR="60960" marT="60960" marB="60960"/>
                </a:tc>
                <a:tc>
                  <a:txBody>
                    <a:bodyPr/>
                    <a:lstStyle/>
                    <a:p>
                      <a:pPr algn="l" fontAlgn="t"/>
                      <a:r>
                        <a:rPr lang="en-US" dirty="0">
                          <a:effectLst/>
                        </a:rPr>
                        <a:t>124  or -101</a:t>
                      </a:r>
                    </a:p>
                  </a:txBody>
                  <a:tcPr marL="60960" marR="60960" marT="60960" marB="60960"/>
                </a:tc>
                <a:extLst>
                  <a:ext uri="{0D108BD9-81ED-4DB2-BD59-A6C34878D82A}">
                    <a16:rowId xmlns:a16="http://schemas.microsoft.com/office/drawing/2014/main" val="2340437354"/>
                  </a:ext>
                </a:extLst>
              </a:tr>
              <a:tr h="370840">
                <a:tc>
                  <a:txBody>
                    <a:bodyPr/>
                    <a:lstStyle/>
                    <a:p>
                      <a:pPr algn="l" fontAlgn="t"/>
                      <a:r>
                        <a:rPr lang="en-GB" dirty="0">
                          <a:effectLst/>
                        </a:rPr>
                        <a:t>short</a:t>
                      </a:r>
                    </a:p>
                  </a:txBody>
                  <a:tcPr marL="121920" marR="60960" marT="60960" marB="60960"/>
                </a:tc>
                <a:tc>
                  <a:txBody>
                    <a:bodyPr/>
                    <a:lstStyle/>
                    <a:p>
                      <a:pPr algn="l" fontAlgn="t"/>
                      <a:r>
                        <a:rPr lang="en-GB" dirty="0">
                          <a:effectLst/>
                        </a:rPr>
                        <a:t>16-bit integral value</a:t>
                      </a:r>
                    </a:p>
                  </a:txBody>
                  <a:tcPr marL="60960" marR="60960" marT="60960" marB="60960"/>
                </a:tc>
                <a:tc>
                  <a:txBody>
                    <a:bodyPr/>
                    <a:lstStyle/>
                    <a:p>
                      <a:pPr algn="l" fontAlgn="t"/>
                      <a:r>
                        <a:rPr lang="en-US" dirty="0">
                          <a:effectLst/>
                        </a:rPr>
                        <a:t>124  or -101</a:t>
                      </a:r>
                    </a:p>
                  </a:txBody>
                  <a:tcPr marL="60960" marR="60960" marT="60960" marB="60960"/>
                </a:tc>
                <a:extLst>
                  <a:ext uri="{0D108BD9-81ED-4DB2-BD59-A6C34878D82A}">
                    <a16:rowId xmlns:a16="http://schemas.microsoft.com/office/drawing/2014/main" val="2500365442"/>
                  </a:ext>
                </a:extLst>
              </a:tr>
              <a:tr h="370840">
                <a:tc>
                  <a:txBody>
                    <a:bodyPr/>
                    <a:lstStyle/>
                    <a:p>
                      <a:pPr algn="l" fontAlgn="t"/>
                      <a:r>
                        <a:rPr lang="en-GB" dirty="0">
                          <a:effectLst/>
                        </a:rPr>
                        <a:t>int</a:t>
                      </a:r>
                    </a:p>
                  </a:txBody>
                  <a:tcPr marL="121920" marR="60960" marT="60960" marB="60960"/>
                </a:tc>
                <a:tc>
                  <a:txBody>
                    <a:bodyPr/>
                    <a:lstStyle/>
                    <a:p>
                      <a:pPr algn="l" fontAlgn="t"/>
                      <a:r>
                        <a:rPr lang="en-GB" dirty="0">
                          <a:effectLst/>
                        </a:rPr>
                        <a:t>32-bit integral value</a:t>
                      </a:r>
                    </a:p>
                  </a:txBody>
                  <a:tcPr marL="60960" marR="60960" marT="60960" marB="60960"/>
                </a:tc>
                <a:tc>
                  <a:txBody>
                    <a:bodyPr/>
                    <a:lstStyle/>
                    <a:p>
                      <a:pPr algn="l" fontAlgn="t"/>
                      <a:r>
                        <a:rPr lang="en-US" dirty="0">
                          <a:effectLst/>
                        </a:rPr>
                        <a:t>124  or -101</a:t>
                      </a:r>
                    </a:p>
                  </a:txBody>
                  <a:tcPr marL="60960" marR="60960" marT="60960" marB="60960"/>
                </a:tc>
                <a:extLst>
                  <a:ext uri="{0D108BD9-81ED-4DB2-BD59-A6C34878D82A}">
                    <a16:rowId xmlns:a16="http://schemas.microsoft.com/office/drawing/2014/main" val="3942425453"/>
                  </a:ext>
                </a:extLst>
              </a:tr>
              <a:tr h="370840">
                <a:tc>
                  <a:txBody>
                    <a:bodyPr/>
                    <a:lstStyle/>
                    <a:p>
                      <a:pPr algn="l" fontAlgn="t"/>
                      <a:r>
                        <a:rPr lang="en-GB" dirty="0">
                          <a:effectLst/>
                        </a:rPr>
                        <a:t>long</a:t>
                      </a:r>
                    </a:p>
                  </a:txBody>
                  <a:tcPr marL="121920" marR="60960" marT="60960" marB="60960"/>
                </a:tc>
                <a:tc>
                  <a:txBody>
                    <a:bodyPr/>
                    <a:lstStyle/>
                    <a:p>
                      <a:pPr algn="l" fontAlgn="t"/>
                      <a:r>
                        <a:rPr lang="en-GB" dirty="0">
                          <a:effectLst/>
                        </a:rPr>
                        <a:t>64-bit integral value</a:t>
                      </a:r>
                    </a:p>
                  </a:txBody>
                  <a:tcPr marL="60960" marR="60960" marT="60960" marB="60960"/>
                </a:tc>
                <a:tc>
                  <a:txBody>
                    <a:bodyPr/>
                    <a:lstStyle/>
                    <a:p>
                      <a:pPr algn="l" fontAlgn="t"/>
                      <a:r>
                        <a:rPr lang="en-US" dirty="0">
                          <a:effectLst/>
                        </a:rPr>
                        <a:t>124  or -101</a:t>
                      </a:r>
                    </a:p>
                  </a:txBody>
                  <a:tcPr marL="60960" marR="60960" marT="60960" marB="60960"/>
                </a:tc>
                <a:extLst>
                  <a:ext uri="{0D108BD9-81ED-4DB2-BD59-A6C34878D82A}">
                    <a16:rowId xmlns:a16="http://schemas.microsoft.com/office/drawing/2014/main" val="2514686673"/>
                  </a:ext>
                </a:extLst>
              </a:tr>
              <a:tr h="370840">
                <a:tc>
                  <a:txBody>
                    <a:bodyPr/>
                    <a:lstStyle/>
                    <a:p>
                      <a:pPr algn="l" fontAlgn="t"/>
                      <a:r>
                        <a:rPr lang="en-GB" dirty="0">
                          <a:effectLst/>
                        </a:rPr>
                        <a:t>float</a:t>
                      </a:r>
                    </a:p>
                  </a:txBody>
                  <a:tcPr marL="121920" marR="60960" marT="60960" marB="60960"/>
                </a:tc>
                <a:tc>
                  <a:txBody>
                    <a:bodyPr/>
                    <a:lstStyle/>
                    <a:p>
                      <a:pPr algn="l" fontAlgn="t"/>
                      <a:r>
                        <a:rPr lang="en-GB" dirty="0">
                          <a:effectLst/>
                        </a:rPr>
                        <a:t>32-bit floating-point value</a:t>
                      </a:r>
                    </a:p>
                  </a:txBody>
                  <a:tcPr marL="60960" marR="60960" marT="60960" marB="60960"/>
                </a:tc>
                <a:tc>
                  <a:txBody>
                    <a:bodyPr/>
                    <a:lstStyle/>
                    <a:p>
                      <a:pPr algn="l" fontAlgn="t"/>
                      <a:r>
                        <a:rPr lang="en-US" dirty="0">
                          <a:effectLst/>
                        </a:rPr>
                        <a:t>124.77f</a:t>
                      </a:r>
                    </a:p>
                  </a:txBody>
                  <a:tcPr marL="60960" marR="60960" marT="60960" marB="60960"/>
                </a:tc>
                <a:extLst>
                  <a:ext uri="{0D108BD9-81ED-4DB2-BD59-A6C34878D82A}">
                    <a16:rowId xmlns:a16="http://schemas.microsoft.com/office/drawing/2014/main" val="4280180136"/>
                  </a:ext>
                </a:extLst>
              </a:tr>
              <a:tr h="370840">
                <a:tc>
                  <a:txBody>
                    <a:bodyPr/>
                    <a:lstStyle/>
                    <a:p>
                      <a:pPr algn="l" fontAlgn="t"/>
                      <a:r>
                        <a:rPr lang="en-GB" dirty="0">
                          <a:effectLst/>
                        </a:rPr>
                        <a:t>double</a:t>
                      </a:r>
                    </a:p>
                  </a:txBody>
                  <a:tcPr marL="121920" marR="60960" marT="60960" marB="60960"/>
                </a:tc>
                <a:tc>
                  <a:txBody>
                    <a:bodyPr/>
                    <a:lstStyle/>
                    <a:p>
                      <a:pPr algn="l" fontAlgn="t"/>
                      <a:r>
                        <a:rPr lang="en-GB" dirty="0">
                          <a:effectLst/>
                        </a:rPr>
                        <a:t>64-bit floating-point value</a:t>
                      </a:r>
                    </a:p>
                  </a:txBody>
                  <a:tcPr marL="60960" marR="60960" marT="60960" marB="60960"/>
                </a:tc>
                <a:tc>
                  <a:txBody>
                    <a:bodyPr/>
                    <a:lstStyle/>
                    <a:p>
                      <a:pPr algn="l" fontAlgn="t"/>
                      <a:r>
                        <a:rPr lang="en-US" dirty="0">
                          <a:effectLst/>
                        </a:rPr>
                        <a:t>124.776</a:t>
                      </a:r>
                    </a:p>
                  </a:txBody>
                  <a:tcPr marL="60960" marR="60960" marT="60960" marB="60960"/>
                </a:tc>
                <a:extLst>
                  <a:ext uri="{0D108BD9-81ED-4DB2-BD59-A6C34878D82A}">
                    <a16:rowId xmlns:a16="http://schemas.microsoft.com/office/drawing/2014/main" val="264850004"/>
                  </a:ext>
                </a:extLst>
              </a:tr>
              <a:tr h="370840">
                <a:tc>
                  <a:txBody>
                    <a:bodyPr/>
                    <a:lstStyle/>
                    <a:p>
                      <a:pPr algn="l" fontAlgn="t"/>
                      <a:r>
                        <a:rPr lang="en-GB" dirty="0" err="1">
                          <a:effectLst/>
                        </a:rPr>
                        <a:t>boolean</a:t>
                      </a:r>
                      <a:endParaRPr lang="en-GB" dirty="0">
                        <a:effectLst/>
                      </a:endParaRPr>
                    </a:p>
                  </a:txBody>
                  <a:tcPr marL="121920" marR="60960" marT="60960" marB="60960"/>
                </a:tc>
                <a:tc>
                  <a:txBody>
                    <a:bodyPr/>
                    <a:lstStyle/>
                    <a:p>
                      <a:pPr algn="l" fontAlgn="t"/>
                      <a:r>
                        <a:rPr lang="en-GB" dirty="0">
                          <a:effectLst/>
                        </a:rPr>
                        <a:t>True or false</a:t>
                      </a:r>
                    </a:p>
                  </a:txBody>
                  <a:tcPr marL="60960" marR="60960" marT="60960" marB="60960"/>
                </a:tc>
                <a:tc>
                  <a:txBody>
                    <a:bodyPr/>
                    <a:lstStyle/>
                    <a:p>
                      <a:pPr algn="l" fontAlgn="t"/>
                      <a:r>
                        <a:rPr lang="en-GB" dirty="0">
                          <a:effectLst/>
                        </a:rPr>
                        <a:t>true</a:t>
                      </a:r>
                    </a:p>
                  </a:txBody>
                  <a:tcPr marL="60960" marR="60960" marT="60960" marB="60960"/>
                </a:tc>
                <a:extLst>
                  <a:ext uri="{0D108BD9-81ED-4DB2-BD59-A6C34878D82A}">
                    <a16:rowId xmlns:a16="http://schemas.microsoft.com/office/drawing/2014/main" val="812437893"/>
                  </a:ext>
                </a:extLst>
              </a:tr>
              <a:tr h="396516">
                <a:tc>
                  <a:txBody>
                    <a:bodyPr/>
                    <a:lstStyle/>
                    <a:p>
                      <a:pPr algn="l" fontAlgn="t"/>
                      <a:r>
                        <a:rPr lang="en-GB" dirty="0">
                          <a:effectLst/>
                        </a:rPr>
                        <a:t>char</a:t>
                      </a:r>
                    </a:p>
                  </a:txBody>
                  <a:tcPr marL="121920" marR="60960" marT="60960" marB="60960"/>
                </a:tc>
                <a:tc>
                  <a:txBody>
                    <a:bodyPr/>
                    <a:lstStyle/>
                    <a:p>
                      <a:pPr algn="l" fontAlgn="t"/>
                      <a:r>
                        <a:rPr lang="en-GB" dirty="0">
                          <a:effectLst/>
                        </a:rPr>
                        <a:t>16-bit Unicode value</a:t>
                      </a:r>
                    </a:p>
                  </a:txBody>
                  <a:tcPr marL="60960" marR="60960" marT="60960" marB="60960"/>
                </a:tc>
                <a:tc>
                  <a:txBody>
                    <a:bodyPr/>
                    <a:lstStyle/>
                    <a:p>
                      <a:pPr algn="l" fontAlgn="t"/>
                      <a:r>
                        <a:rPr lang="en-US" dirty="0">
                          <a:effectLst/>
                        </a:rPr>
                        <a:t>‘a’</a:t>
                      </a:r>
                    </a:p>
                  </a:txBody>
                  <a:tcPr marL="60960" marR="60960" marT="60960" marB="60960"/>
                </a:tc>
                <a:extLst>
                  <a:ext uri="{0D108BD9-81ED-4DB2-BD59-A6C34878D82A}">
                    <a16:rowId xmlns:a16="http://schemas.microsoft.com/office/drawing/2014/main" val="337720546"/>
                  </a:ext>
                </a:extLst>
              </a:tr>
            </a:tbl>
          </a:graphicData>
        </a:graphic>
      </p:graphicFrame>
    </p:spTree>
    <p:extLst>
      <p:ext uri="{BB962C8B-B14F-4D97-AF65-F5344CB8AC3E}">
        <p14:creationId xmlns:p14="http://schemas.microsoft.com/office/powerpoint/2010/main" val="3879926671"/>
      </p:ext>
    </p:extLst>
  </p:cSld>
  <p:clrMapOvr>
    <a:masterClrMapping/>
  </p:clrMapOvr>
</p:sld>
</file>

<file path=ppt/theme/theme1.xml><?xml version="1.0" encoding="utf-8"?>
<a:theme xmlns:a="http://schemas.openxmlformats.org/drawingml/2006/main" name="Master Template 2020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2020 Template" id="{28965524-1804-4EF1-840F-AA659E138CEF}" vid="{E009B7AB-73D1-4D7D-AB50-637997998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5B4267739F6A34CBBEFF272AFCBA4C6" ma:contentTypeVersion="14" ma:contentTypeDescription="Create a new document." ma:contentTypeScope="" ma:versionID="1c62f29c2a19f9c33c145aba03fb044a">
  <xsd:schema xmlns:xsd="http://www.w3.org/2001/XMLSchema" xmlns:xs="http://www.w3.org/2001/XMLSchema" xmlns:p="http://schemas.microsoft.com/office/2006/metadata/properties" xmlns:ns1="http://schemas.microsoft.com/sharepoint/v3" xmlns:ns2="aa5ea36b-67ca-4294-a549-731589e08b7d" xmlns:ns3="7eb2584f-1aeb-4138-9577-9f57f2c67c28" targetNamespace="http://schemas.microsoft.com/office/2006/metadata/properties" ma:root="true" ma:fieldsID="0f8428b6ffb80c3c942021764e09503c" ns1:_="" ns2:_="" ns3:_="">
    <xsd:import namespace="http://schemas.microsoft.com/sharepoint/v3"/>
    <xsd:import namespace="aa5ea36b-67ca-4294-a549-731589e08b7d"/>
    <xsd:import namespace="7eb2584f-1aeb-4138-9577-9f57f2c67c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5ea36b-67ca-4294-a549-731589e08b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b2584f-1aeb-4138-9577-9f57f2c67c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C13A76-D940-4116-BE85-DBB0BEF38FAE}">
  <ds:schemaRefs>
    <ds:schemaRef ds:uri="http://schemas.microsoft.com/office/2006/documentManagement/types"/>
    <ds:schemaRef ds:uri="http://www.w3.org/XML/1998/namespace"/>
    <ds:schemaRef ds:uri="http://purl.org/dc/elements/1.1/"/>
    <ds:schemaRef ds:uri="http://schemas.microsoft.com/sharepoint/v3"/>
    <ds:schemaRef ds:uri="http://schemas.microsoft.com/office/2006/metadata/properties"/>
    <ds:schemaRef ds:uri="http://purl.org/dc/terms/"/>
    <ds:schemaRef ds:uri="http://schemas.microsoft.com/office/infopath/2007/PartnerControls"/>
    <ds:schemaRef ds:uri="http://schemas.openxmlformats.org/package/2006/metadata/core-properties"/>
    <ds:schemaRef ds:uri="7eb2584f-1aeb-4138-9577-9f57f2c67c28"/>
    <ds:schemaRef ds:uri="aa5ea36b-67ca-4294-a549-731589e08b7d"/>
    <ds:schemaRef ds:uri="http://purl.org/dc/dcmitype/"/>
  </ds:schemaRefs>
</ds:datastoreItem>
</file>

<file path=customXml/itemProps2.xml><?xml version="1.0" encoding="utf-8"?>
<ds:datastoreItem xmlns:ds="http://schemas.openxmlformats.org/officeDocument/2006/customXml" ds:itemID="{24B8398F-4C95-4CEB-8224-59F0A7956B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5ea36b-67ca-4294-a549-731589e08b7d"/>
    <ds:schemaRef ds:uri="7eb2584f-1aeb-4138-9577-9f57f2c67c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3FF54F-9357-4377-B2E0-C2D21CC0BA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2 - PRIMITIVES</Template>
  <TotalTime>1079</TotalTime>
  <Words>2865</Words>
  <Application>Microsoft Office PowerPoint</Application>
  <PresentationFormat>Widescreen</PresentationFormat>
  <Paragraphs>431</Paragraphs>
  <Slides>32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JetBrains Mono</vt:lpstr>
      <vt:lpstr>Montserrat</vt:lpstr>
      <vt:lpstr>Montserrat SemiBold</vt:lpstr>
      <vt:lpstr>Roboto light</vt:lpstr>
      <vt:lpstr>Master Template 2020 Template</vt:lpstr>
      <vt:lpstr>OCA – Java SE 8 Programmer  </vt:lpstr>
      <vt:lpstr>Java Objects</vt:lpstr>
      <vt:lpstr> </vt:lpstr>
      <vt:lpstr> Constructors </vt:lpstr>
      <vt:lpstr>INITIALISATION</vt:lpstr>
      <vt:lpstr>Initialisation cntd.</vt:lpstr>
      <vt:lpstr>Instance Intialisers</vt:lpstr>
      <vt:lpstr>Instance Initialisers cntd.</vt:lpstr>
      <vt:lpstr>More about Primitives </vt:lpstr>
      <vt:lpstr>More about PRIMITIVES</vt:lpstr>
      <vt:lpstr>More about PRIMITIVES</vt:lpstr>
      <vt:lpstr>More About Reference Types</vt:lpstr>
      <vt:lpstr>Declaring Variables</vt:lpstr>
      <vt:lpstr>Identifiers</vt:lpstr>
      <vt:lpstr>Declaring Variables</vt:lpstr>
      <vt:lpstr>Initialising Variables – what’s wrong with this code?</vt:lpstr>
      <vt:lpstr>Instance and Class Variables </vt:lpstr>
      <vt:lpstr>Variable Scope</vt:lpstr>
      <vt:lpstr>More Variable Scope</vt:lpstr>
      <vt:lpstr>Variable Scope</vt:lpstr>
      <vt:lpstr>Variable Scope</vt:lpstr>
      <vt:lpstr>Class Elements</vt:lpstr>
      <vt:lpstr>Class Elements</vt:lpstr>
      <vt:lpstr>Class Elements</vt:lpstr>
      <vt:lpstr>Clearing Down Objects – Garbage Collection</vt:lpstr>
      <vt:lpstr>Objects &amp; Reference Variables </vt:lpstr>
      <vt:lpstr>Objects &amp; Reference Variables </vt:lpstr>
      <vt:lpstr>Finally Finalize – Class Finalizable</vt:lpstr>
      <vt:lpstr>Things you should know for the exam</vt:lpstr>
      <vt:lpstr>Things you should know for the exam - cntd.</vt:lpstr>
      <vt:lpstr>Summary</vt:lpstr>
      <vt:lpstr>Basics Test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Beard</dc:creator>
  <cp:lastModifiedBy>Domonic Conway - Lee</cp:lastModifiedBy>
  <cp:revision>149</cp:revision>
  <dcterms:created xsi:type="dcterms:W3CDTF">2020-02-03T10:21:17Z</dcterms:created>
  <dcterms:modified xsi:type="dcterms:W3CDTF">2020-09-17T12:37:34Z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0x010100C5B4267739F6A34CBBEFF272AFCBA4C6</vt:lpwstr>
  </property>
</Properties>
</file>