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64" r:id="rId17"/>
    <p:sldId id="29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12D54"/>
    <a:srgbClr val="339933"/>
    <a:srgbClr val="3299CC"/>
    <a:srgbClr val="990066"/>
    <a:srgbClr val="FF3300"/>
    <a:srgbClr val="FFFFFF"/>
    <a:srgbClr val="F96232"/>
    <a:srgbClr val="152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B1936-3AE2-469E-8F83-6C428134A472}" v="156" dt="2020-09-14T03:56:32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ris Fabiyi" userId="6caac38a-b528-4745-a90a-13aa252fba76" providerId="ADAL" clId="{29B42D82-5440-41D7-82D2-CC60D7253F0F}"/>
    <pc:docChg chg="undo redo custSel modSld modMainMaster">
      <pc:chgData name="Idris Fabiyi" userId="6caac38a-b528-4745-a90a-13aa252fba76" providerId="ADAL" clId="{29B42D82-5440-41D7-82D2-CC60D7253F0F}" dt="2020-09-11T15:47:34.601" v="557" actId="14100"/>
      <pc:docMkLst>
        <pc:docMk/>
      </pc:docMkLst>
      <pc:sldChg chg="addSp delSp modSp mod">
        <pc:chgData name="Idris Fabiyi" userId="6caac38a-b528-4745-a90a-13aa252fba76" providerId="ADAL" clId="{29B42D82-5440-41D7-82D2-CC60D7253F0F}" dt="2020-09-11T11:40:45.253" v="122" actId="113"/>
        <pc:sldMkLst>
          <pc:docMk/>
          <pc:sldMk cId="1051594057" sldId="257"/>
        </pc:sldMkLst>
        <pc:spChg chg="mod">
          <ac:chgData name="Idris Fabiyi" userId="6caac38a-b528-4745-a90a-13aa252fba76" providerId="ADAL" clId="{29B42D82-5440-41D7-82D2-CC60D7253F0F}" dt="2020-09-11T11:40:40.138" v="121"/>
          <ac:spMkLst>
            <pc:docMk/>
            <pc:sldMk cId="1051594057" sldId="257"/>
            <ac:spMk id="2" creationId="{00000000-0000-0000-0000-000000000000}"/>
          </ac:spMkLst>
        </pc:spChg>
        <pc:spChg chg="mod">
          <ac:chgData name="Idris Fabiyi" userId="6caac38a-b528-4745-a90a-13aa252fba76" providerId="ADAL" clId="{29B42D82-5440-41D7-82D2-CC60D7253F0F}" dt="2020-09-11T11:40:45.253" v="122" actId="113"/>
          <ac:spMkLst>
            <pc:docMk/>
            <pc:sldMk cId="1051594057" sldId="257"/>
            <ac:spMk id="3" creationId="{00000000-0000-0000-0000-000000000000}"/>
          </ac:spMkLst>
        </pc:spChg>
        <pc:spChg chg="add del mod">
          <ac:chgData name="Idris Fabiyi" userId="6caac38a-b528-4745-a90a-13aa252fba76" providerId="ADAL" clId="{29B42D82-5440-41D7-82D2-CC60D7253F0F}" dt="2020-09-11T11:18:10.386" v="34"/>
          <ac:spMkLst>
            <pc:docMk/>
            <pc:sldMk cId="1051594057" sldId="257"/>
            <ac:spMk id="4" creationId="{FBF9D5B8-566B-47BB-930A-BAA07631F1A6}"/>
          </ac:spMkLst>
        </pc:spChg>
        <pc:spChg chg="add del mod">
          <ac:chgData name="Idris Fabiyi" userId="6caac38a-b528-4745-a90a-13aa252fba76" providerId="ADAL" clId="{29B42D82-5440-41D7-82D2-CC60D7253F0F}" dt="2020-09-11T11:18:10.386" v="34"/>
          <ac:spMkLst>
            <pc:docMk/>
            <pc:sldMk cId="1051594057" sldId="257"/>
            <ac:spMk id="5" creationId="{9D7D4EB7-1E0D-4CE9-9578-94144A5E5161}"/>
          </ac:spMkLst>
        </pc:spChg>
        <pc:spChg chg="add del mod">
          <ac:chgData name="Idris Fabiyi" userId="6caac38a-b528-4745-a90a-13aa252fba76" providerId="ADAL" clId="{29B42D82-5440-41D7-82D2-CC60D7253F0F}" dt="2020-09-11T11:40:40.138" v="121"/>
          <ac:spMkLst>
            <pc:docMk/>
            <pc:sldMk cId="1051594057" sldId="257"/>
            <ac:spMk id="6" creationId="{22865E0F-16DA-41D4-82D6-328D1B442CF4}"/>
          </ac:spMkLst>
        </pc:spChg>
        <pc:spChg chg="add del mod">
          <ac:chgData name="Idris Fabiyi" userId="6caac38a-b528-4745-a90a-13aa252fba76" providerId="ADAL" clId="{29B42D82-5440-41D7-82D2-CC60D7253F0F}" dt="2020-09-11T11:40:40.138" v="121"/>
          <ac:spMkLst>
            <pc:docMk/>
            <pc:sldMk cId="1051594057" sldId="257"/>
            <ac:spMk id="7" creationId="{42242B34-60B5-404A-861E-18A8EB553A3F}"/>
          </ac:spMkLst>
        </pc:spChg>
      </pc:sldChg>
      <pc:sldChg chg="addSp delSp modSp mod modClrScheme chgLayout">
        <pc:chgData name="Idris Fabiyi" userId="6caac38a-b528-4745-a90a-13aa252fba76" providerId="ADAL" clId="{29B42D82-5440-41D7-82D2-CC60D7253F0F}" dt="2020-09-11T11:18:03.512" v="33"/>
        <pc:sldMkLst>
          <pc:docMk/>
          <pc:sldMk cId="2993985748" sldId="258"/>
        </pc:sldMkLst>
        <pc:spChg chg="mod ord">
          <ac:chgData name="Idris Fabiyi" userId="6caac38a-b528-4745-a90a-13aa252fba76" providerId="ADAL" clId="{29B42D82-5440-41D7-82D2-CC60D7253F0F}" dt="2020-09-11T11:18:03.512" v="33"/>
          <ac:spMkLst>
            <pc:docMk/>
            <pc:sldMk cId="2993985748" sldId="258"/>
            <ac:spMk id="2" creationId="{00000000-0000-0000-0000-000000000000}"/>
          </ac:spMkLst>
        </pc:spChg>
        <pc:spChg chg="mod">
          <ac:chgData name="Idris Fabiyi" userId="6caac38a-b528-4745-a90a-13aa252fba76" providerId="ADAL" clId="{29B42D82-5440-41D7-82D2-CC60D7253F0F}" dt="2020-09-11T11:17:58.727" v="32" actId="21"/>
          <ac:spMkLst>
            <pc:docMk/>
            <pc:sldMk cId="2993985748" sldId="258"/>
            <ac:spMk id="3" creationId="{A1DFD78D-537D-4611-8D63-1C4B5210381D}"/>
          </ac:spMkLst>
        </pc:spChg>
        <pc:spChg chg="add del mod ord">
          <ac:chgData name="Idris Fabiyi" userId="6caac38a-b528-4745-a90a-13aa252fba76" providerId="ADAL" clId="{29B42D82-5440-41D7-82D2-CC60D7253F0F}" dt="2020-09-11T11:17:43.568" v="25" actId="700"/>
          <ac:spMkLst>
            <pc:docMk/>
            <pc:sldMk cId="2993985748" sldId="258"/>
            <ac:spMk id="4" creationId="{3E7705D8-FB21-4613-9528-75335ADA5D74}"/>
          </ac:spMkLst>
        </pc:spChg>
        <pc:spChg chg="add del mod ord">
          <ac:chgData name="Idris Fabiyi" userId="6caac38a-b528-4745-a90a-13aa252fba76" providerId="ADAL" clId="{29B42D82-5440-41D7-82D2-CC60D7253F0F}" dt="2020-09-11T11:17:46.313" v="27" actId="700"/>
          <ac:spMkLst>
            <pc:docMk/>
            <pc:sldMk cId="2993985748" sldId="258"/>
            <ac:spMk id="5" creationId="{888F679E-9995-4B2F-95BB-711AF7499724}"/>
          </ac:spMkLst>
        </pc:spChg>
        <pc:spChg chg="add mod ord">
          <ac:chgData name="Idris Fabiyi" userId="6caac38a-b528-4745-a90a-13aa252fba76" providerId="ADAL" clId="{29B42D82-5440-41D7-82D2-CC60D7253F0F}" dt="2020-09-11T11:17:55.275" v="31"/>
          <ac:spMkLst>
            <pc:docMk/>
            <pc:sldMk cId="2993985748" sldId="258"/>
            <ac:spMk id="6" creationId="{D0A6E62F-C003-4131-B94D-2258A66E512D}"/>
          </ac:spMkLst>
        </pc:spChg>
      </pc:sldChg>
      <pc:sldChg chg="addSp delSp modSp mod modAnim">
        <pc:chgData name="Idris Fabiyi" userId="6caac38a-b528-4745-a90a-13aa252fba76" providerId="ADAL" clId="{29B42D82-5440-41D7-82D2-CC60D7253F0F}" dt="2020-09-11T11:38:37.948" v="104" actId="20577"/>
        <pc:sldMkLst>
          <pc:docMk/>
          <pc:sldMk cId="1812710053" sldId="259"/>
        </pc:sldMkLst>
        <pc:spChg chg="mod">
          <ac:chgData name="Idris Fabiyi" userId="6caac38a-b528-4745-a90a-13aa252fba76" providerId="ADAL" clId="{29B42D82-5440-41D7-82D2-CC60D7253F0F}" dt="2020-09-11T11:18:18.241" v="35"/>
          <ac:spMkLst>
            <pc:docMk/>
            <pc:sldMk cId="1812710053" sldId="259"/>
            <ac:spMk id="2" creationId="{00000000-0000-0000-0000-000000000000}"/>
          </ac:spMkLst>
        </pc:spChg>
        <pc:spChg chg="mod">
          <ac:chgData name="Idris Fabiyi" userId="6caac38a-b528-4745-a90a-13aa252fba76" providerId="ADAL" clId="{29B42D82-5440-41D7-82D2-CC60D7253F0F}" dt="2020-09-11T11:38:37.948" v="104" actId="20577"/>
          <ac:spMkLst>
            <pc:docMk/>
            <pc:sldMk cId="1812710053" sldId="259"/>
            <ac:spMk id="3" creationId="{00000000-0000-0000-0000-000000000000}"/>
          </ac:spMkLst>
        </pc:spChg>
        <pc:spChg chg="add del mod">
          <ac:chgData name="Idris Fabiyi" userId="6caac38a-b528-4745-a90a-13aa252fba76" providerId="ADAL" clId="{29B42D82-5440-41D7-82D2-CC60D7253F0F}" dt="2020-09-11T11:18:18.241" v="35"/>
          <ac:spMkLst>
            <pc:docMk/>
            <pc:sldMk cId="1812710053" sldId="259"/>
            <ac:spMk id="4" creationId="{28221DCE-F0B2-43A3-81BB-5C5B186021FD}"/>
          </ac:spMkLst>
        </pc:spChg>
        <pc:spChg chg="add del mod">
          <ac:chgData name="Idris Fabiyi" userId="6caac38a-b528-4745-a90a-13aa252fba76" providerId="ADAL" clId="{29B42D82-5440-41D7-82D2-CC60D7253F0F}" dt="2020-09-11T11:18:18.241" v="35"/>
          <ac:spMkLst>
            <pc:docMk/>
            <pc:sldMk cId="1812710053" sldId="259"/>
            <ac:spMk id="5" creationId="{B1065CA3-05BC-4FDE-899B-E8964EC26CD0}"/>
          </ac:spMkLst>
        </pc:spChg>
        <pc:spChg chg="add del">
          <ac:chgData name="Idris Fabiyi" userId="6caac38a-b528-4745-a90a-13aa252fba76" providerId="ADAL" clId="{29B42D82-5440-41D7-82D2-CC60D7253F0F}" dt="2020-09-11T11:28:52.342" v="40" actId="22"/>
          <ac:spMkLst>
            <pc:docMk/>
            <pc:sldMk cId="1812710053" sldId="259"/>
            <ac:spMk id="7" creationId="{9A68EAB4-B937-4EA0-A459-B58F21436C18}"/>
          </ac:spMkLst>
        </pc:spChg>
        <pc:spChg chg="add mod">
          <ac:chgData name="Idris Fabiyi" userId="6caac38a-b528-4745-a90a-13aa252fba76" providerId="ADAL" clId="{29B42D82-5440-41D7-82D2-CC60D7253F0F}" dt="2020-09-11T11:29:19.129" v="44" actId="1076"/>
          <ac:spMkLst>
            <pc:docMk/>
            <pc:sldMk cId="1812710053" sldId="259"/>
            <ac:spMk id="9" creationId="{48E934A5-7E70-44C2-ADE8-97E73CB960ED}"/>
          </ac:spMkLst>
        </pc:spChg>
      </pc:sldChg>
      <pc:sldChg chg="addSp delSp modSp mod">
        <pc:chgData name="Idris Fabiyi" userId="6caac38a-b528-4745-a90a-13aa252fba76" providerId="ADAL" clId="{29B42D82-5440-41D7-82D2-CC60D7253F0F}" dt="2020-09-11T11:39:58.724" v="116" actId="1076"/>
        <pc:sldMkLst>
          <pc:docMk/>
          <pc:sldMk cId="2906751035" sldId="260"/>
        </pc:sldMkLst>
        <pc:spChg chg="mod">
          <ac:chgData name="Idris Fabiyi" userId="6caac38a-b528-4745-a90a-13aa252fba76" providerId="ADAL" clId="{29B42D82-5440-41D7-82D2-CC60D7253F0F}" dt="2020-09-11T11:33:54.643" v="48"/>
          <ac:spMkLst>
            <pc:docMk/>
            <pc:sldMk cId="2906751035" sldId="260"/>
            <ac:spMk id="2" creationId="{72C3867B-E913-4616-B3E1-0EDC2E9803C4}"/>
          </ac:spMkLst>
        </pc:spChg>
        <pc:spChg chg="add del mod">
          <ac:chgData name="Idris Fabiyi" userId="6caac38a-b528-4745-a90a-13aa252fba76" providerId="ADAL" clId="{29B42D82-5440-41D7-82D2-CC60D7253F0F}" dt="2020-09-11T11:33:54.643" v="48"/>
          <ac:spMkLst>
            <pc:docMk/>
            <pc:sldMk cId="2906751035" sldId="260"/>
            <ac:spMk id="3" creationId="{80CBD0E2-788E-451B-B46F-ED769E15FBC5}"/>
          </ac:spMkLst>
        </pc:spChg>
        <pc:spChg chg="add del mod">
          <ac:chgData name="Idris Fabiyi" userId="6caac38a-b528-4745-a90a-13aa252fba76" providerId="ADAL" clId="{29B42D82-5440-41D7-82D2-CC60D7253F0F}" dt="2020-09-11T11:34:04.219" v="49" actId="478"/>
          <ac:spMkLst>
            <pc:docMk/>
            <pc:sldMk cId="2906751035" sldId="260"/>
            <ac:spMk id="5" creationId="{54E99E99-8AD3-44AF-90B8-D4B4024E5B17}"/>
          </ac:spMkLst>
        </pc:spChg>
        <pc:spChg chg="mod">
          <ac:chgData name="Idris Fabiyi" userId="6caac38a-b528-4745-a90a-13aa252fba76" providerId="ADAL" clId="{29B42D82-5440-41D7-82D2-CC60D7253F0F}" dt="2020-09-11T11:39:58.724" v="116" actId="1076"/>
          <ac:spMkLst>
            <pc:docMk/>
            <pc:sldMk cId="2906751035" sldId="260"/>
            <ac:spMk id="6" creationId="{7470FDBC-4927-461C-90C4-3CC065AEA287}"/>
          </ac:spMkLst>
        </pc:spChg>
        <pc:graphicFrameChg chg="mod">
          <ac:chgData name="Idris Fabiyi" userId="6caac38a-b528-4745-a90a-13aa252fba76" providerId="ADAL" clId="{29B42D82-5440-41D7-82D2-CC60D7253F0F}" dt="2020-09-11T11:34:12.123" v="50" actId="1076"/>
          <ac:graphicFrameMkLst>
            <pc:docMk/>
            <pc:sldMk cId="2906751035" sldId="260"/>
            <ac:graphicFrameMk id="4" creationId="{ECF7DC51-B072-44A4-9D10-72FA11CB61AB}"/>
          </ac:graphicFrameMkLst>
        </pc:graphicFrameChg>
      </pc:sldChg>
      <pc:sldChg chg="addSp modSp mod">
        <pc:chgData name="Idris Fabiyi" userId="6caac38a-b528-4745-a90a-13aa252fba76" providerId="ADAL" clId="{29B42D82-5440-41D7-82D2-CC60D7253F0F}" dt="2020-09-11T12:43:43.010" v="258" actId="20577"/>
        <pc:sldMkLst>
          <pc:docMk/>
          <pc:sldMk cId="1678569984" sldId="261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1678569984" sldId="261"/>
            <ac:spMk id="2" creationId="{75109B61-82A1-461D-B190-020F0FCDCABF}"/>
          </ac:spMkLst>
        </pc:spChg>
        <pc:spChg chg="mod">
          <ac:chgData name="Idris Fabiyi" userId="6caac38a-b528-4745-a90a-13aa252fba76" providerId="ADAL" clId="{29B42D82-5440-41D7-82D2-CC60D7253F0F}" dt="2020-09-11T12:29:42.281" v="253" actId="14100"/>
          <ac:spMkLst>
            <pc:docMk/>
            <pc:sldMk cId="1678569984" sldId="261"/>
            <ac:spMk id="3" creationId="{BA6139EF-707B-4184-B64F-B8606D2C85AC}"/>
          </ac:spMkLst>
        </pc:spChg>
        <pc:spChg chg="add mod">
          <ac:chgData name="Idris Fabiyi" userId="6caac38a-b528-4745-a90a-13aa252fba76" providerId="ADAL" clId="{29B42D82-5440-41D7-82D2-CC60D7253F0F}" dt="2020-09-11T12:43:43.010" v="258" actId="20577"/>
          <ac:spMkLst>
            <pc:docMk/>
            <pc:sldMk cId="1678569984" sldId="261"/>
            <ac:spMk id="5" creationId="{1DB2DDEC-0DA6-4739-A753-EDAB68FC5DF6}"/>
          </ac:spMkLst>
        </pc:spChg>
      </pc:sldChg>
      <pc:sldChg chg="addSp delSp modSp mod">
        <pc:chgData name="Idris Fabiyi" userId="6caac38a-b528-4745-a90a-13aa252fba76" providerId="ADAL" clId="{29B42D82-5440-41D7-82D2-CC60D7253F0F}" dt="2020-09-11T11:42:51.286" v="146"/>
        <pc:sldMkLst>
          <pc:docMk/>
          <pc:sldMk cId="924336612" sldId="262"/>
        </pc:sldMkLst>
        <pc:spChg chg="mod">
          <ac:chgData name="Idris Fabiyi" userId="6caac38a-b528-4745-a90a-13aa252fba76" providerId="ADAL" clId="{29B42D82-5440-41D7-82D2-CC60D7253F0F}" dt="2020-09-11T11:42:27.877" v="144"/>
          <ac:spMkLst>
            <pc:docMk/>
            <pc:sldMk cId="924336612" sldId="262"/>
            <ac:spMk id="2" creationId="{75109B61-82A1-461D-B190-020F0FCDCABF}"/>
          </ac:spMkLst>
        </pc:spChg>
        <pc:spChg chg="mod">
          <ac:chgData name="Idris Fabiyi" userId="6caac38a-b528-4745-a90a-13aa252fba76" providerId="ADAL" clId="{29B42D82-5440-41D7-82D2-CC60D7253F0F}" dt="2020-09-11T11:42:27.877" v="144"/>
          <ac:spMkLst>
            <pc:docMk/>
            <pc:sldMk cId="924336612" sldId="262"/>
            <ac:spMk id="3" creationId="{BA6139EF-707B-4184-B64F-B8606D2C85AC}"/>
          </ac:spMkLst>
        </pc:spChg>
        <pc:spChg chg="add del mod">
          <ac:chgData name="Idris Fabiyi" userId="6caac38a-b528-4745-a90a-13aa252fba76" providerId="ADAL" clId="{29B42D82-5440-41D7-82D2-CC60D7253F0F}" dt="2020-09-11T11:42:27.877" v="144"/>
          <ac:spMkLst>
            <pc:docMk/>
            <pc:sldMk cId="924336612" sldId="262"/>
            <ac:spMk id="4" creationId="{C407C6A2-1D6A-4A63-8EBE-8F85A1B69415}"/>
          </ac:spMkLst>
        </pc:spChg>
        <pc:spChg chg="add del mod">
          <ac:chgData name="Idris Fabiyi" userId="6caac38a-b528-4745-a90a-13aa252fba76" providerId="ADAL" clId="{29B42D82-5440-41D7-82D2-CC60D7253F0F}" dt="2020-09-11T11:42:27.877" v="144"/>
          <ac:spMkLst>
            <pc:docMk/>
            <pc:sldMk cId="924336612" sldId="262"/>
            <ac:spMk id="6" creationId="{5E43F8D0-34F2-49FA-BB68-9E8E1FAEFDD5}"/>
          </ac:spMkLst>
        </pc:spChg>
        <pc:picChg chg="mod">
          <ac:chgData name="Idris Fabiyi" userId="6caac38a-b528-4745-a90a-13aa252fba76" providerId="ADAL" clId="{29B42D82-5440-41D7-82D2-CC60D7253F0F}" dt="2020-09-11T11:42:51.286" v="146"/>
          <ac:picMkLst>
            <pc:docMk/>
            <pc:sldMk cId="924336612" sldId="262"/>
            <ac:picMk id="5" creationId="{F007AB9E-00F4-49D5-B4D3-F01FECB5E91E}"/>
          </ac:picMkLst>
        </pc:picChg>
      </pc:sldChg>
      <pc:sldChg chg="addSp delSp modSp mod">
        <pc:chgData name="Idris Fabiyi" userId="6caac38a-b528-4745-a90a-13aa252fba76" providerId="ADAL" clId="{29B42D82-5440-41D7-82D2-CC60D7253F0F}" dt="2020-09-11T12:22:29.344" v="249" actId="21"/>
        <pc:sldMkLst>
          <pc:docMk/>
          <pc:sldMk cId="2123354359" sldId="263"/>
        </pc:sldMkLst>
        <pc:spChg chg="mod">
          <ac:chgData name="Idris Fabiyi" userId="6caac38a-b528-4745-a90a-13aa252fba76" providerId="ADAL" clId="{29B42D82-5440-41D7-82D2-CC60D7253F0F}" dt="2020-09-11T12:03:41.545" v="217"/>
          <ac:spMkLst>
            <pc:docMk/>
            <pc:sldMk cId="2123354359" sldId="263"/>
            <ac:spMk id="2" creationId="{75109B61-82A1-461D-B190-020F0FCDCABF}"/>
          </ac:spMkLst>
        </pc:spChg>
        <pc:spChg chg="del mod">
          <ac:chgData name="Idris Fabiyi" userId="6caac38a-b528-4745-a90a-13aa252fba76" providerId="ADAL" clId="{29B42D82-5440-41D7-82D2-CC60D7253F0F}" dt="2020-09-11T12:03:24.975" v="210"/>
          <ac:spMkLst>
            <pc:docMk/>
            <pc:sldMk cId="2123354359" sldId="263"/>
            <ac:spMk id="3" creationId="{BA6139EF-707B-4184-B64F-B8606D2C85AC}"/>
          </ac:spMkLst>
        </pc:spChg>
        <pc:spChg chg="add del mod">
          <ac:chgData name="Idris Fabiyi" userId="6caac38a-b528-4745-a90a-13aa252fba76" providerId="ADAL" clId="{29B42D82-5440-41D7-82D2-CC60D7253F0F}" dt="2020-09-11T12:03:39.432" v="216" actId="478"/>
          <ac:spMkLst>
            <pc:docMk/>
            <pc:sldMk cId="2123354359" sldId="263"/>
            <ac:spMk id="5" creationId="{7F295713-471B-44D1-BC0C-46540CC0C269}"/>
          </ac:spMkLst>
        </pc:spChg>
        <pc:spChg chg="add del mod">
          <ac:chgData name="Idris Fabiyi" userId="6caac38a-b528-4745-a90a-13aa252fba76" providerId="ADAL" clId="{29B42D82-5440-41D7-82D2-CC60D7253F0F}" dt="2020-09-11T11:50:37.361" v="182"/>
          <ac:spMkLst>
            <pc:docMk/>
            <pc:sldMk cId="2123354359" sldId="263"/>
            <ac:spMk id="6" creationId="{A1770ADA-7ACA-4056-B249-491B51BFCE45}"/>
          </ac:spMkLst>
        </pc:spChg>
        <pc:spChg chg="add del mod">
          <ac:chgData name="Idris Fabiyi" userId="6caac38a-b528-4745-a90a-13aa252fba76" providerId="ADAL" clId="{29B42D82-5440-41D7-82D2-CC60D7253F0F}" dt="2020-09-11T11:50:37.361" v="182"/>
          <ac:spMkLst>
            <pc:docMk/>
            <pc:sldMk cId="2123354359" sldId="263"/>
            <ac:spMk id="7" creationId="{598428A7-F526-453F-83B3-7642F97991C5}"/>
          </ac:spMkLst>
        </pc:spChg>
        <pc:spChg chg="add mod">
          <ac:chgData name="Idris Fabiyi" userId="6caac38a-b528-4745-a90a-13aa252fba76" providerId="ADAL" clId="{29B42D82-5440-41D7-82D2-CC60D7253F0F}" dt="2020-09-11T12:06:35.487" v="241" actId="1076"/>
          <ac:spMkLst>
            <pc:docMk/>
            <pc:sldMk cId="2123354359" sldId="263"/>
            <ac:spMk id="9" creationId="{5E0DCCA9-D1AD-4E0C-A8F7-A97F8B5DE1FD}"/>
          </ac:spMkLst>
        </pc:spChg>
        <pc:spChg chg="add del mod">
          <ac:chgData name="Idris Fabiyi" userId="6caac38a-b528-4745-a90a-13aa252fba76" providerId="ADAL" clId="{29B42D82-5440-41D7-82D2-CC60D7253F0F}" dt="2020-09-11T12:03:24.975" v="210"/>
          <ac:spMkLst>
            <pc:docMk/>
            <pc:sldMk cId="2123354359" sldId="263"/>
            <ac:spMk id="10" creationId="{BC059F47-90CD-4821-9FC4-25488C14C673}"/>
          </ac:spMkLst>
        </pc:spChg>
        <pc:spChg chg="add mod">
          <ac:chgData name="Idris Fabiyi" userId="6caac38a-b528-4745-a90a-13aa252fba76" providerId="ADAL" clId="{29B42D82-5440-41D7-82D2-CC60D7253F0F}" dt="2020-09-11T12:22:29.344" v="249" actId="21"/>
          <ac:spMkLst>
            <pc:docMk/>
            <pc:sldMk cId="2123354359" sldId="263"/>
            <ac:spMk id="11" creationId="{0FA6802D-F2ED-4BAB-A870-0CCF11D1657A}"/>
          </ac:spMkLst>
        </pc:spChg>
        <pc:spChg chg="add del mod">
          <ac:chgData name="Idris Fabiyi" userId="6caac38a-b528-4745-a90a-13aa252fba76" providerId="ADAL" clId="{29B42D82-5440-41D7-82D2-CC60D7253F0F}" dt="2020-09-11T12:03:37.097" v="215"/>
          <ac:spMkLst>
            <pc:docMk/>
            <pc:sldMk cId="2123354359" sldId="263"/>
            <ac:spMk id="12" creationId="{25C2A72E-6F24-4542-AA57-A04D7EC58596}"/>
          </ac:spMkLst>
        </pc:spChg>
        <pc:spChg chg="add del mod">
          <ac:chgData name="Idris Fabiyi" userId="6caac38a-b528-4745-a90a-13aa252fba76" providerId="ADAL" clId="{29B42D82-5440-41D7-82D2-CC60D7253F0F}" dt="2020-09-11T12:03:37.097" v="215"/>
          <ac:spMkLst>
            <pc:docMk/>
            <pc:sldMk cId="2123354359" sldId="263"/>
            <ac:spMk id="13" creationId="{D19AA523-502B-4E8D-9F9A-255BF7FE1F22}"/>
          </ac:spMkLst>
        </pc:spChg>
        <pc:spChg chg="add del mod">
          <ac:chgData name="Idris Fabiyi" userId="6caac38a-b528-4745-a90a-13aa252fba76" providerId="ADAL" clId="{29B42D82-5440-41D7-82D2-CC60D7253F0F}" dt="2020-09-11T12:03:41.545" v="217"/>
          <ac:spMkLst>
            <pc:docMk/>
            <pc:sldMk cId="2123354359" sldId="263"/>
            <ac:spMk id="14" creationId="{8B56DDFE-29FF-4D8E-BF17-56F483C02112}"/>
          </ac:spMkLst>
        </pc:spChg>
        <pc:spChg chg="add del mod">
          <ac:chgData name="Idris Fabiyi" userId="6caac38a-b528-4745-a90a-13aa252fba76" providerId="ADAL" clId="{29B42D82-5440-41D7-82D2-CC60D7253F0F}" dt="2020-09-11T12:03:41.545" v="217"/>
          <ac:spMkLst>
            <pc:docMk/>
            <pc:sldMk cId="2123354359" sldId="263"/>
            <ac:spMk id="15" creationId="{05CECB7D-DB59-41B3-BE15-1BC931B2B30B}"/>
          </ac:spMkLst>
        </pc:spChg>
      </pc:sldChg>
      <pc:sldChg chg="addSp delSp modSp mod">
        <pc:chgData name="Idris Fabiyi" userId="6caac38a-b528-4745-a90a-13aa252fba76" providerId="ADAL" clId="{29B42D82-5440-41D7-82D2-CC60D7253F0F}" dt="2020-09-11T15:19:22.299" v="548" actId="478"/>
        <pc:sldMkLst>
          <pc:docMk/>
          <pc:sldMk cId="3313249729" sldId="264"/>
        </pc:sldMkLst>
        <pc:spChg chg="mod">
          <ac:chgData name="Idris Fabiyi" userId="6caac38a-b528-4745-a90a-13aa252fba76" providerId="ADAL" clId="{29B42D82-5440-41D7-82D2-CC60D7253F0F}" dt="2020-09-11T15:17:57.954" v="530"/>
          <ac:spMkLst>
            <pc:docMk/>
            <pc:sldMk cId="3313249729" sldId="264"/>
            <ac:spMk id="2" creationId="{927F6816-7F1E-461B-8A5B-513B3B34EE1E}"/>
          </ac:spMkLst>
        </pc:spChg>
        <pc:spChg chg="del mod">
          <ac:chgData name="Idris Fabiyi" userId="6caac38a-b528-4745-a90a-13aa252fba76" providerId="ADAL" clId="{29B42D82-5440-41D7-82D2-CC60D7253F0F}" dt="2020-09-11T15:19:22.299" v="548" actId="478"/>
          <ac:spMkLst>
            <pc:docMk/>
            <pc:sldMk cId="3313249729" sldId="264"/>
            <ac:spMk id="3" creationId="{1741240F-39FC-4B75-828A-56FA2D5F602A}"/>
          </ac:spMkLst>
        </pc:spChg>
        <pc:spChg chg="add del mod">
          <ac:chgData name="Idris Fabiyi" userId="6caac38a-b528-4745-a90a-13aa252fba76" providerId="ADAL" clId="{29B42D82-5440-41D7-82D2-CC60D7253F0F}" dt="2020-09-11T15:17:56.339" v="528"/>
          <ac:spMkLst>
            <pc:docMk/>
            <pc:sldMk cId="3313249729" sldId="264"/>
            <ac:spMk id="4" creationId="{AA3C1E16-9F02-4298-92FC-84A0B6865154}"/>
          </ac:spMkLst>
        </pc:spChg>
        <pc:spChg chg="add del mod">
          <ac:chgData name="Idris Fabiyi" userId="6caac38a-b528-4745-a90a-13aa252fba76" providerId="ADAL" clId="{29B42D82-5440-41D7-82D2-CC60D7253F0F}" dt="2020-09-11T15:17:56.339" v="528"/>
          <ac:spMkLst>
            <pc:docMk/>
            <pc:sldMk cId="3313249729" sldId="264"/>
            <ac:spMk id="6" creationId="{77775C31-4517-45DD-A48B-9028462965F5}"/>
          </ac:spMkLst>
        </pc:spChg>
        <pc:spChg chg="add del mod">
          <ac:chgData name="Idris Fabiyi" userId="6caac38a-b528-4745-a90a-13aa252fba76" providerId="ADAL" clId="{29B42D82-5440-41D7-82D2-CC60D7253F0F}" dt="2020-09-11T15:17:57.570" v="529"/>
          <ac:spMkLst>
            <pc:docMk/>
            <pc:sldMk cId="3313249729" sldId="264"/>
            <ac:spMk id="7" creationId="{04EBEE2F-F406-46B6-9423-4B0C2FF63C3B}"/>
          </ac:spMkLst>
        </pc:spChg>
        <pc:spChg chg="add del mod">
          <ac:chgData name="Idris Fabiyi" userId="6caac38a-b528-4745-a90a-13aa252fba76" providerId="ADAL" clId="{29B42D82-5440-41D7-82D2-CC60D7253F0F}" dt="2020-09-11T15:17:57.570" v="529"/>
          <ac:spMkLst>
            <pc:docMk/>
            <pc:sldMk cId="3313249729" sldId="264"/>
            <ac:spMk id="8" creationId="{B5A3BA9D-C480-4545-BF93-3B84A5251021}"/>
          </ac:spMkLst>
        </pc:spChg>
        <pc:spChg chg="add del mod">
          <ac:chgData name="Idris Fabiyi" userId="6caac38a-b528-4745-a90a-13aa252fba76" providerId="ADAL" clId="{29B42D82-5440-41D7-82D2-CC60D7253F0F}" dt="2020-09-11T15:17:57.954" v="530"/>
          <ac:spMkLst>
            <pc:docMk/>
            <pc:sldMk cId="3313249729" sldId="264"/>
            <ac:spMk id="9" creationId="{1B88D9D1-433E-44B0-8939-B50808A7F82A}"/>
          </ac:spMkLst>
        </pc:spChg>
        <pc:spChg chg="add del mod">
          <ac:chgData name="Idris Fabiyi" userId="6caac38a-b528-4745-a90a-13aa252fba76" providerId="ADAL" clId="{29B42D82-5440-41D7-82D2-CC60D7253F0F}" dt="2020-09-11T15:17:57.954" v="530"/>
          <ac:spMkLst>
            <pc:docMk/>
            <pc:sldMk cId="3313249729" sldId="264"/>
            <ac:spMk id="10" creationId="{34C22063-BF6F-4BC7-9523-B099699D6E5E}"/>
          </ac:spMkLst>
        </pc:spChg>
        <pc:spChg chg="add mod">
          <ac:chgData name="Idris Fabiyi" userId="6caac38a-b528-4745-a90a-13aa252fba76" providerId="ADAL" clId="{29B42D82-5440-41D7-82D2-CC60D7253F0F}" dt="2020-09-11T15:19:01.064" v="545" actId="1076"/>
          <ac:spMkLst>
            <pc:docMk/>
            <pc:sldMk cId="3313249729" sldId="264"/>
            <ac:spMk id="12" creationId="{EED0D328-4E56-4AF5-A6DC-0D0A2E739B72}"/>
          </ac:spMkLst>
        </pc:spChg>
        <pc:picChg chg="mod">
          <ac:chgData name="Idris Fabiyi" userId="6caac38a-b528-4745-a90a-13aa252fba76" providerId="ADAL" clId="{29B42D82-5440-41D7-82D2-CC60D7253F0F}" dt="2020-09-11T15:18:24.908" v="538" actId="1076"/>
          <ac:picMkLst>
            <pc:docMk/>
            <pc:sldMk cId="3313249729" sldId="264"/>
            <ac:picMk id="5" creationId="{27C682B3-943D-4DF2-AAC8-56D379DCF0C5}"/>
          </ac:picMkLst>
        </pc:picChg>
      </pc:sldChg>
      <pc:sldChg chg="addSp delSp modSp mod">
        <pc:chgData name="Idris Fabiyi" userId="6caac38a-b528-4745-a90a-13aa252fba76" providerId="ADAL" clId="{29B42D82-5440-41D7-82D2-CC60D7253F0F}" dt="2020-09-11T12:58:03.412" v="270" actId="14734"/>
        <pc:sldMkLst>
          <pc:docMk/>
          <pc:sldMk cId="1323746191" sldId="265"/>
        </pc:sldMkLst>
        <pc:spChg chg="mod">
          <ac:chgData name="Idris Fabiyi" userId="6caac38a-b528-4745-a90a-13aa252fba76" providerId="ADAL" clId="{29B42D82-5440-41D7-82D2-CC60D7253F0F}" dt="2020-09-11T12:57:34.530" v="264"/>
          <ac:spMkLst>
            <pc:docMk/>
            <pc:sldMk cId="1323746191" sldId="265"/>
            <ac:spMk id="2" creationId="{75109B61-82A1-461D-B190-020F0FCDCABF}"/>
          </ac:spMkLst>
        </pc:spChg>
        <pc:spChg chg="add del mod">
          <ac:chgData name="Idris Fabiyi" userId="6caac38a-b528-4745-a90a-13aa252fba76" providerId="ADAL" clId="{29B42D82-5440-41D7-82D2-CC60D7253F0F}" dt="2020-09-11T12:57:15.600" v="259"/>
          <ac:spMkLst>
            <pc:docMk/>
            <pc:sldMk cId="1323746191" sldId="265"/>
            <ac:spMk id="3" creationId="{D698C8FB-0529-4254-AFA9-20447ABFD34E}"/>
          </ac:spMkLst>
        </pc:spChg>
        <pc:spChg chg="add del mod">
          <ac:chgData name="Idris Fabiyi" userId="6caac38a-b528-4745-a90a-13aa252fba76" providerId="ADAL" clId="{29B42D82-5440-41D7-82D2-CC60D7253F0F}" dt="2020-09-11T12:57:17.959" v="260" actId="478"/>
          <ac:spMkLst>
            <pc:docMk/>
            <pc:sldMk cId="1323746191" sldId="265"/>
            <ac:spMk id="4" creationId="{06F60405-D00F-4DCC-9BA3-8079103FD741}"/>
          </ac:spMkLst>
        </pc:spChg>
        <pc:spChg chg="add del mod">
          <ac:chgData name="Idris Fabiyi" userId="6caac38a-b528-4745-a90a-13aa252fba76" providerId="ADAL" clId="{29B42D82-5440-41D7-82D2-CC60D7253F0F}" dt="2020-09-11T12:57:34.530" v="264"/>
          <ac:spMkLst>
            <pc:docMk/>
            <pc:sldMk cId="1323746191" sldId="265"/>
            <ac:spMk id="5" creationId="{77980ADF-5390-40C2-A9D2-15E8E046424E}"/>
          </ac:spMkLst>
        </pc:spChg>
        <pc:spChg chg="add mod">
          <ac:chgData name="Idris Fabiyi" userId="6caac38a-b528-4745-a90a-13aa252fba76" providerId="ADAL" clId="{29B42D82-5440-41D7-82D2-CC60D7253F0F}" dt="2020-09-11T12:57:56.363" v="269" actId="14100"/>
          <ac:spMkLst>
            <pc:docMk/>
            <pc:sldMk cId="1323746191" sldId="265"/>
            <ac:spMk id="7" creationId="{A931456A-BC5B-496B-9DBE-13F4D6B5C106}"/>
          </ac:spMkLst>
        </pc:spChg>
        <pc:graphicFrameChg chg="mod modGraphic">
          <ac:chgData name="Idris Fabiyi" userId="6caac38a-b528-4745-a90a-13aa252fba76" providerId="ADAL" clId="{29B42D82-5440-41D7-82D2-CC60D7253F0F}" dt="2020-09-11T12:58:03.412" v="270" actId="14734"/>
          <ac:graphicFrameMkLst>
            <pc:docMk/>
            <pc:sldMk cId="1323746191" sldId="265"/>
            <ac:graphicFrameMk id="6" creationId="{5B1EB341-BA04-4392-A48C-9D3791DA276E}"/>
          </ac:graphicFrameMkLst>
        </pc:graphicFrameChg>
        <pc:picChg chg="mod">
          <ac:chgData name="Idris Fabiyi" userId="6caac38a-b528-4745-a90a-13aa252fba76" providerId="ADAL" clId="{29B42D82-5440-41D7-82D2-CC60D7253F0F}" dt="2020-09-11T12:57:45.898" v="268" actId="1076"/>
          <ac:picMkLst>
            <pc:docMk/>
            <pc:sldMk cId="1323746191" sldId="265"/>
            <ac:picMk id="9" creationId="{73610144-9598-48C9-A1A1-C5E057FAB3E4}"/>
          </ac:picMkLst>
        </pc:picChg>
      </pc:sldChg>
      <pc:sldChg chg="addSp delSp modSp mod">
        <pc:chgData name="Idris Fabiyi" userId="6caac38a-b528-4745-a90a-13aa252fba76" providerId="ADAL" clId="{29B42D82-5440-41D7-82D2-CC60D7253F0F}" dt="2020-09-11T13:42:58.720" v="458" actId="14100"/>
        <pc:sldMkLst>
          <pc:docMk/>
          <pc:sldMk cId="1965614932" sldId="266"/>
        </pc:sldMkLst>
        <pc:spChg chg="mod">
          <ac:chgData name="Idris Fabiyi" userId="6caac38a-b528-4745-a90a-13aa252fba76" providerId="ADAL" clId="{29B42D82-5440-41D7-82D2-CC60D7253F0F}" dt="2020-09-11T13:16:13.557" v="280"/>
          <ac:spMkLst>
            <pc:docMk/>
            <pc:sldMk cId="1965614932" sldId="266"/>
            <ac:spMk id="2" creationId="{75109B61-82A1-461D-B190-020F0FCDCABF}"/>
          </ac:spMkLst>
        </pc:spChg>
        <pc:spChg chg="add del mod">
          <ac:chgData name="Idris Fabiyi" userId="6caac38a-b528-4745-a90a-13aa252fba76" providerId="ADAL" clId="{29B42D82-5440-41D7-82D2-CC60D7253F0F}" dt="2020-09-11T13:14:55.708" v="271"/>
          <ac:spMkLst>
            <pc:docMk/>
            <pc:sldMk cId="1965614932" sldId="266"/>
            <ac:spMk id="3" creationId="{479A4B15-5522-4933-961B-91FC72C3D0F2}"/>
          </ac:spMkLst>
        </pc:spChg>
        <pc:spChg chg="add mod">
          <ac:chgData name="Idris Fabiyi" userId="6caac38a-b528-4745-a90a-13aa252fba76" providerId="ADAL" clId="{29B42D82-5440-41D7-82D2-CC60D7253F0F}" dt="2020-09-11T13:42:54.800" v="457" actId="20577"/>
          <ac:spMkLst>
            <pc:docMk/>
            <pc:sldMk cId="1965614932" sldId="266"/>
            <ac:spMk id="3" creationId="{80FBAB63-25B1-40D6-BC3F-9763738C2A22}"/>
          </ac:spMkLst>
        </pc:spChg>
        <pc:spChg chg="add del mod">
          <ac:chgData name="Idris Fabiyi" userId="6caac38a-b528-4745-a90a-13aa252fba76" providerId="ADAL" clId="{29B42D82-5440-41D7-82D2-CC60D7253F0F}" dt="2020-09-11T13:14:55.708" v="271"/>
          <ac:spMkLst>
            <pc:docMk/>
            <pc:sldMk cId="1965614932" sldId="266"/>
            <ac:spMk id="4" creationId="{96E9141D-D929-4505-A3CD-8E44322C8198}"/>
          </ac:spMkLst>
        </pc:spChg>
        <pc:spChg chg="del mod">
          <ac:chgData name="Idris Fabiyi" userId="6caac38a-b528-4745-a90a-13aa252fba76" providerId="ADAL" clId="{29B42D82-5440-41D7-82D2-CC60D7253F0F}" dt="2020-09-11T13:15:56.664" v="272" actId="478"/>
          <ac:spMkLst>
            <pc:docMk/>
            <pc:sldMk cId="1965614932" sldId="266"/>
            <ac:spMk id="5" creationId="{436385CA-0095-4232-A699-319F35B96F9E}"/>
          </ac:spMkLst>
        </pc:spChg>
        <pc:spChg chg="add del mod">
          <ac:chgData name="Idris Fabiyi" userId="6caac38a-b528-4745-a90a-13aa252fba76" providerId="ADAL" clId="{29B42D82-5440-41D7-82D2-CC60D7253F0F}" dt="2020-09-11T13:16:10.598" v="279" actId="478"/>
          <ac:spMkLst>
            <pc:docMk/>
            <pc:sldMk cId="1965614932" sldId="266"/>
            <ac:spMk id="7" creationId="{23B5DE32-CBA5-4A0C-963A-35E1A273AEDC}"/>
          </ac:spMkLst>
        </pc:spChg>
        <pc:spChg chg="add del">
          <ac:chgData name="Idris Fabiyi" userId="6caac38a-b528-4745-a90a-13aa252fba76" providerId="ADAL" clId="{29B42D82-5440-41D7-82D2-CC60D7253F0F}" dt="2020-09-11T13:15:58.654" v="274" actId="22"/>
          <ac:spMkLst>
            <pc:docMk/>
            <pc:sldMk cId="1965614932" sldId="266"/>
            <ac:spMk id="9" creationId="{2F8EE8EA-527E-4D3E-8D5B-C0A3BF718085}"/>
          </ac:spMkLst>
        </pc:spChg>
        <pc:spChg chg="add mod">
          <ac:chgData name="Idris Fabiyi" userId="6caac38a-b528-4745-a90a-13aa252fba76" providerId="ADAL" clId="{29B42D82-5440-41D7-82D2-CC60D7253F0F}" dt="2020-09-11T13:42:44.102" v="454" actId="1076"/>
          <ac:spMkLst>
            <pc:docMk/>
            <pc:sldMk cId="1965614932" sldId="266"/>
            <ac:spMk id="11" creationId="{FFBE9DC4-FD9A-48B0-BD46-49F8BC47E229}"/>
          </ac:spMkLst>
        </pc:spChg>
        <pc:spChg chg="add del mod">
          <ac:chgData name="Idris Fabiyi" userId="6caac38a-b528-4745-a90a-13aa252fba76" providerId="ADAL" clId="{29B42D82-5440-41D7-82D2-CC60D7253F0F}" dt="2020-09-11T13:16:13.557" v="280"/>
          <ac:spMkLst>
            <pc:docMk/>
            <pc:sldMk cId="1965614932" sldId="266"/>
            <ac:spMk id="12" creationId="{979CA7DF-2FEC-40F0-86D1-C92AFAFEF5C5}"/>
          </ac:spMkLst>
        </pc:spChg>
        <pc:spChg chg="add del mod">
          <ac:chgData name="Idris Fabiyi" userId="6caac38a-b528-4745-a90a-13aa252fba76" providerId="ADAL" clId="{29B42D82-5440-41D7-82D2-CC60D7253F0F}" dt="2020-09-11T13:16:15.486" v="281" actId="478"/>
          <ac:spMkLst>
            <pc:docMk/>
            <pc:sldMk cId="1965614932" sldId="266"/>
            <ac:spMk id="13" creationId="{9079474C-0DA6-4FBD-AB1F-595C94A83885}"/>
          </ac:spMkLst>
        </pc:spChg>
        <pc:cxnChg chg="add mod">
          <ac:chgData name="Idris Fabiyi" userId="6caac38a-b528-4745-a90a-13aa252fba76" providerId="ADAL" clId="{29B42D82-5440-41D7-82D2-CC60D7253F0F}" dt="2020-09-11T13:42:58.720" v="458" actId="14100"/>
          <ac:cxnSpMkLst>
            <pc:docMk/>
            <pc:sldMk cId="1965614932" sldId="266"/>
            <ac:cxnSpMk id="5" creationId="{A2D5D1C3-9468-413E-A824-30F81C9E3E40}"/>
          </ac:cxnSpMkLst>
        </pc:cxnChg>
      </pc:sldChg>
      <pc:sldChg chg="addSp delSp modSp mod">
        <pc:chgData name="Idris Fabiyi" userId="6caac38a-b528-4745-a90a-13aa252fba76" providerId="ADAL" clId="{29B42D82-5440-41D7-82D2-CC60D7253F0F}" dt="2020-09-11T13:44:18.074" v="467" actId="207"/>
        <pc:sldMkLst>
          <pc:docMk/>
          <pc:sldMk cId="330610174" sldId="267"/>
        </pc:sldMkLst>
        <pc:spChg chg="mod">
          <ac:chgData name="Idris Fabiyi" userId="6caac38a-b528-4745-a90a-13aa252fba76" providerId="ADAL" clId="{29B42D82-5440-41D7-82D2-CC60D7253F0F}" dt="2020-09-11T13:43:59.331" v="464" actId="27636"/>
          <ac:spMkLst>
            <pc:docMk/>
            <pc:sldMk cId="330610174" sldId="267"/>
            <ac:spMk id="2" creationId="{75109B61-82A1-461D-B190-020F0FCDCABF}"/>
          </ac:spMkLst>
        </pc:spChg>
        <pc:spChg chg="add del mod">
          <ac:chgData name="Idris Fabiyi" userId="6caac38a-b528-4745-a90a-13aa252fba76" providerId="ADAL" clId="{29B42D82-5440-41D7-82D2-CC60D7253F0F}" dt="2020-09-11T13:43:59.304" v="463"/>
          <ac:spMkLst>
            <pc:docMk/>
            <pc:sldMk cId="330610174" sldId="267"/>
            <ac:spMk id="4" creationId="{E51E5238-9CD7-47A9-A606-B5BD21D3D699}"/>
          </ac:spMkLst>
        </pc:spChg>
        <pc:spChg chg="mod">
          <ac:chgData name="Idris Fabiyi" userId="6caac38a-b528-4745-a90a-13aa252fba76" providerId="ADAL" clId="{29B42D82-5440-41D7-82D2-CC60D7253F0F}" dt="2020-09-11T13:44:03.295" v="465" actId="14100"/>
          <ac:spMkLst>
            <pc:docMk/>
            <pc:sldMk cId="330610174" sldId="267"/>
            <ac:spMk id="5" creationId="{436385CA-0095-4232-A699-319F35B96F9E}"/>
          </ac:spMkLst>
        </pc:spChg>
        <pc:spChg chg="add mod">
          <ac:chgData name="Idris Fabiyi" userId="6caac38a-b528-4745-a90a-13aa252fba76" providerId="ADAL" clId="{29B42D82-5440-41D7-82D2-CC60D7253F0F}" dt="2020-09-11T13:44:18.074" v="467" actId="207"/>
          <ac:spMkLst>
            <pc:docMk/>
            <pc:sldMk cId="330610174" sldId="267"/>
            <ac:spMk id="6" creationId="{742DECD2-7A6C-4E70-B9DC-6631BB8B6B90}"/>
          </ac:spMkLst>
        </pc:spChg>
        <pc:spChg chg="add del mod">
          <ac:chgData name="Idris Fabiyi" userId="6caac38a-b528-4745-a90a-13aa252fba76" providerId="ADAL" clId="{29B42D82-5440-41D7-82D2-CC60D7253F0F}" dt="2020-09-11T13:43:59.304" v="463"/>
          <ac:spMkLst>
            <pc:docMk/>
            <pc:sldMk cId="330610174" sldId="267"/>
            <ac:spMk id="7" creationId="{F8EA936C-F9FD-4A5D-B459-4775B94BFB54}"/>
          </ac:spMkLst>
        </pc:spChg>
      </pc:sldChg>
      <pc:sldChg chg="addSp delSp modSp mod">
        <pc:chgData name="Idris Fabiyi" userId="6caac38a-b528-4745-a90a-13aa252fba76" providerId="ADAL" clId="{29B42D82-5440-41D7-82D2-CC60D7253F0F}" dt="2020-09-11T13:49:50.921" v="474"/>
        <pc:sldMkLst>
          <pc:docMk/>
          <pc:sldMk cId="3125254855" sldId="268"/>
        </pc:sldMkLst>
        <pc:spChg chg="mod">
          <ac:chgData name="Idris Fabiyi" userId="6caac38a-b528-4745-a90a-13aa252fba76" providerId="ADAL" clId="{29B42D82-5440-41D7-82D2-CC60D7253F0F}" dt="2020-09-11T13:49:46.332" v="471"/>
          <ac:spMkLst>
            <pc:docMk/>
            <pc:sldMk cId="3125254855" sldId="268"/>
            <ac:spMk id="2" creationId="{75109B61-82A1-461D-B190-020F0FCDCABF}"/>
          </ac:spMkLst>
        </pc:spChg>
        <pc:spChg chg="add del mod">
          <ac:chgData name="Idris Fabiyi" userId="6caac38a-b528-4745-a90a-13aa252fba76" providerId="ADAL" clId="{29B42D82-5440-41D7-82D2-CC60D7253F0F}" dt="2020-09-11T13:49:46.332" v="471"/>
          <ac:spMkLst>
            <pc:docMk/>
            <pc:sldMk cId="3125254855" sldId="268"/>
            <ac:spMk id="3" creationId="{E974E54C-9527-4D6C-953E-35994AC06B59}"/>
          </ac:spMkLst>
        </pc:spChg>
        <pc:spChg chg="add mod">
          <ac:chgData name="Idris Fabiyi" userId="6caac38a-b528-4745-a90a-13aa252fba76" providerId="ADAL" clId="{29B42D82-5440-41D7-82D2-CC60D7253F0F}" dt="2020-09-11T13:49:50.921" v="474"/>
          <ac:spMkLst>
            <pc:docMk/>
            <pc:sldMk cId="3125254855" sldId="268"/>
            <ac:spMk id="4" creationId="{21D1FD30-DAEE-4C94-B648-CBF41CDA5D26}"/>
          </ac:spMkLst>
        </pc:spChg>
        <pc:spChg chg="del mod">
          <ac:chgData name="Idris Fabiyi" userId="6caac38a-b528-4745-a90a-13aa252fba76" providerId="ADAL" clId="{29B42D82-5440-41D7-82D2-CC60D7253F0F}" dt="2020-09-11T13:49:46.332" v="471"/>
          <ac:spMkLst>
            <pc:docMk/>
            <pc:sldMk cId="3125254855" sldId="268"/>
            <ac:spMk id="5" creationId="{436385CA-0095-4232-A699-319F35B96F9E}"/>
          </ac:spMkLst>
        </pc:spChg>
      </pc:sldChg>
      <pc:sldChg chg="addSp delSp modSp mod">
        <pc:chgData name="Idris Fabiyi" userId="6caac38a-b528-4745-a90a-13aa252fba76" providerId="ADAL" clId="{29B42D82-5440-41D7-82D2-CC60D7253F0F}" dt="2020-09-11T15:14:44.774" v="527" actId="6549"/>
        <pc:sldMkLst>
          <pc:docMk/>
          <pc:sldMk cId="3836258938" sldId="269"/>
        </pc:sldMkLst>
        <pc:spChg chg="mod">
          <ac:chgData name="Idris Fabiyi" userId="6caac38a-b528-4745-a90a-13aa252fba76" providerId="ADAL" clId="{29B42D82-5440-41D7-82D2-CC60D7253F0F}" dt="2020-09-11T14:50:55.838" v="519" actId="27636"/>
          <ac:spMkLst>
            <pc:docMk/>
            <pc:sldMk cId="3836258938" sldId="269"/>
            <ac:spMk id="2" creationId="{75109B61-82A1-461D-B190-020F0FCDCABF}"/>
          </ac:spMkLst>
        </pc:spChg>
        <pc:spChg chg="add del mod">
          <ac:chgData name="Idris Fabiyi" userId="6caac38a-b528-4745-a90a-13aa252fba76" providerId="ADAL" clId="{29B42D82-5440-41D7-82D2-CC60D7253F0F}" dt="2020-09-11T13:50:12.743" v="478"/>
          <ac:spMkLst>
            <pc:docMk/>
            <pc:sldMk cId="3836258938" sldId="269"/>
            <ac:spMk id="3" creationId="{85DF350C-43A6-46C8-84B3-EEABB381DC02}"/>
          </ac:spMkLst>
        </pc:spChg>
        <pc:spChg chg="add del mod">
          <ac:chgData name="Idris Fabiyi" userId="6caac38a-b528-4745-a90a-13aa252fba76" providerId="ADAL" clId="{29B42D82-5440-41D7-82D2-CC60D7253F0F}" dt="2020-09-11T13:50:12.743" v="478"/>
          <ac:spMkLst>
            <pc:docMk/>
            <pc:sldMk cId="3836258938" sldId="269"/>
            <ac:spMk id="4" creationId="{4F26755D-5B50-4684-B11B-A4853C8FA434}"/>
          </ac:spMkLst>
        </pc:spChg>
        <pc:spChg chg="mod">
          <ac:chgData name="Idris Fabiyi" userId="6caac38a-b528-4745-a90a-13aa252fba76" providerId="ADAL" clId="{29B42D82-5440-41D7-82D2-CC60D7253F0F}" dt="2020-09-11T15:14:44.774" v="527" actId="6549"/>
          <ac:spMkLst>
            <pc:docMk/>
            <pc:sldMk cId="3836258938" sldId="269"/>
            <ac:spMk id="5" creationId="{436385CA-0095-4232-A699-319F35B96F9E}"/>
          </ac:spMkLst>
        </pc:spChg>
        <pc:spChg chg="add mod">
          <ac:chgData name="Idris Fabiyi" userId="6caac38a-b528-4745-a90a-13aa252fba76" providerId="ADAL" clId="{29B42D82-5440-41D7-82D2-CC60D7253F0F}" dt="2020-09-11T15:14:42.802" v="526" actId="20577"/>
          <ac:spMkLst>
            <pc:docMk/>
            <pc:sldMk cId="3836258938" sldId="269"/>
            <ac:spMk id="7" creationId="{1B718105-EADE-465B-9A46-8362317B6827}"/>
          </ac:spMkLst>
        </pc:spChg>
        <pc:spChg chg="add del mod">
          <ac:chgData name="Idris Fabiyi" userId="6caac38a-b528-4745-a90a-13aa252fba76" providerId="ADAL" clId="{29B42D82-5440-41D7-82D2-CC60D7253F0F}" dt="2020-09-11T14:50:55.784" v="518"/>
          <ac:spMkLst>
            <pc:docMk/>
            <pc:sldMk cId="3836258938" sldId="269"/>
            <ac:spMk id="8" creationId="{2C4ACCBF-F0CF-44B6-B238-91F1232E10F2}"/>
          </ac:spMkLst>
        </pc:spChg>
        <pc:spChg chg="add del mod">
          <ac:chgData name="Idris Fabiyi" userId="6caac38a-b528-4745-a90a-13aa252fba76" providerId="ADAL" clId="{29B42D82-5440-41D7-82D2-CC60D7253F0F}" dt="2020-09-11T14:50:55.784" v="518"/>
          <ac:spMkLst>
            <pc:docMk/>
            <pc:sldMk cId="3836258938" sldId="269"/>
            <ac:spMk id="9" creationId="{D9190BDD-9AC3-4C1C-82AC-04A251C209DF}"/>
          </ac:spMkLst>
        </pc:spChg>
      </pc:sldChg>
      <pc:sldChg chg="modSp mod">
        <pc:chgData name="Idris Fabiyi" userId="6caac38a-b528-4745-a90a-13aa252fba76" providerId="ADAL" clId="{29B42D82-5440-41D7-82D2-CC60D7253F0F}" dt="2020-09-11T15:47:34.601" v="557" actId="14100"/>
        <pc:sldMkLst>
          <pc:docMk/>
          <pc:sldMk cId="894013751" sldId="270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894013751" sldId="270"/>
            <ac:spMk id="2" creationId="{4BD066CE-25C7-4813-8BE7-E9C49FE5A642}"/>
          </ac:spMkLst>
        </pc:spChg>
        <pc:spChg chg="mod">
          <ac:chgData name="Idris Fabiyi" userId="6caac38a-b528-4745-a90a-13aa252fba76" providerId="ADAL" clId="{29B42D82-5440-41D7-82D2-CC60D7253F0F}" dt="2020-09-11T15:47:34.601" v="557" actId="14100"/>
          <ac:spMkLst>
            <pc:docMk/>
            <pc:sldMk cId="894013751" sldId="270"/>
            <ac:spMk id="3" creationId="{D9EBE8BF-C2AC-490E-A882-63B7593FCE63}"/>
          </ac:spMkLst>
        </pc:spChg>
      </pc:sldChg>
      <pc:sldChg chg="modSp mod">
        <pc:chgData name="Idris Fabiyi" userId="6caac38a-b528-4745-a90a-13aa252fba76" providerId="ADAL" clId="{29B42D82-5440-41D7-82D2-CC60D7253F0F}" dt="2020-09-11T11:17:34.822" v="9" actId="27636"/>
        <pc:sldMkLst>
          <pc:docMk/>
          <pc:sldMk cId="4141818727" sldId="271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4141818727" sldId="271"/>
            <ac:spMk id="2" creationId="{59D6E319-83B1-4339-BF9C-E16D856760FB}"/>
          </ac:spMkLst>
        </pc:spChg>
        <pc:spChg chg="mod">
          <ac:chgData name="Idris Fabiyi" userId="6caac38a-b528-4745-a90a-13aa252fba76" providerId="ADAL" clId="{29B42D82-5440-41D7-82D2-CC60D7253F0F}" dt="2020-09-11T11:17:34.822" v="9" actId="27636"/>
          <ac:spMkLst>
            <pc:docMk/>
            <pc:sldMk cId="4141818727" sldId="271"/>
            <ac:spMk id="3" creationId="{71C7C1AE-FC64-4A66-843F-C9D054C2D0B5}"/>
          </ac:spMkLst>
        </pc:spChg>
      </pc:sldChg>
      <pc:sldChg chg="modSp">
        <pc:chgData name="Idris Fabiyi" userId="6caac38a-b528-4745-a90a-13aa252fba76" providerId="ADAL" clId="{29B42D82-5440-41D7-82D2-CC60D7253F0F}" dt="2020-09-11T11:17:34.411" v="0"/>
        <pc:sldMkLst>
          <pc:docMk/>
          <pc:sldMk cId="1722741533" sldId="272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1722741533" sldId="272"/>
            <ac:spMk id="2" creationId="{4BD066CE-25C7-4813-8BE7-E9C49FE5A642}"/>
          </ac:spMkLst>
        </pc:spChg>
      </pc:sldChg>
      <pc:sldChg chg="modSp mod">
        <pc:chgData name="Idris Fabiyi" userId="6caac38a-b528-4745-a90a-13aa252fba76" providerId="ADAL" clId="{29B42D82-5440-41D7-82D2-CC60D7253F0F}" dt="2020-09-11T11:17:34.840" v="11" actId="27636"/>
        <pc:sldMkLst>
          <pc:docMk/>
          <pc:sldMk cId="3182667453" sldId="273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3182667453" sldId="273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833" v="10" actId="27636"/>
          <ac:spMkLst>
            <pc:docMk/>
            <pc:sldMk cId="3182667453" sldId="273"/>
            <ac:spMk id="3" creationId="{25B980DA-B8BB-43CA-94A5-BF2953112AC5}"/>
          </ac:spMkLst>
        </pc:spChg>
        <pc:spChg chg="mod">
          <ac:chgData name="Idris Fabiyi" userId="6caac38a-b528-4745-a90a-13aa252fba76" providerId="ADAL" clId="{29B42D82-5440-41D7-82D2-CC60D7253F0F}" dt="2020-09-11T11:17:34.840" v="11" actId="27636"/>
          <ac:spMkLst>
            <pc:docMk/>
            <pc:sldMk cId="3182667453" sldId="273"/>
            <ac:spMk id="6" creationId="{D580FF0D-13D7-4569-A27F-4F3167F340AD}"/>
          </ac:spMkLst>
        </pc:spChg>
      </pc:sldChg>
      <pc:sldChg chg="modSp mod">
        <pc:chgData name="Idris Fabiyi" userId="6caac38a-b528-4745-a90a-13aa252fba76" providerId="ADAL" clId="{29B42D82-5440-41D7-82D2-CC60D7253F0F}" dt="2020-09-11T11:17:34.849" v="12" actId="27636"/>
        <pc:sldMkLst>
          <pc:docMk/>
          <pc:sldMk cId="3348328304" sldId="274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3348328304" sldId="274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849" v="12" actId="27636"/>
          <ac:spMkLst>
            <pc:docMk/>
            <pc:sldMk cId="3348328304" sldId="274"/>
            <ac:spMk id="3" creationId="{25B980DA-B8BB-43CA-94A5-BF2953112AC5}"/>
          </ac:spMkLst>
        </pc:spChg>
      </pc:sldChg>
      <pc:sldChg chg="modSp mod">
        <pc:chgData name="Idris Fabiyi" userId="6caac38a-b528-4745-a90a-13aa252fba76" providerId="ADAL" clId="{29B42D82-5440-41D7-82D2-CC60D7253F0F}" dt="2020-09-11T11:17:34.856" v="13" actId="27636"/>
        <pc:sldMkLst>
          <pc:docMk/>
          <pc:sldMk cId="1789669598" sldId="275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1789669598" sldId="275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856" v="13" actId="27636"/>
          <ac:spMkLst>
            <pc:docMk/>
            <pc:sldMk cId="1789669598" sldId="275"/>
            <ac:spMk id="3" creationId="{25B980DA-B8BB-43CA-94A5-BF2953112AC5}"/>
          </ac:spMkLst>
        </pc:spChg>
      </pc:sldChg>
      <pc:sldChg chg="modSp mod">
        <pc:chgData name="Idris Fabiyi" userId="6caac38a-b528-4745-a90a-13aa252fba76" providerId="ADAL" clId="{29B42D82-5440-41D7-82D2-CC60D7253F0F}" dt="2020-09-11T11:17:34.869" v="14" actId="27636"/>
        <pc:sldMkLst>
          <pc:docMk/>
          <pc:sldMk cId="2477571000" sldId="276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2477571000" sldId="276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869" v="14" actId="27636"/>
          <ac:spMkLst>
            <pc:docMk/>
            <pc:sldMk cId="2477571000" sldId="276"/>
            <ac:spMk id="3" creationId="{25B980DA-B8BB-43CA-94A5-BF2953112AC5}"/>
          </ac:spMkLst>
        </pc:spChg>
      </pc:sldChg>
      <pc:sldChg chg="modSp mod">
        <pc:chgData name="Idris Fabiyi" userId="6caac38a-b528-4745-a90a-13aa252fba76" providerId="ADAL" clId="{29B42D82-5440-41D7-82D2-CC60D7253F0F}" dt="2020-09-11T11:17:34.885" v="15" actId="27636"/>
        <pc:sldMkLst>
          <pc:docMk/>
          <pc:sldMk cId="702028745" sldId="277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702028745" sldId="277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885" v="15" actId="27636"/>
          <ac:spMkLst>
            <pc:docMk/>
            <pc:sldMk cId="702028745" sldId="277"/>
            <ac:spMk id="10" creationId="{52F41565-8FFE-47AE-897D-D7DA7A08B7D7}"/>
          </ac:spMkLst>
        </pc:spChg>
      </pc:sldChg>
      <pc:sldChg chg="modSp mod">
        <pc:chgData name="Idris Fabiyi" userId="6caac38a-b528-4745-a90a-13aa252fba76" providerId="ADAL" clId="{29B42D82-5440-41D7-82D2-CC60D7253F0F}" dt="2020-09-11T11:17:34.899" v="16" actId="27636"/>
        <pc:sldMkLst>
          <pc:docMk/>
          <pc:sldMk cId="2158804388" sldId="279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2158804388" sldId="279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899" v="16" actId="27636"/>
          <ac:spMkLst>
            <pc:docMk/>
            <pc:sldMk cId="2158804388" sldId="279"/>
            <ac:spMk id="10" creationId="{52F41565-8FFE-47AE-897D-D7DA7A08B7D7}"/>
          </ac:spMkLst>
        </pc:spChg>
      </pc:sldChg>
      <pc:sldChg chg="modSp mod">
        <pc:chgData name="Idris Fabiyi" userId="6caac38a-b528-4745-a90a-13aa252fba76" providerId="ADAL" clId="{29B42D82-5440-41D7-82D2-CC60D7253F0F}" dt="2020-09-11T11:17:34.905" v="17" actId="27636"/>
        <pc:sldMkLst>
          <pc:docMk/>
          <pc:sldMk cId="184207408" sldId="280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184207408" sldId="280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905" v="17" actId="27636"/>
          <ac:spMkLst>
            <pc:docMk/>
            <pc:sldMk cId="184207408" sldId="280"/>
            <ac:spMk id="10" creationId="{52F41565-8FFE-47AE-897D-D7DA7A08B7D7}"/>
          </ac:spMkLst>
        </pc:spChg>
      </pc:sldChg>
      <pc:sldChg chg="modSp">
        <pc:chgData name="Idris Fabiyi" userId="6caac38a-b528-4745-a90a-13aa252fba76" providerId="ADAL" clId="{29B42D82-5440-41D7-82D2-CC60D7253F0F}" dt="2020-09-11T11:17:34.411" v="0"/>
        <pc:sldMkLst>
          <pc:docMk/>
          <pc:sldMk cId="64357549" sldId="282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64357549" sldId="282"/>
            <ac:spMk id="2" creationId="{1680A6A8-5EEA-4D27-8D9A-11414BEE85B7}"/>
          </ac:spMkLst>
        </pc:spChg>
      </pc:sldChg>
      <pc:sldChg chg="modSp mod">
        <pc:chgData name="Idris Fabiyi" userId="6caac38a-b528-4745-a90a-13aa252fba76" providerId="ADAL" clId="{29B42D82-5440-41D7-82D2-CC60D7253F0F}" dt="2020-09-11T11:17:34.914" v="19" actId="27636"/>
        <pc:sldMkLst>
          <pc:docMk/>
          <pc:sldMk cId="3555808511" sldId="283"/>
        </pc:sldMkLst>
        <pc:spChg chg="mod">
          <ac:chgData name="Idris Fabiyi" userId="6caac38a-b528-4745-a90a-13aa252fba76" providerId="ADAL" clId="{29B42D82-5440-41D7-82D2-CC60D7253F0F}" dt="2020-09-11T11:17:34.910" v="18" actId="27636"/>
          <ac:spMkLst>
            <pc:docMk/>
            <pc:sldMk cId="3555808511" sldId="283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914" v="19" actId="27636"/>
          <ac:spMkLst>
            <pc:docMk/>
            <pc:sldMk cId="3555808511" sldId="283"/>
            <ac:spMk id="10" creationId="{52F41565-8FFE-47AE-897D-D7DA7A08B7D7}"/>
          </ac:spMkLst>
        </pc:spChg>
      </pc:sldChg>
      <pc:sldChg chg="modSp">
        <pc:chgData name="Idris Fabiyi" userId="6caac38a-b528-4745-a90a-13aa252fba76" providerId="ADAL" clId="{29B42D82-5440-41D7-82D2-CC60D7253F0F}" dt="2020-09-11T11:17:34.411" v="0"/>
        <pc:sldMkLst>
          <pc:docMk/>
          <pc:sldMk cId="3660578883" sldId="284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3660578883" sldId="284"/>
            <ac:spMk id="2" creationId="{1680A6A8-5EEA-4D27-8D9A-11414BEE85B7}"/>
          </ac:spMkLst>
        </pc:spChg>
      </pc:sldChg>
      <pc:sldChg chg="modSp mod">
        <pc:chgData name="Idris Fabiyi" userId="6caac38a-b528-4745-a90a-13aa252fba76" providerId="ADAL" clId="{29B42D82-5440-41D7-82D2-CC60D7253F0F}" dt="2020-09-11T11:17:34.925" v="20" actId="27636"/>
        <pc:sldMkLst>
          <pc:docMk/>
          <pc:sldMk cId="309274863" sldId="285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309274863" sldId="285"/>
            <ac:spMk id="2" creationId="{1680A6A8-5EEA-4D27-8D9A-11414BEE85B7}"/>
          </ac:spMkLst>
        </pc:spChg>
        <pc:spChg chg="mod">
          <ac:chgData name="Idris Fabiyi" userId="6caac38a-b528-4745-a90a-13aa252fba76" providerId="ADAL" clId="{29B42D82-5440-41D7-82D2-CC60D7253F0F}" dt="2020-09-11T11:17:34.925" v="20" actId="27636"/>
          <ac:spMkLst>
            <pc:docMk/>
            <pc:sldMk cId="309274863" sldId="285"/>
            <ac:spMk id="10" creationId="{52F41565-8FFE-47AE-897D-D7DA7A08B7D7}"/>
          </ac:spMkLst>
        </pc:spChg>
      </pc:sldChg>
      <pc:sldChg chg="modSp">
        <pc:chgData name="Idris Fabiyi" userId="6caac38a-b528-4745-a90a-13aa252fba76" providerId="ADAL" clId="{29B42D82-5440-41D7-82D2-CC60D7253F0F}" dt="2020-09-11T11:17:34.411" v="0"/>
        <pc:sldMkLst>
          <pc:docMk/>
          <pc:sldMk cId="1812128221" sldId="286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1812128221" sldId="286"/>
            <ac:spMk id="2" creationId="{1680A6A8-5EEA-4D27-8D9A-11414BEE85B7}"/>
          </ac:spMkLst>
        </pc:spChg>
      </pc:sldChg>
      <pc:sldChg chg="modSp">
        <pc:chgData name="Idris Fabiyi" userId="6caac38a-b528-4745-a90a-13aa252fba76" providerId="ADAL" clId="{29B42D82-5440-41D7-82D2-CC60D7253F0F}" dt="2020-09-11T11:17:34.411" v="0"/>
        <pc:sldMkLst>
          <pc:docMk/>
          <pc:sldMk cId="2109115853" sldId="287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2109115853" sldId="287"/>
            <ac:spMk id="2" creationId="{1680A6A8-5EEA-4D27-8D9A-11414BEE85B7}"/>
          </ac:spMkLst>
        </pc:spChg>
      </pc:sldChg>
      <pc:sldChg chg="modSp">
        <pc:chgData name="Idris Fabiyi" userId="6caac38a-b528-4745-a90a-13aa252fba76" providerId="ADAL" clId="{29B42D82-5440-41D7-82D2-CC60D7253F0F}" dt="2020-09-11T11:17:34.411" v="0"/>
        <pc:sldMkLst>
          <pc:docMk/>
          <pc:sldMk cId="1661681407" sldId="288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1661681407" sldId="288"/>
            <ac:spMk id="2" creationId="{1680A6A8-5EEA-4D27-8D9A-11414BEE85B7}"/>
          </ac:spMkLst>
        </pc:spChg>
      </pc:sldChg>
      <pc:sldChg chg="modSp">
        <pc:chgData name="Idris Fabiyi" userId="6caac38a-b528-4745-a90a-13aa252fba76" providerId="ADAL" clId="{29B42D82-5440-41D7-82D2-CC60D7253F0F}" dt="2020-09-11T11:17:34.411" v="0"/>
        <pc:sldMkLst>
          <pc:docMk/>
          <pc:sldMk cId="3488908190" sldId="289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3488908190" sldId="289"/>
            <ac:spMk id="2" creationId="{1680A6A8-5EEA-4D27-8D9A-11414BEE85B7}"/>
          </ac:spMkLst>
        </pc:spChg>
      </pc:sldChg>
      <pc:sldChg chg="modSp">
        <pc:chgData name="Idris Fabiyi" userId="6caac38a-b528-4745-a90a-13aa252fba76" providerId="ADAL" clId="{29B42D82-5440-41D7-82D2-CC60D7253F0F}" dt="2020-09-11T11:17:34.411" v="0"/>
        <pc:sldMkLst>
          <pc:docMk/>
          <pc:sldMk cId="976288482" sldId="290"/>
        </pc:sldMkLst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976288482" sldId="290"/>
            <ac:spMk id="2" creationId="{72739073-1320-467B-9E04-43D5F4DD1F2C}"/>
          </ac:spMkLst>
        </pc:spChg>
        <pc:spChg chg="mod">
          <ac:chgData name="Idris Fabiyi" userId="6caac38a-b528-4745-a90a-13aa252fba76" providerId="ADAL" clId="{29B42D82-5440-41D7-82D2-CC60D7253F0F}" dt="2020-09-11T11:17:34.411" v="0"/>
          <ac:spMkLst>
            <pc:docMk/>
            <pc:sldMk cId="976288482" sldId="290"/>
            <ac:spMk id="3" creationId="{5A2566A4-1E30-416C-B26D-B6CB248562B4}"/>
          </ac:spMkLst>
        </pc:spChg>
      </pc:sldChg>
      <pc:sldChg chg="modSp mod">
        <pc:chgData name="Idris Fabiyi" userId="6caac38a-b528-4745-a90a-13aa252fba76" providerId="ADAL" clId="{29B42D82-5440-41D7-82D2-CC60D7253F0F}" dt="2020-09-11T11:17:34.949" v="22" actId="27636"/>
        <pc:sldMkLst>
          <pc:docMk/>
          <pc:sldMk cId="86197175" sldId="291"/>
        </pc:sldMkLst>
        <pc:spChg chg="mod">
          <ac:chgData name="Idris Fabiyi" userId="6caac38a-b528-4745-a90a-13aa252fba76" providerId="ADAL" clId="{29B42D82-5440-41D7-82D2-CC60D7253F0F}" dt="2020-09-11T11:17:34.949" v="22" actId="27636"/>
          <ac:spMkLst>
            <pc:docMk/>
            <pc:sldMk cId="86197175" sldId="291"/>
            <ac:spMk id="2" creationId="{E21A1E6D-32D8-492A-A577-A77CFB1F4119}"/>
          </ac:spMkLst>
        </pc:spChg>
        <pc:spChg chg="mod">
          <ac:chgData name="Idris Fabiyi" userId="6caac38a-b528-4745-a90a-13aa252fba76" providerId="ADAL" clId="{29B42D82-5440-41D7-82D2-CC60D7253F0F}" dt="2020-09-11T11:17:34.947" v="21" actId="27636"/>
          <ac:spMkLst>
            <pc:docMk/>
            <pc:sldMk cId="86197175" sldId="291"/>
            <ac:spMk id="3" creationId="{BD5D3802-792B-499D-ACA2-87DBDDE8995E}"/>
          </ac:spMkLst>
        </pc:spChg>
      </pc:sldChg>
      <pc:sldMasterChg chg="addSp delSp mod delSldLayout">
        <pc:chgData name="Idris Fabiyi" userId="6caac38a-b528-4745-a90a-13aa252fba76" providerId="ADAL" clId="{29B42D82-5440-41D7-82D2-CC60D7253F0F}" dt="2020-09-11T11:40:23.469" v="120" actId="2696"/>
        <pc:sldMasterMkLst>
          <pc:docMk/>
          <pc:sldMasterMk cId="882628117" sldId="2147483660"/>
        </pc:sldMasterMkLst>
        <pc:picChg chg="add del">
          <ac:chgData name="Idris Fabiyi" userId="6caac38a-b528-4745-a90a-13aa252fba76" providerId="ADAL" clId="{29B42D82-5440-41D7-82D2-CC60D7253F0F}" dt="2020-09-11T11:40:15.679" v="117" actId="478"/>
          <ac:picMkLst>
            <pc:docMk/>
            <pc:sldMasterMk cId="882628117" sldId="2147483660"/>
            <ac:picMk id="10" creationId="{986EF9C2-2B43-4E7D-9813-AA1354BF8614}"/>
          </ac:picMkLst>
        </pc:picChg>
        <pc:picChg chg="add del">
          <ac:chgData name="Idris Fabiyi" userId="6caac38a-b528-4745-a90a-13aa252fba76" providerId="ADAL" clId="{29B42D82-5440-41D7-82D2-CC60D7253F0F}" dt="2020-09-11T11:40:17.416" v="118" actId="478"/>
          <ac:picMkLst>
            <pc:docMk/>
            <pc:sldMasterMk cId="882628117" sldId="2147483660"/>
            <ac:picMk id="11" creationId="{5B435FEE-360E-4139-BF82-6D54D58991F1}"/>
          </ac:picMkLst>
        </pc:picChg>
        <pc:sldLayoutChg chg="del">
          <pc:chgData name="Idris Fabiyi" userId="6caac38a-b528-4745-a90a-13aa252fba76" providerId="ADAL" clId="{29B42D82-5440-41D7-82D2-CC60D7253F0F}" dt="2020-09-11T11:40:22.611" v="119" actId="2696"/>
          <pc:sldLayoutMkLst>
            <pc:docMk/>
            <pc:sldMasterMk cId="882628117" sldId="2147483660"/>
            <pc:sldLayoutMk cId="2503868906" sldId="2147483649"/>
          </pc:sldLayoutMkLst>
        </pc:sldLayoutChg>
        <pc:sldLayoutChg chg="del">
          <pc:chgData name="Idris Fabiyi" userId="6caac38a-b528-4745-a90a-13aa252fba76" providerId="ADAL" clId="{29B42D82-5440-41D7-82D2-CC60D7253F0F}" dt="2020-09-11T11:40:23.469" v="120" actId="2696"/>
          <pc:sldLayoutMkLst>
            <pc:docMk/>
            <pc:sldMasterMk cId="882628117" sldId="2147483660"/>
            <pc:sldLayoutMk cId="3558953622" sldId="2147483671"/>
          </pc:sldLayoutMkLst>
        </pc:sldLayoutChg>
      </pc:sldMasterChg>
    </pc:docChg>
  </pc:docChgLst>
  <pc:docChgLst>
    <pc:chgData name="Idris Fabiyi" userId="6caac38a-b528-4745-a90a-13aa252fba76" providerId="ADAL" clId="{4F3B1936-3AE2-469E-8F83-6C428134A472}"/>
    <pc:docChg chg="undo redo custSel addSld modSld sldOrd">
      <pc:chgData name="Idris Fabiyi" userId="6caac38a-b528-4745-a90a-13aa252fba76" providerId="ADAL" clId="{4F3B1936-3AE2-469E-8F83-6C428134A472}" dt="2020-09-17T11:54:38.884" v="1298" actId="12"/>
      <pc:docMkLst>
        <pc:docMk/>
      </pc:docMkLst>
      <pc:sldChg chg="modSp mod">
        <pc:chgData name="Idris Fabiyi" userId="6caac38a-b528-4745-a90a-13aa252fba76" providerId="ADAL" clId="{4F3B1936-3AE2-469E-8F83-6C428134A472}" dt="2020-09-17T11:54:38.884" v="1298" actId="12"/>
        <pc:sldMkLst>
          <pc:docMk/>
          <pc:sldMk cId="924336612" sldId="262"/>
        </pc:sldMkLst>
        <pc:spChg chg="mod">
          <ac:chgData name="Idris Fabiyi" userId="6caac38a-b528-4745-a90a-13aa252fba76" providerId="ADAL" clId="{4F3B1936-3AE2-469E-8F83-6C428134A472}" dt="2020-09-17T11:54:38.884" v="1298" actId="12"/>
          <ac:spMkLst>
            <pc:docMk/>
            <pc:sldMk cId="924336612" sldId="262"/>
            <ac:spMk id="3" creationId="{BA6139EF-707B-4184-B64F-B8606D2C85AC}"/>
          </ac:spMkLst>
        </pc:spChg>
      </pc:sldChg>
      <pc:sldChg chg="addSp modSp mod">
        <pc:chgData name="Idris Fabiyi" userId="6caac38a-b528-4745-a90a-13aa252fba76" providerId="ADAL" clId="{4F3B1936-3AE2-469E-8F83-6C428134A472}" dt="2020-09-14T02:52:48.771" v="787" actId="20577"/>
        <pc:sldMkLst>
          <pc:docMk/>
          <pc:sldMk cId="894013751" sldId="270"/>
        </pc:sldMkLst>
        <pc:spChg chg="mod">
          <ac:chgData name="Idris Fabiyi" userId="6caac38a-b528-4745-a90a-13aa252fba76" providerId="ADAL" clId="{4F3B1936-3AE2-469E-8F83-6C428134A472}" dt="2020-09-14T02:52:48.771" v="787" actId="20577"/>
          <ac:spMkLst>
            <pc:docMk/>
            <pc:sldMk cId="894013751" sldId="270"/>
            <ac:spMk id="3" creationId="{D9EBE8BF-C2AC-490E-A882-63B7593FCE63}"/>
          </ac:spMkLst>
        </pc:spChg>
        <pc:spChg chg="add mod">
          <ac:chgData name="Idris Fabiyi" userId="6caac38a-b528-4745-a90a-13aa252fba76" providerId="ADAL" clId="{4F3B1936-3AE2-469E-8F83-6C428134A472}" dt="2020-09-14T02:52:31.569" v="782" actId="1076"/>
          <ac:spMkLst>
            <pc:docMk/>
            <pc:sldMk cId="894013751" sldId="270"/>
            <ac:spMk id="4" creationId="{7F757303-4604-445D-ABC6-F50182BF14F3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0:25:52.870" v="2"/>
        <pc:sldMkLst>
          <pc:docMk/>
          <pc:sldMk cId="4141818727" sldId="271"/>
        </pc:sldMkLst>
        <pc:spChg chg="mod">
          <ac:chgData name="Idris Fabiyi" userId="6caac38a-b528-4745-a90a-13aa252fba76" providerId="ADAL" clId="{4F3B1936-3AE2-469E-8F83-6C428134A472}" dt="2020-09-14T00:25:51.828" v="1"/>
          <ac:spMkLst>
            <pc:docMk/>
            <pc:sldMk cId="4141818727" sldId="271"/>
            <ac:spMk id="2" creationId="{59D6E319-83B1-4339-BF9C-E16D856760FB}"/>
          </ac:spMkLst>
        </pc:spChg>
        <pc:spChg chg="del mod">
          <ac:chgData name="Idris Fabiyi" userId="6caac38a-b528-4745-a90a-13aa252fba76" providerId="ADAL" clId="{4F3B1936-3AE2-469E-8F83-6C428134A472}" dt="2020-09-14T00:25:51.828" v="1"/>
          <ac:spMkLst>
            <pc:docMk/>
            <pc:sldMk cId="4141818727" sldId="271"/>
            <ac:spMk id="3" creationId="{71C7C1AE-FC64-4A66-843F-C9D054C2D0B5}"/>
          </ac:spMkLst>
        </pc:spChg>
        <pc:spChg chg="add del mod">
          <ac:chgData name="Idris Fabiyi" userId="6caac38a-b528-4745-a90a-13aa252fba76" providerId="ADAL" clId="{4F3B1936-3AE2-469E-8F83-6C428134A472}" dt="2020-09-14T00:25:51.828" v="1"/>
          <ac:spMkLst>
            <pc:docMk/>
            <pc:sldMk cId="4141818727" sldId="271"/>
            <ac:spMk id="4" creationId="{FB780CBE-DA3D-4074-AC3D-F8DE97337867}"/>
          </ac:spMkLst>
        </pc:spChg>
        <pc:spChg chg="add mod">
          <ac:chgData name="Idris Fabiyi" userId="6caac38a-b528-4745-a90a-13aa252fba76" providerId="ADAL" clId="{4F3B1936-3AE2-469E-8F83-6C428134A472}" dt="2020-09-14T00:25:52.870" v="2"/>
          <ac:spMkLst>
            <pc:docMk/>
            <pc:sldMk cId="4141818727" sldId="271"/>
            <ac:spMk id="6" creationId="{B0D77364-F09D-40D8-9B60-E01AFE9CD0DF}"/>
          </ac:spMkLst>
        </pc:spChg>
      </pc:sldChg>
      <pc:sldChg chg="addSp delSp modSp mod delAnim modAnim">
        <pc:chgData name="Idris Fabiyi" userId="6caac38a-b528-4745-a90a-13aa252fba76" providerId="ADAL" clId="{4F3B1936-3AE2-469E-8F83-6C428134A472}" dt="2020-09-14T03:07:38.418" v="825"/>
        <pc:sldMkLst>
          <pc:docMk/>
          <pc:sldMk cId="1722741533" sldId="272"/>
        </pc:sldMkLst>
        <pc:spChg chg="mod">
          <ac:chgData name="Idris Fabiyi" userId="6caac38a-b528-4745-a90a-13aa252fba76" providerId="ADAL" clId="{4F3B1936-3AE2-469E-8F83-6C428134A472}" dt="2020-09-14T03:04:47.100" v="796"/>
          <ac:spMkLst>
            <pc:docMk/>
            <pc:sldMk cId="1722741533" sldId="272"/>
            <ac:spMk id="2" creationId="{4BD066CE-25C7-4813-8BE7-E9C49FE5A642}"/>
          </ac:spMkLst>
        </pc:spChg>
        <pc:spChg chg="mod">
          <ac:chgData name="Idris Fabiyi" userId="6caac38a-b528-4745-a90a-13aa252fba76" providerId="ADAL" clId="{4F3B1936-3AE2-469E-8F83-6C428134A472}" dt="2020-09-14T03:05:48.007" v="809" actId="1076"/>
          <ac:spMkLst>
            <pc:docMk/>
            <pc:sldMk cId="1722741533" sldId="272"/>
            <ac:spMk id="3" creationId="{D9EBE8BF-C2AC-490E-A882-63B7593FCE63}"/>
          </ac:spMkLst>
        </pc:spChg>
        <pc:spChg chg="del mod">
          <ac:chgData name="Idris Fabiyi" userId="6caac38a-b528-4745-a90a-13aa252fba76" providerId="ADAL" clId="{4F3B1936-3AE2-469E-8F83-6C428134A472}" dt="2020-09-14T03:05:16.206" v="803" actId="478"/>
          <ac:spMkLst>
            <pc:docMk/>
            <pc:sldMk cId="1722741533" sldId="272"/>
            <ac:spMk id="4" creationId="{31A1A66B-B29E-4DFD-972B-50B2FF0E16A0}"/>
          </ac:spMkLst>
        </pc:spChg>
        <pc:spChg chg="del mod">
          <ac:chgData name="Idris Fabiyi" userId="6caac38a-b528-4745-a90a-13aa252fba76" providerId="ADAL" clId="{4F3B1936-3AE2-469E-8F83-6C428134A472}" dt="2020-09-14T00:55:45.727" v="6"/>
          <ac:spMkLst>
            <pc:docMk/>
            <pc:sldMk cId="1722741533" sldId="272"/>
            <ac:spMk id="5" creationId="{E9E32AA9-FBAA-440C-ADE1-4266E563F177}"/>
          </ac:spMkLst>
        </pc:spChg>
        <pc:spChg chg="mod">
          <ac:chgData name="Idris Fabiyi" userId="6caac38a-b528-4745-a90a-13aa252fba76" providerId="ADAL" clId="{4F3B1936-3AE2-469E-8F83-6C428134A472}" dt="2020-09-14T03:07:12.170" v="823"/>
          <ac:spMkLst>
            <pc:docMk/>
            <pc:sldMk cId="1722741533" sldId="272"/>
            <ac:spMk id="6" creationId="{859417F7-BFCA-4AD3-A07E-938C1802872E}"/>
          </ac:spMkLst>
        </pc:spChg>
        <pc:spChg chg="del mod">
          <ac:chgData name="Idris Fabiyi" userId="6caac38a-b528-4745-a90a-13aa252fba76" providerId="ADAL" clId="{4F3B1936-3AE2-469E-8F83-6C428134A472}" dt="2020-09-14T03:06:05.219" v="814" actId="478"/>
          <ac:spMkLst>
            <pc:docMk/>
            <pc:sldMk cId="1722741533" sldId="272"/>
            <ac:spMk id="7" creationId="{BE85BD23-5841-454B-A4B3-211CBB8C5A2A}"/>
          </ac:spMkLst>
        </pc:spChg>
        <pc:spChg chg="add del mod">
          <ac:chgData name="Idris Fabiyi" userId="6caac38a-b528-4745-a90a-13aa252fba76" providerId="ADAL" clId="{4F3B1936-3AE2-469E-8F83-6C428134A472}" dt="2020-09-14T03:04:47.100" v="796"/>
          <ac:spMkLst>
            <pc:docMk/>
            <pc:sldMk cId="1722741533" sldId="272"/>
            <ac:spMk id="10" creationId="{3CE23E06-EF91-47B1-8CC7-E56AE43760FB}"/>
          </ac:spMkLst>
        </pc:spChg>
        <pc:spChg chg="add del mod">
          <ac:chgData name="Idris Fabiyi" userId="6caac38a-b528-4745-a90a-13aa252fba76" providerId="ADAL" clId="{4F3B1936-3AE2-469E-8F83-6C428134A472}" dt="2020-09-14T03:04:47.100" v="796"/>
          <ac:spMkLst>
            <pc:docMk/>
            <pc:sldMk cId="1722741533" sldId="272"/>
            <ac:spMk id="11" creationId="{04AAFE1B-2E9E-44F5-814D-C43211009195}"/>
          </ac:spMkLst>
        </pc:spChg>
        <pc:spChg chg="add mod">
          <ac:chgData name="Idris Fabiyi" userId="6caac38a-b528-4745-a90a-13aa252fba76" providerId="ADAL" clId="{4F3B1936-3AE2-469E-8F83-6C428134A472}" dt="2020-09-14T03:06:28.621" v="820" actId="14100"/>
          <ac:spMkLst>
            <pc:docMk/>
            <pc:sldMk cId="1722741533" sldId="272"/>
            <ac:spMk id="12" creationId="{17646E9A-0A7F-44EC-A7BA-A564E2454755}"/>
          </ac:spMkLst>
        </pc:spChg>
        <pc:picChg chg="add del mod">
          <ac:chgData name="Idris Fabiyi" userId="6caac38a-b528-4745-a90a-13aa252fba76" providerId="ADAL" clId="{4F3B1936-3AE2-469E-8F83-6C428134A472}" dt="2020-09-14T00:55:58.694" v="12" actId="21"/>
          <ac:picMkLst>
            <pc:docMk/>
            <pc:sldMk cId="1722741533" sldId="272"/>
            <ac:picMk id="9" creationId="{9F33CA97-CA26-4001-A532-F16EAF27C239}"/>
          </ac:picMkLst>
        </pc:picChg>
      </pc:sldChg>
      <pc:sldChg chg="addSp delSp modSp mod addAnim delAnim modAnim">
        <pc:chgData name="Idris Fabiyi" userId="6caac38a-b528-4745-a90a-13aa252fba76" providerId="ADAL" clId="{4F3B1936-3AE2-469E-8F83-6C428134A472}" dt="2020-09-14T03:20:52.434" v="946" actId="478"/>
        <pc:sldMkLst>
          <pc:docMk/>
          <pc:sldMk cId="3182667453" sldId="273"/>
        </pc:sldMkLst>
        <pc:spChg chg="mod">
          <ac:chgData name="Idris Fabiyi" userId="6caac38a-b528-4745-a90a-13aa252fba76" providerId="ADAL" clId="{4F3B1936-3AE2-469E-8F83-6C428134A472}" dt="2020-09-14T03:20:49.765" v="945"/>
          <ac:spMkLst>
            <pc:docMk/>
            <pc:sldMk cId="3182667453" sldId="273"/>
            <ac:spMk id="2" creationId="{1680A6A8-5EEA-4D27-8D9A-11414BEE85B7}"/>
          </ac:spMkLst>
        </pc:spChg>
        <pc:spChg chg="mod">
          <ac:chgData name="Idris Fabiyi" userId="6caac38a-b528-4745-a90a-13aa252fba76" providerId="ADAL" clId="{4F3B1936-3AE2-469E-8F83-6C428134A472}" dt="2020-09-14T03:20:49.765" v="945"/>
          <ac:spMkLst>
            <pc:docMk/>
            <pc:sldMk cId="3182667453" sldId="273"/>
            <ac:spMk id="3" creationId="{25B980DA-B8BB-43CA-94A5-BF2953112AC5}"/>
          </ac:spMkLst>
        </pc:spChg>
        <pc:spChg chg="mod">
          <ac:chgData name="Idris Fabiyi" userId="6caac38a-b528-4745-a90a-13aa252fba76" providerId="ADAL" clId="{4F3B1936-3AE2-469E-8F83-6C428134A472}" dt="2020-09-14T03:18:58.021" v="918" actId="207"/>
          <ac:spMkLst>
            <pc:docMk/>
            <pc:sldMk cId="3182667453" sldId="273"/>
            <ac:spMk id="4" creationId="{2BAEEDC1-669E-472F-880D-E86812C20173}"/>
          </ac:spMkLst>
        </pc:spChg>
        <pc:spChg chg="add del mod">
          <ac:chgData name="Idris Fabiyi" userId="6caac38a-b528-4745-a90a-13aa252fba76" providerId="ADAL" clId="{4F3B1936-3AE2-469E-8F83-6C428134A472}" dt="2020-09-14T03:20:52.434" v="946" actId="478"/>
          <ac:spMkLst>
            <pc:docMk/>
            <pc:sldMk cId="3182667453" sldId="273"/>
            <ac:spMk id="5" creationId="{47E64C00-3824-456B-B60C-1F49B9FB70F2}"/>
          </ac:spMkLst>
        </pc:spChg>
        <pc:spChg chg="add mod">
          <ac:chgData name="Idris Fabiyi" userId="6caac38a-b528-4745-a90a-13aa252fba76" providerId="ADAL" clId="{4F3B1936-3AE2-469E-8F83-6C428134A472}" dt="2020-09-14T03:17:15.880" v="899" actId="14100"/>
          <ac:spMkLst>
            <pc:docMk/>
            <pc:sldMk cId="3182667453" sldId="273"/>
            <ac:spMk id="8" creationId="{555182DB-B2AB-4227-9541-BE9BB23BE180}"/>
          </ac:spMkLst>
        </pc:spChg>
        <pc:spChg chg="add mod">
          <ac:chgData name="Idris Fabiyi" userId="6caac38a-b528-4745-a90a-13aa252fba76" providerId="ADAL" clId="{4F3B1936-3AE2-469E-8F83-6C428134A472}" dt="2020-09-14T03:20:13.636" v="939" actId="108"/>
          <ac:spMkLst>
            <pc:docMk/>
            <pc:sldMk cId="3182667453" sldId="273"/>
            <ac:spMk id="9" creationId="{B158EFC6-C04C-4AAD-9C1B-35F0B762CC9B}"/>
          </ac:spMkLst>
        </pc:spChg>
        <pc:spChg chg="add del mod">
          <ac:chgData name="Idris Fabiyi" userId="6caac38a-b528-4745-a90a-13aa252fba76" providerId="ADAL" clId="{4F3B1936-3AE2-469E-8F83-6C428134A472}" dt="2020-09-14T03:20:49.765" v="945"/>
          <ac:spMkLst>
            <pc:docMk/>
            <pc:sldMk cId="3182667453" sldId="273"/>
            <ac:spMk id="10" creationId="{48CDEDCD-3651-4893-ADC4-69CD62CFAB74}"/>
          </ac:spMkLst>
        </pc:spChg>
        <pc:spChg chg="add del mod">
          <ac:chgData name="Idris Fabiyi" userId="6caac38a-b528-4745-a90a-13aa252fba76" providerId="ADAL" clId="{4F3B1936-3AE2-469E-8F83-6C428134A472}" dt="2020-09-14T03:20:49.765" v="945"/>
          <ac:spMkLst>
            <pc:docMk/>
            <pc:sldMk cId="3182667453" sldId="273"/>
            <ac:spMk id="11" creationId="{010FEB65-4897-49D5-84D1-39A9DE629627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28:02.372" v="965" actId="113"/>
        <pc:sldMkLst>
          <pc:docMk/>
          <pc:sldMk cId="3348328304" sldId="274"/>
        </pc:sldMkLst>
        <pc:spChg chg="mod">
          <ac:chgData name="Idris Fabiyi" userId="6caac38a-b528-4745-a90a-13aa252fba76" providerId="ADAL" clId="{4F3B1936-3AE2-469E-8F83-6C428134A472}" dt="2020-09-14T03:26:40.920" v="947"/>
          <ac:spMkLst>
            <pc:docMk/>
            <pc:sldMk cId="3348328304" sldId="274"/>
            <ac:spMk id="2" creationId="{1680A6A8-5EEA-4D27-8D9A-11414BEE85B7}"/>
          </ac:spMkLst>
        </pc:spChg>
        <pc:spChg chg="mod">
          <ac:chgData name="Idris Fabiyi" userId="6caac38a-b528-4745-a90a-13aa252fba76" providerId="ADAL" clId="{4F3B1936-3AE2-469E-8F83-6C428134A472}" dt="2020-09-14T03:26:51.954" v="952" actId="207"/>
          <ac:spMkLst>
            <pc:docMk/>
            <pc:sldMk cId="3348328304" sldId="274"/>
            <ac:spMk id="3" creationId="{25B980DA-B8BB-43CA-94A5-BF2953112AC5}"/>
          </ac:spMkLst>
        </pc:spChg>
        <pc:spChg chg="add del mod">
          <ac:chgData name="Idris Fabiyi" userId="6caac38a-b528-4745-a90a-13aa252fba76" providerId="ADAL" clId="{4F3B1936-3AE2-469E-8F83-6C428134A472}" dt="2020-09-14T03:26:40.920" v="947"/>
          <ac:spMkLst>
            <pc:docMk/>
            <pc:sldMk cId="3348328304" sldId="274"/>
            <ac:spMk id="4" creationId="{0C0473D2-8A35-4850-AEBE-179B04386676}"/>
          </ac:spMkLst>
        </pc:spChg>
        <pc:spChg chg="add del mod">
          <ac:chgData name="Idris Fabiyi" userId="6caac38a-b528-4745-a90a-13aa252fba76" providerId="ADAL" clId="{4F3B1936-3AE2-469E-8F83-6C428134A472}" dt="2020-09-14T03:26:40.920" v="947"/>
          <ac:spMkLst>
            <pc:docMk/>
            <pc:sldMk cId="3348328304" sldId="274"/>
            <ac:spMk id="5" creationId="{C33286BD-E3EA-4F41-A1AA-C4F3206D2B42}"/>
          </ac:spMkLst>
        </pc:spChg>
        <pc:spChg chg="mod">
          <ac:chgData name="Idris Fabiyi" userId="6caac38a-b528-4745-a90a-13aa252fba76" providerId="ADAL" clId="{4F3B1936-3AE2-469E-8F83-6C428134A472}" dt="2020-09-14T03:28:02.372" v="965" actId="113"/>
          <ac:spMkLst>
            <pc:docMk/>
            <pc:sldMk cId="3348328304" sldId="274"/>
            <ac:spMk id="10" creationId="{52F41565-8FFE-47AE-897D-D7DA7A08B7D7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29:39.630" v="977" actId="14100"/>
        <pc:sldMkLst>
          <pc:docMk/>
          <pc:sldMk cId="1789669598" sldId="275"/>
        </pc:sldMkLst>
        <pc:spChg chg="mod">
          <ac:chgData name="Idris Fabiyi" userId="6caac38a-b528-4745-a90a-13aa252fba76" providerId="ADAL" clId="{4F3B1936-3AE2-469E-8F83-6C428134A472}" dt="2020-09-14T03:28:31.973" v="966"/>
          <ac:spMkLst>
            <pc:docMk/>
            <pc:sldMk cId="1789669598" sldId="275"/>
            <ac:spMk id="2" creationId="{1680A6A8-5EEA-4D27-8D9A-11414BEE85B7}"/>
          </ac:spMkLst>
        </pc:spChg>
        <pc:spChg chg="mod">
          <ac:chgData name="Idris Fabiyi" userId="6caac38a-b528-4745-a90a-13aa252fba76" providerId="ADAL" clId="{4F3B1936-3AE2-469E-8F83-6C428134A472}" dt="2020-09-14T03:29:21.044" v="974" actId="20577"/>
          <ac:spMkLst>
            <pc:docMk/>
            <pc:sldMk cId="1789669598" sldId="275"/>
            <ac:spMk id="3" creationId="{25B980DA-B8BB-43CA-94A5-BF2953112AC5}"/>
          </ac:spMkLst>
        </pc:spChg>
        <pc:spChg chg="add del mod">
          <ac:chgData name="Idris Fabiyi" userId="6caac38a-b528-4745-a90a-13aa252fba76" providerId="ADAL" clId="{4F3B1936-3AE2-469E-8F83-6C428134A472}" dt="2020-09-14T03:28:31.973" v="966"/>
          <ac:spMkLst>
            <pc:docMk/>
            <pc:sldMk cId="1789669598" sldId="275"/>
            <ac:spMk id="4" creationId="{C96D3D41-89D2-4CA0-AF25-23E6E28EC11C}"/>
          </ac:spMkLst>
        </pc:spChg>
        <pc:spChg chg="add del mod">
          <ac:chgData name="Idris Fabiyi" userId="6caac38a-b528-4745-a90a-13aa252fba76" providerId="ADAL" clId="{4F3B1936-3AE2-469E-8F83-6C428134A472}" dt="2020-09-14T03:28:31.973" v="966"/>
          <ac:spMkLst>
            <pc:docMk/>
            <pc:sldMk cId="1789669598" sldId="275"/>
            <ac:spMk id="5" creationId="{0F2EA474-F211-4E8F-962B-01CB8E5D2665}"/>
          </ac:spMkLst>
        </pc:spChg>
        <pc:spChg chg="mod">
          <ac:chgData name="Idris Fabiyi" userId="6caac38a-b528-4745-a90a-13aa252fba76" providerId="ADAL" clId="{4F3B1936-3AE2-469E-8F83-6C428134A472}" dt="2020-09-14T03:29:39.630" v="977" actId="14100"/>
          <ac:spMkLst>
            <pc:docMk/>
            <pc:sldMk cId="1789669598" sldId="275"/>
            <ac:spMk id="10" creationId="{52F41565-8FFE-47AE-897D-D7DA7A08B7D7}"/>
          </ac:spMkLst>
        </pc:spChg>
      </pc:sldChg>
      <pc:sldChg chg="addSp delSp modSp mod delAnim modAnim">
        <pc:chgData name="Idris Fabiyi" userId="6caac38a-b528-4745-a90a-13aa252fba76" providerId="ADAL" clId="{4F3B1936-3AE2-469E-8F83-6C428134A472}" dt="2020-09-14T03:31:23.597" v="1000" actId="14100"/>
        <pc:sldMkLst>
          <pc:docMk/>
          <pc:sldMk cId="2477571000" sldId="276"/>
        </pc:sldMkLst>
        <pc:spChg chg="mod">
          <ac:chgData name="Idris Fabiyi" userId="6caac38a-b528-4745-a90a-13aa252fba76" providerId="ADAL" clId="{4F3B1936-3AE2-469E-8F83-6C428134A472}" dt="2020-09-14T03:30:02.046" v="980"/>
          <ac:spMkLst>
            <pc:docMk/>
            <pc:sldMk cId="2477571000" sldId="276"/>
            <ac:spMk id="2" creationId="{1680A6A8-5EEA-4D27-8D9A-11414BEE85B7}"/>
          </ac:spMkLst>
        </pc:spChg>
        <pc:spChg chg="mod">
          <ac:chgData name="Idris Fabiyi" userId="6caac38a-b528-4745-a90a-13aa252fba76" providerId="ADAL" clId="{4F3B1936-3AE2-469E-8F83-6C428134A472}" dt="2020-09-14T03:31:17.997" v="999"/>
          <ac:spMkLst>
            <pc:docMk/>
            <pc:sldMk cId="2477571000" sldId="276"/>
            <ac:spMk id="3" creationId="{25B980DA-B8BB-43CA-94A5-BF2953112AC5}"/>
          </ac:spMkLst>
        </pc:spChg>
        <pc:spChg chg="add del mod">
          <ac:chgData name="Idris Fabiyi" userId="6caac38a-b528-4745-a90a-13aa252fba76" providerId="ADAL" clId="{4F3B1936-3AE2-469E-8F83-6C428134A472}" dt="2020-09-14T03:30:02.046" v="980"/>
          <ac:spMkLst>
            <pc:docMk/>
            <pc:sldMk cId="2477571000" sldId="276"/>
            <ac:spMk id="4" creationId="{BB89DBBA-9DDE-4511-87DD-324B33C6BBEA}"/>
          </ac:spMkLst>
        </pc:spChg>
        <pc:spChg chg="add del mod">
          <ac:chgData name="Idris Fabiyi" userId="6caac38a-b528-4745-a90a-13aa252fba76" providerId="ADAL" clId="{4F3B1936-3AE2-469E-8F83-6C428134A472}" dt="2020-09-14T03:30:02.046" v="980"/>
          <ac:spMkLst>
            <pc:docMk/>
            <pc:sldMk cId="2477571000" sldId="276"/>
            <ac:spMk id="5" creationId="{05D496D4-B552-41C9-ACEB-29CB7713F719}"/>
          </ac:spMkLst>
        </pc:spChg>
        <pc:spChg chg="add mod">
          <ac:chgData name="Idris Fabiyi" userId="6caac38a-b528-4745-a90a-13aa252fba76" providerId="ADAL" clId="{4F3B1936-3AE2-469E-8F83-6C428134A472}" dt="2020-09-14T03:31:23.597" v="1000" actId="14100"/>
          <ac:spMkLst>
            <pc:docMk/>
            <pc:sldMk cId="2477571000" sldId="276"/>
            <ac:spMk id="7" creationId="{61F8CC50-D2A1-4957-B222-5C987CF709CA}"/>
          </ac:spMkLst>
        </pc:spChg>
        <pc:spChg chg="del mod">
          <ac:chgData name="Idris Fabiyi" userId="6caac38a-b528-4745-a90a-13aa252fba76" providerId="ADAL" clId="{4F3B1936-3AE2-469E-8F83-6C428134A472}" dt="2020-09-14T03:30:28.989" v="990" actId="478"/>
          <ac:spMkLst>
            <pc:docMk/>
            <pc:sldMk cId="2477571000" sldId="276"/>
            <ac:spMk id="10" creationId="{52F41565-8FFE-47AE-897D-D7DA7A08B7D7}"/>
          </ac:spMkLst>
        </pc:spChg>
      </pc:sldChg>
      <pc:sldChg chg="addSp delSp modSp mod delAnim">
        <pc:chgData name="Idris Fabiyi" userId="6caac38a-b528-4745-a90a-13aa252fba76" providerId="ADAL" clId="{4F3B1936-3AE2-469E-8F83-6C428134A472}" dt="2020-09-14T03:34:41.467" v="1017" actId="14100"/>
        <pc:sldMkLst>
          <pc:docMk/>
          <pc:sldMk cId="702028745" sldId="277"/>
        </pc:sldMkLst>
        <pc:spChg chg="mod">
          <ac:chgData name="Idris Fabiyi" userId="6caac38a-b528-4745-a90a-13aa252fba76" providerId="ADAL" clId="{4F3B1936-3AE2-469E-8F83-6C428134A472}" dt="2020-09-14T03:33:35.868" v="1001"/>
          <ac:spMkLst>
            <pc:docMk/>
            <pc:sldMk cId="702028745" sldId="277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33:35.868" v="1001"/>
          <ac:spMkLst>
            <pc:docMk/>
            <pc:sldMk cId="702028745" sldId="277"/>
            <ac:spMk id="3" creationId="{2E6399AD-7F9F-44B3-84F3-39FDA7177FFA}"/>
          </ac:spMkLst>
        </pc:spChg>
        <pc:spChg chg="add mod">
          <ac:chgData name="Idris Fabiyi" userId="6caac38a-b528-4745-a90a-13aa252fba76" providerId="ADAL" clId="{4F3B1936-3AE2-469E-8F83-6C428134A472}" dt="2020-09-14T03:34:41.467" v="1017" actId="14100"/>
          <ac:spMkLst>
            <pc:docMk/>
            <pc:sldMk cId="702028745" sldId="277"/>
            <ac:spMk id="4" creationId="{F247ED80-60B8-4CF7-A14B-BFBEC09F09C3}"/>
          </ac:spMkLst>
        </pc:spChg>
        <pc:spChg chg="del mod">
          <ac:chgData name="Idris Fabiyi" userId="6caac38a-b528-4745-a90a-13aa252fba76" providerId="ADAL" clId="{4F3B1936-3AE2-469E-8F83-6C428134A472}" dt="2020-09-14T03:33:58.888" v="1007" actId="478"/>
          <ac:spMkLst>
            <pc:docMk/>
            <pc:sldMk cId="702028745" sldId="277"/>
            <ac:spMk id="10" creationId="{52F41565-8FFE-47AE-897D-D7DA7A08B7D7}"/>
          </ac:spMkLst>
        </pc:spChg>
        <pc:graphicFrameChg chg="mod modGraphic">
          <ac:chgData name="Idris Fabiyi" userId="6caac38a-b528-4745-a90a-13aa252fba76" providerId="ADAL" clId="{4F3B1936-3AE2-469E-8F83-6C428134A472}" dt="2020-09-14T03:34:28.384" v="1012" actId="14734"/>
          <ac:graphicFrameMkLst>
            <pc:docMk/>
            <pc:sldMk cId="702028745" sldId="277"/>
            <ac:graphicFrameMk id="9" creationId="{F4D698FD-01CE-4A4A-B786-5089F339749C}"/>
          </ac:graphicFrameMkLst>
        </pc:graphicFrameChg>
        <pc:graphicFrameChg chg="mod modGraphic">
          <ac:chgData name="Idris Fabiyi" userId="6caac38a-b528-4745-a90a-13aa252fba76" providerId="ADAL" clId="{4F3B1936-3AE2-469E-8F83-6C428134A472}" dt="2020-09-14T03:34:38.329" v="1016" actId="14734"/>
          <ac:graphicFrameMkLst>
            <pc:docMk/>
            <pc:sldMk cId="702028745" sldId="277"/>
            <ac:graphicFrameMk id="12" creationId="{9B98A35B-208A-43E9-AEAA-9A8B09CD9C8E}"/>
          </ac:graphicFrameMkLst>
        </pc:graphicFrameChg>
      </pc:sldChg>
      <pc:sldChg chg="addSp delSp modSp mod delAnim modAnim">
        <pc:chgData name="Idris Fabiyi" userId="6caac38a-b528-4745-a90a-13aa252fba76" providerId="ADAL" clId="{4F3B1936-3AE2-469E-8F83-6C428134A472}" dt="2020-09-14T03:35:18.448" v="1023" actId="14100"/>
        <pc:sldMkLst>
          <pc:docMk/>
          <pc:sldMk cId="2158804388" sldId="279"/>
        </pc:sldMkLst>
        <pc:spChg chg="mod">
          <ac:chgData name="Idris Fabiyi" userId="6caac38a-b528-4745-a90a-13aa252fba76" providerId="ADAL" clId="{4F3B1936-3AE2-469E-8F83-6C428134A472}" dt="2020-09-14T03:34:57.750" v="1020"/>
          <ac:spMkLst>
            <pc:docMk/>
            <pc:sldMk cId="2158804388" sldId="279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34:57.750" v="1020"/>
          <ac:spMkLst>
            <pc:docMk/>
            <pc:sldMk cId="2158804388" sldId="279"/>
            <ac:spMk id="3" creationId="{A7EA5D8D-CE20-4933-98C9-41F1637C49DC}"/>
          </ac:spMkLst>
        </pc:spChg>
        <pc:spChg chg="add del mod">
          <ac:chgData name="Idris Fabiyi" userId="6caac38a-b528-4745-a90a-13aa252fba76" providerId="ADAL" clId="{4F3B1936-3AE2-469E-8F83-6C428134A472}" dt="2020-09-14T03:34:58.804" v="1021"/>
          <ac:spMkLst>
            <pc:docMk/>
            <pc:sldMk cId="2158804388" sldId="279"/>
            <ac:spMk id="4" creationId="{15CFB830-6456-4E70-B506-9AFED501CB67}"/>
          </ac:spMkLst>
        </pc:spChg>
        <pc:spChg chg="add mod">
          <ac:chgData name="Idris Fabiyi" userId="6caac38a-b528-4745-a90a-13aa252fba76" providerId="ADAL" clId="{4F3B1936-3AE2-469E-8F83-6C428134A472}" dt="2020-09-14T03:35:18.448" v="1023" actId="14100"/>
          <ac:spMkLst>
            <pc:docMk/>
            <pc:sldMk cId="2158804388" sldId="279"/>
            <ac:spMk id="7" creationId="{9028AD5F-32E8-46C3-84D7-487BEF45E471}"/>
          </ac:spMkLst>
        </pc:spChg>
        <pc:spChg chg="del mod">
          <ac:chgData name="Idris Fabiyi" userId="6caac38a-b528-4745-a90a-13aa252fba76" providerId="ADAL" clId="{4F3B1936-3AE2-469E-8F83-6C428134A472}" dt="2020-09-14T03:34:55.859" v="1019" actId="21"/>
          <ac:spMkLst>
            <pc:docMk/>
            <pc:sldMk cId="2158804388" sldId="279"/>
            <ac:spMk id="10" creationId="{52F41565-8FFE-47AE-897D-D7DA7A08B7D7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37:52.601" v="1039" actId="14100"/>
        <pc:sldMkLst>
          <pc:docMk/>
          <pc:sldMk cId="184207408" sldId="280"/>
        </pc:sldMkLst>
        <pc:spChg chg="mod">
          <ac:chgData name="Idris Fabiyi" userId="6caac38a-b528-4745-a90a-13aa252fba76" providerId="ADAL" clId="{4F3B1936-3AE2-469E-8F83-6C428134A472}" dt="2020-09-14T03:35:27.079" v="1024"/>
          <ac:spMkLst>
            <pc:docMk/>
            <pc:sldMk cId="184207408" sldId="280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35:27.079" v="1024"/>
          <ac:spMkLst>
            <pc:docMk/>
            <pc:sldMk cId="184207408" sldId="280"/>
            <ac:spMk id="3" creationId="{EDF11E6F-5C90-468B-ADCF-EF4B01D8C2F8}"/>
          </ac:spMkLst>
        </pc:spChg>
        <pc:spChg chg="add mod">
          <ac:chgData name="Idris Fabiyi" userId="6caac38a-b528-4745-a90a-13aa252fba76" providerId="ADAL" clId="{4F3B1936-3AE2-469E-8F83-6C428134A472}" dt="2020-09-14T03:37:42.015" v="1036" actId="14100"/>
          <ac:spMkLst>
            <pc:docMk/>
            <pc:sldMk cId="184207408" sldId="280"/>
            <ac:spMk id="4" creationId="{C6D2CE0C-2E07-4AE0-ADDF-C88D3892911A}"/>
          </ac:spMkLst>
        </pc:spChg>
        <pc:spChg chg="mod">
          <ac:chgData name="Idris Fabiyi" userId="6caac38a-b528-4745-a90a-13aa252fba76" providerId="ADAL" clId="{4F3B1936-3AE2-469E-8F83-6C428134A472}" dt="2020-09-14T03:37:25.736" v="1033" actId="207"/>
          <ac:spMkLst>
            <pc:docMk/>
            <pc:sldMk cId="184207408" sldId="280"/>
            <ac:spMk id="6" creationId="{41C1A497-B50E-4A51-80C9-A48BB02CF19C}"/>
          </ac:spMkLst>
        </pc:spChg>
        <pc:spChg chg="mod">
          <ac:chgData name="Idris Fabiyi" userId="6caac38a-b528-4745-a90a-13aa252fba76" providerId="ADAL" clId="{4F3B1936-3AE2-469E-8F83-6C428134A472}" dt="2020-09-14T03:35:29.876" v="1026" actId="27636"/>
          <ac:spMkLst>
            <pc:docMk/>
            <pc:sldMk cId="184207408" sldId="280"/>
            <ac:spMk id="10" creationId="{52F41565-8FFE-47AE-897D-D7DA7A08B7D7}"/>
          </ac:spMkLst>
        </pc:spChg>
        <pc:spChg chg="mod">
          <ac:chgData name="Idris Fabiyi" userId="6caac38a-b528-4745-a90a-13aa252fba76" providerId="ADAL" clId="{4F3B1936-3AE2-469E-8F83-6C428134A472}" dt="2020-09-14T03:37:49.966" v="1038" actId="1076"/>
          <ac:spMkLst>
            <pc:docMk/>
            <pc:sldMk cId="184207408" sldId="280"/>
            <ac:spMk id="11" creationId="{0FDA4B82-08AE-4E34-8943-76534FD625DA}"/>
          </ac:spMkLst>
        </pc:spChg>
        <pc:cxnChg chg="mod">
          <ac:chgData name="Idris Fabiyi" userId="6caac38a-b528-4745-a90a-13aa252fba76" providerId="ADAL" clId="{4F3B1936-3AE2-469E-8F83-6C428134A472}" dt="2020-09-14T03:37:52.601" v="1039" actId="14100"/>
          <ac:cxnSpMkLst>
            <pc:docMk/>
            <pc:sldMk cId="184207408" sldId="280"/>
            <ac:cxnSpMk id="13" creationId="{B0AEB0F8-0EA1-4779-BC07-97D5DE8BD524}"/>
          </ac:cxnSpMkLst>
        </pc:cxnChg>
      </pc:sldChg>
      <pc:sldChg chg="addSp delSp modSp mod modAnim">
        <pc:chgData name="Idris Fabiyi" userId="6caac38a-b528-4745-a90a-13aa252fba76" providerId="ADAL" clId="{4F3B1936-3AE2-469E-8F83-6C428134A472}" dt="2020-09-14T03:41:23.436" v="1099" actId="14100"/>
        <pc:sldMkLst>
          <pc:docMk/>
          <pc:sldMk cId="64357549" sldId="282"/>
        </pc:sldMkLst>
        <pc:spChg chg="mod">
          <ac:chgData name="Idris Fabiyi" userId="6caac38a-b528-4745-a90a-13aa252fba76" providerId="ADAL" clId="{4F3B1936-3AE2-469E-8F83-6C428134A472}" dt="2020-09-14T03:38:29.874" v="1041"/>
          <ac:spMkLst>
            <pc:docMk/>
            <pc:sldMk cId="64357549" sldId="282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38:29.874" v="1041"/>
          <ac:spMkLst>
            <pc:docMk/>
            <pc:sldMk cId="64357549" sldId="282"/>
            <ac:spMk id="3" creationId="{1FAC7E7A-3CF9-4ECF-ACDC-65458411958B}"/>
          </ac:spMkLst>
        </pc:spChg>
        <pc:spChg chg="add mod">
          <ac:chgData name="Idris Fabiyi" userId="6caac38a-b528-4745-a90a-13aa252fba76" providerId="ADAL" clId="{4F3B1936-3AE2-469E-8F83-6C428134A472}" dt="2020-09-14T03:38:51.069" v="1050" actId="14100"/>
          <ac:spMkLst>
            <pc:docMk/>
            <pc:sldMk cId="64357549" sldId="282"/>
            <ac:spMk id="4" creationId="{14A96621-B547-42B4-9ECE-B5FD3A24BCE7}"/>
          </ac:spMkLst>
        </pc:spChg>
        <pc:spChg chg="del mod">
          <ac:chgData name="Idris Fabiyi" userId="6caac38a-b528-4745-a90a-13aa252fba76" providerId="ADAL" clId="{4F3B1936-3AE2-469E-8F83-6C428134A472}" dt="2020-09-14T03:40:06.150" v="1052" actId="478"/>
          <ac:spMkLst>
            <pc:docMk/>
            <pc:sldMk cId="64357549" sldId="282"/>
            <ac:spMk id="6" creationId="{41C1A497-B50E-4A51-80C9-A48BB02CF19C}"/>
          </ac:spMkLst>
        </pc:spChg>
        <pc:spChg chg="del mod">
          <ac:chgData name="Idris Fabiyi" userId="6caac38a-b528-4745-a90a-13aa252fba76" providerId="ADAL" clId="{4F3B1936-3AE2-469E-8F83-6C428134A472}" dt="2020-09-14T03:38:38.486" v="1045" actId="478"/>
          <ac:spMkLst>
            <pc:docMk/>
            <pc:sldMk cId="64357549" sldId="282"/>
            <ac:spMk id="10" creationId="{52F41565-8FFE-47AE-897D-D7DA7A08B7D7}"/>
          </ac:spMkLst>
        </pc:spChg>
        <pc:spChg chg="mod">
          <ac:chgData name="Idris Fabiyi" userId="6caac38a-b528-4745-a90a-13aa252fba76" providerId="ADAL" clId="{4F3B1936-3AE2-469E-8F83-6C428134A472}" dt="2020-09-14T03:40:17.089" v="1056" actId="164"/>
          <ac:spMkLst>
            <pc:docMk/>
            <pc:sldMk cId="64357549" sldId="282"/>
            <ac:spMk id="11" creationId="{0FDA4B82-08AE-4E34-8943-76534FD625DA}"/>
          </ac:spMkLst>
        </pc:spChg>
        <pc:spChg chg="mod">
          <ac:chgData name="Idris Fabiyi" userId="6caac38a-b528-4745-a90a-13aa252fba76" providerId="ADAL" clId="{4F3B1936-3AE2-469E-8F83-6C428134A472}" dt="2020-09-14T03:41:23.436" v="1099" actId="14100"/>
          <ac:spMkLst>
            <pc:docMk/>
            <pc:sldMk cId="64357549" sldId="282"/>
            <ac:spMk id="12" creationId="{F06FF765-9E09-417A-912A-BC8A8D8083F3}"/>
          </ac:spMkLst>
        </pc:spChg>
        <pc:spChg chg="add mod ord">
          <ac:chgData name="Idris Fabiyi" userId="6caac38a-b528-4745-a90a-13aa252fba76" providerId="ADAL" clId="{4F3B1936-3AE2-469E-8F83-6C428134A472}" dt="2020-09-14T03:40:55.405" v="1069" actId="171"/>
          <ac:spMkLst>
            <pc:docMk/>
            <pc:sldMk cId="64357549" sldId="282"/>
            <ac:spMk id="14" creationId="{0A12545A-59C7-4F50-98A3-DD655F57D36F}"/>
          </ac:spMkLst>
        </pc:spChg>
        <pc:grpChg chg="add mod">
          <ac:chgData name="Idris Fabiyi" userId="6caac38a-b528-4745-a90a-13aa252fba76" providerId="ADAL" clId="{4F3B1936-3AE2-469E-8F83-6C428134A472}" dt="2020-09-14T03:40:25.145" v="1059" actId="1076"/>
          <ac:grpSpMkLst>
            <pc:docMk/>
            <pc:sldMk cId="64357549" sldId="282"/>
            <ac:grpSpMk id="8" creationId="{92FB351F-3339-475F-96AF-FAD3E146BE99}"/>
          </ac:grpSpMkLst>
        </pc:grpChg>
        <pc:cxnChg chg="mod">
          <ac:chgData name="Idris Fabiyi" userId="6caac38a-b528-4745-a90a-13aa252fba76" providerId="ADAL" clId="{4F3B1936-3AE2-469E-8F83-6C428134A472}" dt="2020-09-14T03:40:43.257" v="1062" actId="14100"/>
          <ac:cxnSpMkLst>
            <pc:docMk/>
            <pc:sldMk cId="64357549" sldId="282"/>
            <ac:cxnSpMk id="7" creationId="{81570971-7A47-40CE-998C-BC576A1631D6}"/>
          </ac:cxnSpMkLst>
        </pc:cxnChg>
        <pc:cxnChg chg="mod">
          <ac:chgData name="Idris Fabiyi" userId="6caac38a-b528-4745-a90a-13aa252fba76" providerId="ADAL" clId="{4F3B1936-3AE2-469E-8F83-6C428134A472}" dt="2020-09-14T03:40:48.095" v="1063" actId="14100"/>
          <ac:cxnSpMkLst>
            <pc:docMk/>
            <pc:sldMk cId="64357549" sldId="282"/>
            <ac:cxnSpMk id="13" creationId="{B0AEB0F8-0EA1-4779-BC07-97D5DE8BD524}"/>
          </ac:cxnSpMkLst>
        </pc:cxnChg>
      </pc:sldChg>
      <pc:sldChg chg="addSp delSp modSp mod">
        <pc:chgData name="Idris Fabiyi" userId="6caac38a-b528-4745-a90a-13aa252fba76" providerId="ADAL" clId="{4F3B1936-3AE2-469E-8F83-6C428134A472}" dt="2020-09-14T03:42:52.280" v="1119" actId="6549"/>
        <pc:sldMkLst>
          <pc:docMk/>
          <pc:sldMk cId="3555808511" sldId="283"/>
        </pc:sldMkLst>
        <pc:spChg chg="mod">
          <ac:chgData name="Idris Fabiyi" userId="6caac38a-b528-4745-a90a-13aa252fba76" providerId="ADAL" clId="{4F3B1936-3AE2-469E-8F83-6C428134A472}" dt="2020-09-14T03:41:34.535" v="1104" actId="27636"/>
          <ac:spMkLst>
            <pc:docMk/>
            <pc:sldMk cId="3555808511" sldId="283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41:34.505" v="1103"/>
          <ac:spMkLst>
            <pc:docMk/>
            <pc:sldMk cId="3555808511" sldId="283"/>
            <ac:spMk id="3" creationId="{149D8D20-6E90-409D-92BB-2C573A2F294E}"/>
          </ac:spMkLst>
        </pc:spChg>
        <pc:spChg chg="add mod">
          <ac:chgData name="Idris Fabiyi" userId="6caac38a-b528-4745-a90a-13aa252fba76" providerId="ADAL" clId="{4F3B1936-3AE2-469E-8F83-6C428134A472}" dt="2020-09-14T03:41:47.654" v="1109" actId="14100"/>
          <ac:spMkLst>
            <pc:docMk/>
            <pc:sldMk cId="3555808511" sldId="283"/>
            <ac:spMk id="4" creationId="{0A10841D-5E17-4738-88BD-7ACEF48A1C82}"/>
          </ac:spMkLst>
        </pc:spChg>
        <pc:spChg chg="mod">
          <ac:chgData name="Idris Fabiyi" userId="6caac38a-b528-4745-a90a-13aa252fba76" providerId="ADAL" clId="{4F3B1936-3AE2-469E-8F83-6C428134A472}" dt="2020-09-14T03:42:52.280" v="1119" actId="6549"/>
          <ac:spMkLst>
            <pc:docMk/>
            <pc:sldMk cId="3555808511" sldId="283"/>
            <ac:spMk id="6" creationId="{41C1A497-B50E-4A51-80C9-A48BB02CF19C}"/>
          </ac:spMkLst>
        </pc:spChg>
        <pc:spChg chg="add mod">
          <ac:chgData name="Idris Fabiyi" userId="6caac38a-b528-4745-a90a-13aa252fba76" providerId="ADAL" clId="{4F3B1936-3AE2-469E-8F83-6C428134A472}" dt="2020-09-14T03:42:30.181" v="1116" actId="1076"/>
          <ac:spMkLst>
            <pc:docMk/>
            <pc:sldMk cId="3555808511" sldId="283"/>
            <ac:spMk id="8" creationId="{37978682-3421-4FBA-B7CB-BA7D4268CE8B}"/>
          </ac:spMkLst>
        </pc:spChg>
        <pc:spChg chg="del mod">
          <ac:chgData name="Idris Fabiyi" userId="6caac38a-b528-4745-a90a-13aa252fba76" providerId="ADAL" clId="{4F3B1936-3AE2-469E-8F83-6C428134A472}" dt="2020-09-14T03:41:37.051" v="1105" actId="478"/>
          <ac:spMkLst>
            <pc:docMk/>
            <pc:sldMk cId="3555808511" sldId="283"/>
            <ac:spMk id="10" creationId="{52F41565-8FFE-47AE-897D-D7DA7A08B7D7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43:24.005" v="1125" actId="20577"/>
        <pc:sldMkLst>
          <pc:docMk/>
          <pc:sldMk cId="3660578883" sldId="284"/>
        </pc:sldMkLst>
        <pc:spChg chg="mod">
          <ac:chgData name="Idris Fabiyi" userId="6caac38a-b528-4745-a90a-13aa252fba76" providerId="ADAL" clId="{4F3B1936-3AE2-469E-8F83-6C428134A472}" dt="2020-09-14T03:43:11.877" v="1122"/>
          <ac:spMkLst>
            <pc:docMk/>
            <pc:sldMk cId="3660578883" sldId="284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43:11.877" v="1122"/>
          <ac:spMkLst>
            <pc:docMk/>
            <pc:sldMk cId="3660578883" sldId="284"/>
            <ac:spMk id="3" creationId="{5F221985-F293-4823-AAA0-8427C26E42C0}"/>
          </ac:spMkLst>
        </pc:spChg>
        <pc:spChg chg="add mod">
          <ac:chgData name="Idris Fabiyi" userId="6caac38a-b528-4745-a90a-13aa252fba76" providerId="ADAL" clId="{4F3B1936-3AE2-469E-8F83-6C428134A472}" dt="2020-09-14T03:43:24.005" v="1125" actId="20577"/>
          <ac:spMkLst>
            <pc:docMk/>
            <pc:sldMk cId="3660578883" sldId="284"/>
            <ac:spMk id="4" creationId="{AC5B138D-8164-4B9F-9970-F4AEF47A2A56}"/>
          </ac:spMkLst>
        </pc:spChg>
        <pc:spChg chg="del mod">
          <ac:chgData name="Idris Fabiyi" userId="6caac38a-b528-4745-a90a-13aa252fba76" providerId="ADAL" clId="{4F3B1936-3AE2-469E-8F83-6C428134A472}" dt="2020-09-14T03:43:18.843" v="1124" actId="478"/>
          <ac:spMkLst>
            <pc:docMk/>
            <pc:sldMk cId="3660578883" sldId="284"/>
            <ac:spMk id="10" creationId="{52F41565-8FFE-47AE-897D-D7DA7A08B7D7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44:32.315" v="1148" actId="14100"/>
        <pc:sldMkLst>
          <pc:docMk/>
          <pc:sldMk cId="309274863" sldId="285"/>
        </pc:sldMkLst>
        <pc:spChg chg="mod">
          <ac:chgData name="Idris Fabiyi" userId="6caac38a-b528-4745-a90a-13aa252fba76" providerId="ADAL" clId="{4F3B1936-3AE2-469E-8F83-6C428134A472}" dt="2020-09-14T03:43:59.049" v="1134"/>
          <ac:spMkLst>
            <pc:docMk/>
            <pc:sldMk cId="309274863" sldId="285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43:59.049" v="1134"/>
          <ac:spMkLst>
            <pc:docMk/>
            <pc:sldMk cId="309274863" sldId="285"/>
            <ac:spMk id="3" creationId="{7135B085-7618-4D3A-8B10-ADEAF50E8011}"/>
          </ac:spMkLst>
        </pc:spChg>
        <pc:spChg chg="add mod">
          <ac:chgData name="Idris Fabiyi" userId="6caac38a-b528-4745-a90a-13aa252fba76" providerId="ADAL" clId="{4F3B1936-3AE2-469E-8F83-6C428134A472}" dt="2020-09-14T03:44:32.315" v="1148" actId="14100"/>
          <ac:spMkLst>
            <pc:docMk/>
            <pc:sldMk cId="309274863" sldId="285"/>
            <ac:spMk id="4" creationId="{4B361193-8038-44E8-9D28-46C0E35F47D1}"/>
          </ac:spMkLst>
        </pc:spChg>
        <pc:spChg chg="add mod">
          <ac:chgData name="Idris Fabiyi" userId="6caac38a-b528-4745-a90a-13aa252fba76" providerId="ADAL" clId="{4F3B1936-3AE2-469E-8F83-6C428134A472}" dt="2020-09-14T03:44:25.398" v="1146" actId="1076"/>
          <ac:spMkLst>
            <pc:docMk/>
            <pc:sldMk cId="309274863" sldId="285"/>
            <ac:spMk id="7" creationId="{EC586986-D9CC-4B28-A372-1067D16B52A7}"/>
          </ac:spMkLst>
        </pc:spChg>
        <pc:spChg chg="del mod">
          <ac:chgData name="Idris Fabiyi" userId="6caac38a-b528-4745-a90a-13aa252fba76" providerId="ADAL" clId="{4F3B1936-3AE2-469E-8F83-6C428134A472}" dt="2020-09-14T03:44:01.116" v="1135" actId="478"/>
          <ac:spMkLst>
            <pc:docMk/>
            <pc:sldMk cId="309274863" sldId="285"/>
            <ac:spMk id="10" creationId="{52F41565-8FFE-47AE-897D-D7DA7A08B7D7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46:06.470" v="1164" actId="14100"/>
        <pc:sldMkLst>
          <pc:docMk/>
          <pc:sldMk cId="1812128221" sldId="286"/>
        </pc:sldMkLst>
        <pc:spChg chg="mod">
          <ac:chgData name="Idris Fabiyi" userId="6caac38a-b528-4745-a90a-13aa252fba76" providerId="ADAL" clId="{4F3B1936-3AE2-469E-8F83-6C428134A472}" dt="2020-09-14T03:45:05.383" v="1152"/>
          <ac:spMkLst>
            <pc:docMk/>
            <pc:sldMk cId="1812128221" sldId="286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45:05.383" v="1152"/>
          <ac:spMkLst>
            <pc:docMk/>
            <pc:sldMk cId="1812128221" sldId="286"/>
            <ac:spMk id="4" creationId="{DE6EA535-E390-4CC0-B67B-3E32C66CA72E}"/>
          </ac:spMkLst>
        </pc:spChg>
        <pc:spChg chg="add mod">
          <ac:chgData name="Idris Fabiyi" userId="6caac38a-b528-4745-a90a-13aa252fba76" providerId="ADAL" clId="{4F3B1936-3AE2-469E-8F83-6C428134A472}" dt="2020-09-14T03:45:35.295" v="1160" actId="207"/>
          <ac:spMkLst>
            <pc:docMk/>
            <pc:sldMk cId="1812128221" sldId="286"/>
            <ac:spMk id="5" creationId="{155E7FB7-02CD-42C0-8D08-C9A0B064EFC7}"/>
          </ac:spMkLst>
        </pc:spChg>
        <pc:spChg chg="add mod">
          <ac:chgData name="Idris Fabiyi" userId="6caac38a-b528-4745-a90a-13aa252fba76" providerId="ADAL" clId="{4F3B1936-3AE2-469E-8F83-6C428134A472}" dt="2020-09-14T03:46:06.470" v="1164" actId="14100"/>
          <ac:spMkLst>
            <pc:docMk/>
            <pc:sldMk cId="1812128221" sldId="286"/>
            <ac:spMk id="6" creationId="{4266A71C-4882-415D-898F-5C23288CE553}"/>
          </ac:spMkLst>
        </pc:spChg>
        <pc:spChg chg="del mod">
          <ac:chgData name="Idris Fabiyi" userId="6caac38a-b528-4745-a90a-13aa252fba76" providerId="ADAL" clId="{4F3B1936-3AE2-469E-8F83-6C428134A472}" dt="2020-09-14T03:45:13.757" v="1155" actId="478"/>
          <ac:spMkLst>
            <pc:docMk/>
            <pc:sldMk cId="1812128221" sldId="286"/>
            <ac:spMk id="10" creationId="{52F41565-8FFE-47AE-897D-D7DA7A08B7D7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48:45.374" v="1204" actId="14100"/>
        <pc:sldMkLst>
          <pc:docMk/>
          <pc:sldMk cId="2109115853" sldId="287"/>
        </pc:sldMkLst>
        <pc:spChg chg="mod">
          <ac:chgData name="Idris Fabiyi" userId="6caac38a-b528-4745-a90a-13aa252fba76" providerId="ADAL" clId="{4F3B1936-3AE2-469E-8F83-6C428134A472}" dt="2020-09-14T03:46:21.897" v="1165"/>
          <ac:spMkLst>
            <pc:docMk/>
            <pc:sldMk cId="2109115853" sldId="287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46:21.897" v="1165"/>
          <ac:spMkLst>
            <pc:docMk/>
            <pc:sldMk cId="2109115853" sldId="287"/>
            <ac:spMk id="3" creationId="{391AB3E7-597C-4A83-8DCE-B2F6E327EBB6}"/>
          </ac:spMkLst>
        </pc:spChg>
        <pc:spChg chg="add del mod">
          <ac:chgData name="Idris Fabiyi" userId="6caac38a-b528-4745-a90a-13aa252fba76" providerId="ADAL" clId="{4F3B1936-3AE2-469E-8F83-6C428134A472}" dt="2020-09-14T03:46:25.141" v="1166" actId="478"/>
          <ac:spMkLst>
            <pc:docMk/>
            <pc:sldMk cId="2109115853" sldId="287"/>
            <ac:spMk id="4" creationId="{C41B91E5-13E9-4127-B7E3-B89B58DDD12F}"/>
          </ac:spMkLst>
        </pc:spChg>
        <pc:spChg chg="del mod">
          <ac:chgData name="Idris Fabiyi" userId="6caac38a-b528-4745-a90a-13aa252fba76" providerId="ADAL" clId="{4F3B1936-3AE2-469E-8F83-6C428134A472}" dt="2020-09-14T03:48:40.532" v="1202" actId="478"/>
          <ac:spMkLst>
            <pc:docMk/>
            <pc:sldMk cId="2109115853" sldId="287"/>
            <ac:spMk id="10" creationId="{52F41565-8FFE-47AE-897D-D7DA7A08B7D7}"/>
          </ac:spMkLst>
        </pc:spChg>
        <pc:spChg chg="mod">
          <ac:chgData name="Idris Fabiyi" userId="6caac38a-b528-4745-a90a-13aa252fba76" providerId="ADAL" clId="{4F3B1936-3AE2-469E-8F83-6C428134A472}" dt="2020-09-14T03:48:11.675" v="1198" actId="14100"/>
          <ac:spMkLst>
            <pc:docMk/>
            <pc:sldMk cId="2109115853" sldId="287"/>
            <ac:spMk id="14" creationId="{BA0A10FB-D024-4157-AF92-9A3647B5B31F}"/>
          </ac:spMkLst>
        </pc:spChg>
        <pc:spChg chg="mod">
          <ac:chgData name="Idris Fabiyi" userId="6caac38a-b528-4745-a90a-13aa252fba76" providerId="ADAL" clId="{4F3B1936-3AE2-469E-8F83-6C428134A472}" dt="2020-09-14T03:48:45.374" v="1204" actId="14100"/>
          <ac:spMkLst>
            <pc:docMk/>
            <pc:sldMk cId="2109115853" sldId="287"/>
            <ac:spMk id="15" creationId="{70729C51-F653-4E9E-933F-B6D9ACFF461C}"/>
          </ac:spMkLst>
        </pc:spChg>
        <pc:spChg chg="add mod ord">
          <ac:chgData name="Idris Fabiyi" userId="6caac38a-b528-4745-a90a-13aa252fba76" providerId="ADAL" clId="{4F3B1936-3AE2-469E-8F83-6C428134A472}" dt="2020-09-14T03:48:04.253" v="1197" actId="171"/>
          <ac:spMkLst>
            <pc:docMk/>
            <pc:sldMk cId="2109115853" sldId="287"/>
            <ac:spMk id="16" creationId="{388CEFF8-1E13-4B82-ABAA-E9FF807BA563}"/>
          </ac:spMkLst>
        </pc:spChg>
        <pc:spChg chg="mod">
          <ac:chgData name="Idris Fabiyi" userId="6caac38a-b528-4745-a90a-13aa252fba76" providerId="ADAL" clId="{4F3B1936-3AE2-469E-8F83-6C428134A472}" dt="2020-09-14T03:47:27.305" v="1175" actId="14100"/>
          <ac:spMkLst>
            <pc:docMk/>
            <pc:sldMk cId="2109115853" sldId="287"/>
            <ac:spMk id="19" creationId="{1A9FED72-E54C-42CE-9DB2-BF35A8034241}"/>
          </ac:spMkLst>
        </pc:spChg>
        <pc:spChg chg="mod">
          <ac:chgData name="Idris Fabiyi" userId="6caac38a-b528-4745-a90a-13aa252fba76" providerId="ADAL" clId="{4F3B1936-3AE2-469E-8F83-6C428134A472}" dt="2020-09-14T03:48:23.185" v="1200" actId="1076"/>
          <ac:spMkLst>
            <pc:docMk/>
            <pc:sldMk cId="2109115853" sldId="287"/>
            <ac:spMk id="24" creationId="{1CA2B9AE-C6DA-41F5-9600-359DD03B50CD}"/>
          </ac:spMkLst>
        </pc:spChg>
        <pc:cxnChg chg="mod">
          <ac:chgData name="Idris Fabiyi" userId="6caac38a-b528-4745-a90a-13aa252fba76" providerId="ADAL" clId="{4F3B1936-3AE2-469E-8F83-6C428134A472}" dt="2020-09-14T03:48:14.276" v="1199" actId="14100"/>
          <ac:cxnSpMkLst>
            <pc:docMk/>
            <pc:sldMk cId="2109115853" sldId="287"/>
            <ac:cxnSpMk id="17" creationId="{C4F84343-9183-424B-9EDA-A00AEB420F3F}"/>
          </ac:cxnSpMkLst>
        </pc:cxnChg>
        <pc:cxnChg chg="mod">
          <ac:chgData name="Idris Fabiyi" userId="6caac38a-b528-4745-a90a-13aa252fba76" providerId="ADAL" clId="{4F3B1936-3AE2-469E-8F83-6C428134A472}" dt="2020-09-14T03:48:27.753" v="1201" actId="14100"/>
          <ac:cxnSpMkLst>
            <pc:docMk/>
            <pc:sldMk cId="2109115853" sldId="287"/>
            <ac:cxnSpMk id="20" creationId="{EE4C38E2-D2F2-463E-9C44-61989AB2F704}"/>
          </ac:cxnSpMkLst>
        </pc:cxnChg>
      </pc:sldChg>
      <pc:sldChg chg="addSp delSp modSp mod">
        <pc:chgData name="Idris Fabiyi" userId="6caac38a-b528-4745-a90a-13aa252fba76" providerId="ADAL" clId="{4F3B1936-3AE2-469E-8F83-6C428134A472}" dt="2020-09-14T03:52:56.086" v="1273" actId="14100"/>
        <pc:sldMkLst>
          <pc:docMk/>
          <pc:sldMk cId="1661681407" sldId="288"/>
        </pc:sldMkLst>
        <pc:spChg chg="mod">
          <ac:chgData name="Idris Fabiyi" userId="6caac38a-b528-4745-a90a-13aa252fba76" providerId="ADAL" clId="{4F3B1936-3AE2-469E-8F83-6C428134A472}" dt="2020-09-14T03:52:21.159" v="1266" actId="6549"/>
          <ac:spMkLst>
            <pc:docMk/>
            <pc:sldMk cId="1661681407" sldId="288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49:14.354" v="1214"/>
          <ac:spMkLst>
            <pc:docMk/>
            <pc:sldMk cId="1661681407" sldId="288"/>
            <ac:spMk id="4" creationId="{F30B0516-E59A-4B3B-A53F-83280CD08603}"/>
          </ac:spMkLst>
        </pc:spChg>
        <pc:spChg chg="add del mod">
          <ac:chgData name="Idris Fabiyi" userId="6caac38a-b528-4745-a90a-13aa252fba76" providerId="ADAL" clId="{4F3B1936-3AE2-469E-8F83-6C428134A472}" dt="2020-09-14T03:49:17.164" v="1215" actId="478"/>
          <ac:spMkLst>
            <pc:docMk/>
            <pc:sldMk cId="1661681407" sldId="288"/>
            <ac:spMk id="5" creationId="{0756E038-CB47-4DF7-B450-2EFD1ECCFB18}"/>
          </ac:spMkLst>
        </pc:spChg>
        <pc:spChg chg="add mod">
          <ac:chgData name="Idris Fabiyi" userId="6caac38a-b528-4745-a90a-13aa252fba76" providerId="ADAL" clId="{4F3B1936-3AE2-469E-8F83-6C428134A472}" dt="2020-09-14T03:52:56.086" v="1273" actId="14100"/>
          <ac:spMkLst>
            <pc:docMk/>
            <pc:sldMk cId="1661681407" sldId="288"/>
            <ac:spMk id="6" creationId="{3D01DF81-6D38-4432-B82E-28704FB3BF4B}"/>
          </ac:spMkLst>
        </pc:spChg>
        <pc:spChg chg="del mod">
          <ac:chgData name="Idris Fabiyi" userId="6caac38a-b528-4745-a90a-13aa252fba76" providerId="ADAL" clId="{4F3B1936-3AE2-469E-8F83-6C428134A472}" dt="2020-09-14T03:49:32.861" v="1238" actId="478"/>
          <ac:spMkLst>
            <pc:docMk/>
            <pc:sldMk cId="1661681407" sldId="288"/>
            <ac:spMk id="10" creationId="{52F41565-8FFE-47AE-897D-D7DA7A08B7D7}"/>
          </ac:spMkLst>
        </pc:spChg>
        <pc:spChg chg="mod">
          <ac:chgData name="Idris Fabiyi" userId="6caac38a-b528-4745-a90a-13aa252fba76" providerId="ADAL" clId="{4F3B1936-3AE2-469E-8F83-6C428134A472}" dt="2020-09-14T03:52:11.382" v="1261" actId="27636"/>
          <ac:spMkLst>
            <pc:docMk/>
            <pc:sldMk cId="1661681407" sldId="288"/>
            <ac:spMk id="11" creationId="{2172FBCA-91B0-496D-BD35-3C3BFFDB2058}"/>
          </ac:spMkLst>
        </pc:spChg>
        <pc:spChg chg="add mod">
          <ac:chgData name="Idris Fabiyi" userId="6caac38a-b528-4745-a90a-13aa252fba76" providerId="ADAL" clId="{4F3B1936-3AE2-469E-8F83-6C428134A472}" dt="2020-09-14T03:52:53.399" v="1272" actId="14100"/>
          <ac:spMkLst>
            <pc:docMk/>
            <pc:sldMk cId="1661681407" sldId="288"/>
            <ac:spMk id="12" creationId="{C7EEA5FC-3D40-485B-8804-7E3ED9D96E4C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55:42.648" v="1293" actId="207"/>
        <pc:sldMkLst>
          <pc:docMk/>
          <pc:sldMk cId="3488908190" sldId="289"/>
        </pc:sldMkLst>
        <pc:spChg chg="mod">
          <ac:chgData name="Idris Fabiyi" userId="6caac38a-b528-4745-a90a-13aa252fba76" providerId="ADAL" clId="{4F3B1936-3AE2-469E-8F83-6C428134A472}" dt="2020-09-14T03:54:48.669" v="1276"/>
          <ac:spMkLst>
            <pc:docMk/>
            <pc:sldMk cId="3488908190" sldId="289"/>
            <ac:spMk id="2" creationId="{1680A6A8-5EEA-4D27-8D9A-11414BEE85B7}"/>
          </ac:spMkLst>
        </pc:spChg>
        <pc:spChg chg="add del mod">
          <ac:chgData name="Idris Fabiyi" userId="6caac38a-b528-4745-a90a-13aa252fba76" providerId="ADAL" clId="{4F3B1936-3AE2-469E-8F83-6C428134A472}" dt="2020-09-14T03:54:48.669" v="1276"/>
          <ac:spMkLst>
            <pc:docMk/>
            <pc:sldMk cId="3488908190" sldId="289"/>
            <ac:spMk id="3" creationId="{1C6832C4-D1BD-4DB9-A2E4-6E13E87DB5AC}"/>
          </ac:spMkLst>
        </pc:spChg>
        <pc:spChg chg="add mod">
          <ac:chgData name="Idris Fabiyi" userId="6caac38a-b528-4745-a90a-13aa252fba76" providerId="ADAL" clId="{4F3B1936-3AE2-469E-8F83-6C428134A472}" dt="2020-09-14T03:55:13.610" v="1285" actId="14100"/>
          <ac:spMkLst>
            <pc:docMk/>
            <pc:sldMk cId="3488908190" sldId="289"/>
            <ac:spMk id="4" creationId="{8DA114F1-1EAB-4ECF-8011-5F39A1084426}"/>
          </ac:spMkLst>
        </pc:spChg>
        <pc:spChg chg="add mod">
          <ac:chgData name="Idris Fabiyi" userId="6caac38a-b528-4745-a90a-13aa252fba76" providerId="ADAL" clId="{4F3B1936-3AE2-469E-8F83-6C428134A472}" dt="2020-09-14T03:55:42.648" v="1293" actId="207"/>
          <ac:spMkLst>
            <pc:docMk/>
            <pc:sldMk cId="3488908190" sldId="289"/>
            <ac:spMk id="8" creationId="{C90333FE-16A4-46BF-B5EF-D1D0C0731C44}"/>
          </ac:spMkLst>
        </pc:spChg>
        <pc:spChg chg="del mod">
          <ac:chgData name="Idris Fabiyi" userId="6caac38a-b528-4745-a90a-13aa252fba76" providerId="ADAL" clId="{4F3B1936-3AE2-469E-8F83-6C428134A472}" dt="2020-09-14T03:55:07.837" v="1284" actId="478"/>
          <ac:spMkLst>
            <pc:docMk/>
            <pc:sldMk cId="3488908190" sldId="289"/>
            <ac:spMk id="10" creationId="{52F41565-8FFE-47AE-897D-D7DA7A08B7D7}"/>
          </ac:spMkLst>
        </pc:spChg>
        <pc:spChg chg="mod">
          <ac:chgData name="Idris Fabiyi" userId="6caac38a-b528-4745-a90a-13aa252fba76" providerId="ADAL" clId="{4F3B1936-3AE2-469E-8F83-6C428134A472}" dt="2020-09-14T03:55:32.623" v="1290" actId="1076"/>
          <ac:spMkLst>
            <pc:docMk/>
            <pc:sldMk cId="3488908190" sldId="289"/>
            <ac:spMk id="11" creationId="{2172FBCA-91B0-496D-BD35-3C3BFFDB2058}"/>
          </ac:spMkLst>
        </pc:spChg>
      </pc:sldChg>
      <pc:sldChg chg="addSp delSp modSp mod">
        <pc:chgData name="Idris Fabiyi" userId="6caac38a-b528-4745-a90a-13aa252fba76" providerId="ADAL" clId="{4F3B1936-3AE2-469E-8F83-6C428134A472}" dt="2020-09-14T03:56:37.528" v="1297" actId="14100"/>
        <pc:sldMkLst>
          <pc:docMk/>
          <pc:sldMk cId="86197175" sldId="291"/>
        </pc:sldMkLst>
        <pc:spChg chg="mod">
          <ac:chgData name="Idris Fabiyi" userId="6caac38a-b528-4745-a90a-13aa252fba76" providerId="ADAL" clId="{4F3B1936-3AE2-469E-8F83-6C428134A472}" dt="2020-09-14T03:56:32.300" v="1296" actId="27636"/>
          <ac:spMkLst>
            <pc:docMk/>
            <pc:sldMk cId="86197175" sldId="291"/>
            <ac:spMk id="2" creationId="{E21A1E6D-32D8-492A-A577-A77CFB1F4119}"/>
          </ac:spMkLst>
        </pc:spChg>
        <pc:spChg chg="mod">
          <ac:chgData name="Idris Fabiyi" userId="6caac38a-b528-4745-a90a-13aa252fba76" providerId="ADAL" clId="{4F3B1936-3AE2-469E-8F83-6C428134A472}" dt="2020-09-14T03:56:37.528" v="1297" actId="14100"/>
          <ac:spMkLst>
            <pc:docMk/>
            <pc:sldMk cId="86197175" sldId="291"/>
            <ac:spMk id="3" creationId="{BD5D3802-792B-499D-ACA2-87DBDDE8995E}"/>
          </ac:spMkLst>
        </pc:spChg>
        <pc:spChg chg="add del mod">
          <ac:chgData name="Idris Fabiyi" userId="6caac38a-b528-4745-a90a-13aa252fba76" providerId="ADAL" clId="{4F3B1936-3AE2-469E-8F83-6C428134A472}" dt="2020-09-14T03:56:32.264" v="1295"/>
          <ac:spMkLst>
            <pc:docMk/>
            <pc:sldMk cId="86197175" sldId="291"/>
            <ac:spMk id="4" creationId="{8D185D92-9AC3-4AB0-841A-DBE5BAFBD3DD}"/>
          </ac:spMkLst>
        </pc:spChg>
        <pc:spChg chg="add del mod">
          <ac:chgData name="Idris Fabiyi" userId="6caac38a-b528-4745-a90a-13aa252fba76" providerId="ADAL" clId="{4F3B1936-3AE2-469E-8F83-6C428134A472}" dt="2020-09-14T03:56:32.264" v="1295"/>
          <ac:spMkLst>
            <pc:docMk/>
            <pc:sldMk cId="86197175" sldId="291"/>
            <ac:spMk id="5" creationId="{CF13C433-D987-48E0-A6BF-01EA68BDF09F}"/>
          </ac:spMkLst>
        </pc:spChg>
      </pc:sldChg>
      <pc:sldChg chg="addSp delSp modSp new mod ord">
        <pc:chgData name="Idris Fabiyi" userId="6caac38a-b528-4745-a90a-13aa252fba76" providerId="ADAL" clId="{4F3B1936-3AE2-469E-8F83-6C428134A472}" dt="2020-09-14T02:01:33.191" v="736" actId="20577"/>
        <pc:sldMkLst>
          <pc:docMk/>
          <pc:sldMk cId="2215315433" sldId="292"/>
        </pc:sldMkLst>
        <pc:spChg chg="del">
          <ac:chgData name="Idris Fabiyi" userId="6caac38a-b528-4745-a90a-13aa252fba76" providerId="ADAL" clId="{4F3B1936-3AE2-469E-8F83-6C428134A472}" dt="2020-09-14T00:56:00.245" v="13" actId="22"/>
          <ac:spMkLst>
            <pc:docMk/>
            <pc:sldMk cId="2215315433" sldId="292"/>
            <ac:spMk id="2" creationId="{3878EFEE-D63C-451B-A4CA-787E9181165C}"/>
          </ac:spMkLst>
        </pc:spChg>
        <pc:spChg chg="mod">
          <ac:chgData name="Idris Fabiyi" userId="6caac38a-b528-4745-a90a-13aa252fba76" providerId="ADAL" clId="{4F3B1936-3AE2-469E-8F83-6C428134A472}" dt="2020-09-14T01:06:09.197" v="210"/>
          <ac:spMkLst>
            <pc:docMk/>
            <pc:sldMk cId="2215315433" sldId="292"/>
            <ac:spMk id="3" creationId="{B8F8B105-A3C2-4E8D-959E-86940959C58F}"/>
          </ac:spMkLst>
        </pc:spChg>
        <pc:spChg chg="add mod">
          <ac:chgData name="Idris Fabiyi" userId="6caac38a-b528-4745-a90a-13aa252fba76" providerId="ADAL" clId="{4F3B1936-3AE2-469E-8F83-6C428134A472}" dt="2020-09-14T01:11:43.758" v="438" actId="164"/>
          <ac:spMkLst>
            <pc:docMk/>
            <pc:sldMk cId="2215315433" sldId="292"/>
            <ac:spMk id="12" creationId="{0781EF82-FBD6-44C2-A93A-CD9D51D179DB}"/>
          </ac:spMkLst>
        </pc:spChg>
        <pc:spChg chg="add mod topLvl">
          <ac:chgData name="Idris Fabiyi" userId="6caac38a-b528-4745-a90a-13aa252fba76" providerId="ADAL" clId="{4F3B1936-3AE2-469E-8F83-6C428134A472}" dt="2020-09-14T01:11:43.758" v="438" actId="164"/>
          <ac:spMkLst>
            <pc:docMk/>
            <pc:sldMk cId="2215315433" sldId="292"/>
            <ac:spMk id="13" creationId="{B242842F-1B8E-4EBF-8838-D8E32A68D06D}"/>
          </ac:spMkLst>
        </pc:spChg>
        <pc:spChg chg="add mod">
          <ac:chgData name="Idris Fabiyi" userId="6caac38a-b528-4745-a90a-13aa252fba76" providerId="ADAL" clId="{4F3B1936-3AE2-469E-8F83-6C428134A472}" dt="2020-09-14T01:11:08.143" v="433" actId="165"/>
          <ac:spMkLst>
            <pc:docMk/>
            <pc:sldMk cId="2215315433" sldId="292"/>
            <ac:spMk id="14" creationId="{D0D8BA30-CF5E-43D9-9323-AB1C3FDD85FF}"/>
          </ac:spMkLst>
        </pc:spChg>
        <pc:spChg chg="add mod">
          <ac:chgData name="Idris Fabiyi" userId="6caac38a-b528-4745-a90a-13aa252fba76" providerId="ADAL" clId="{4F3B1936-3AE2-469E-8F83-6C428134A472}" dt="2020-09-14T01:11:08.143" v="433" actId="165"/>
          <ac:spMkLst>
            <pc:docMk/>
            <pc:sldMk cId="2215315433" sldId="292"/>
            <ac:spMk id="15" creationId="{FC1C98C0-82B8-4262-A7FD-4216D08BF8B1}"/>
          </ac:spMkLst>
        </pc:spChg>
        <pc:spChg chg="add mod">
          <ac:chgData name="Idris Fabiyi" userId="6caac38a-b528-4745-a90a-13aa252fba76" providerId="ADAL" clId="{4F3B1936-3AE2-469E-8F83-6C428134A472}" dt="2020-09-14T01:11:08.143" v="433" actId="165"/>
          <ac:spMkLst>
            <pc:docMk/>
            <pc:sldMk cId="2215315433" sldId="292"/>
            <ac:spMk id="16" creationId="{CD80BC24-AA60-4D67-8345-3F98E22C6054}"/>
          </ac:spMkLst>
        </pc:spChg>
        <pc:spChg chg="add mod">
          <ac:chgData name="Idris Fabiyi" userId="6caac38a-b528-4745-a90a-13aa252fba76" providerId="ADAL" clId="{4F3B1936-3AE2-469E-8F83-6C428134A472}" dt="2020-09-14T01:11:08.143" v="433" actId="165"/>
          <ac:spMkLst>
            <pc:docMk/>
            <pc:sldMk cId="2215315433" sldId="292"/>
            <ac:spMk id="17" creationId="{2D7B4A28-FA18-4FF2-AE7F-DBC6B2F0F58C}"/>
          </ac:spMkLst>
        </pc:spChg>
        <pc:spChg chg="add mod">
          <ac:chgData name="Idris Fabiyi" userId="6caac38a-b528-4745-a90a-13aa252fba76" providerId="ADAL" clId="{4F3B1936-3AE2-469E-8F83-6C428134A472}" dt="2020-09-14T01:11:08.143" v="433" actId="165"/>
          <ac:spMkLst>
            <pc:docMk/>
            <pc:sldMk cId="2215315433" sldId="292"/>
            <ac:spMk id="18" creationId="{272D254D-D70A-44F7-A5F0-FAAA91712A2E}"/>
          </ac:spMkLst>
        </pc:spChg>
        <pc:spChg chg="add mod">
          <ac:chgData name="Idris Fabiyi" userId="6caac38a-b528-4745-a90a-13aa252fba76" providerId="ADAL" clId="{4F3B1936-3AE2-469E-8F83-6C428134A472}" dt="2020-09-14T01:56:25.150" v="697" actId="1076"/>
          <ac:spMkLst>
            <pc:docMk/>
            <pc:sldMk cId="2215315433" sldId="292"/>
            <ac:spMk id="19" creationId="{859FE888-7025-41E3-ADA0-0C2CED63B65F}"/>
          </ac:spMkLst>
        </pc:spChg>
        <pc:spChg chg="add del mod">
          <ac:chgData name="Idris Fabiyi" userId="6caac38a-b528-4745-a90a-13aa252fba76" providerId="ADAL" clId="{4F3B1936-3AE2-469E-8F83-6C428134A472}" dt="2020-09-14T01:06:05.712" v="208"/>
          <ac:spMkLst>
            <pc:docMk/>
            <pc:sldMk cId="2215315433" sldId="292"/>
            <ac:spMk id="20" creationId="{7B692BBD-F941-40B3-A6D6-A744931606F2}"/>
          </ac:spMkLst>
        </pc:spChg>
        <pc:spChg chg="add del mod">
          <ac:chgData name="Idris Fabiyi" userId="6caac38a-b528-4745-a90a-13aa252fba76" providerId="ADAL" clId="{4F3B1936-3AE2-469E-8F83-6C428134A472}" dt="2020-09-14T01:06:05.712" v="208"/>
          <ac:spMkLst>
            <pc:docMk/>
            <pc:sldMk cId="2215315433" sldId="292"/>
            <ac:spMk id="21" creationId="{79DDB401-6E7E-4EBB-8ACE-AC13868CF84C}"/>
          </ac:spMkLst>
        </pc:spChg>
        <pc:spChg chg="add del mod">
          <ac:chgData name="Idris Fabiyi" userId="6caac38a-b528-4745-a90a-13aa252fba76" providerId="ADAL" clId="{4F3B1936-3AE2-469E-8F83-6C428134A472}" dt="2020-09-14T01:06:09.197" v="210"/>
          <ac:spMkLst>
            <pc:docMk/>
            <pc:sldMk cId="2215315433" sldId="292"/>
            <ac:spMk id="22" creationId="{FDE102C9-9E5E-46EE-87FA-53899E9C3121}"/>
          </ac:spMkLst>
        </pc:spChg>
        <pc:spChg chg="add del mod">
          <ac:chgData name="Idris Fabiyi" userId="6caac38a-b528-4745-a90a-13aa252fba76" providerId="ADAL" clId="{4F3B1936-3AE2-469E-8F83-6C428134A472}" dt="2020-09-14T01:06:09.197" v="210"/>
          <ac:spMkLst>
            <pc:docMk/>
            <pc:sldMk cId="2215315433" sldId="292"/>
            <ac:spMk id="23" creationId="{F834CFAD-E95C-42C7-8E18-7F98B3CF5F1E}"/>
          </ac:spMkLst>
        </pc:spChg>
        <pc:spChg chg="add mod">
          <ac:chgData name="Idris Fabiyi" userId="6caac38a-b528-4745-a90a-13aa252fba76" providerId="ADAL" clId="{4F3B1936-3AE2-469E-8F83-6C428134A472}" dt="2020-09-14T01:55:58.396" v="696" actId="1076"/>
          <ac:spMkLst>
            <pc:docMk/>
            <pc:sldMk cId="2215315433" sldId="292"/>
            <ac:spMk id="24" creationId="{EC8BA4B1-C8E0-4BB7-9A06-5066A1B555F3}"/>
          </ac:spMkLst>
        </pc:spChg>
        <pc:spChg chg="add del mod">
          <ac:chgData name="Idris Fabiyi" userId="6caac38a-b528-4745-a90a-13aa252fba76" providerId="ADAL" clId="{4F3B1936-3AE2-469E-8F83-6C428134A472}" dt="2020-09-14T01:11:02.383" v="432" actId="478"/>
          <ac:spMkLst>
            <pc:docMk/>
            <pc:sldMk cId="2215315433" sldId="292"/>
            <ac:spMk id="34" creationId="{B08EA8E4-D2C1-4302-A16F-317E9D7F0C77}"/>
          </ac:spMkLst>
        </pc:spChg>
        <pc:spChg chg="add mod">
          <ac:chgData name="Idris Fabiyi" userId="6caac38a-b528-4745-a90a-13aa252fba76" providerId="ADAL" clId="{4F3B1936-3AE2-469E-8F83-6C428134A472}" dt="2020-09-14T01:58:23.267" v="729" actId="1076"/>
          <ac:spMkLst>
            <pc:docMk/>
            <pc:sldMk cId="2215315433" sldId="292"/>
            <ac:spMk id="38" creationId="{594F305D-3D4C-47E2-A0B6-D5C9B673A470}"/>
          </ac:spMkLst>
        </pc:spChg>
        <pc:spChg chg="add mod">
          <ac:chgData name="Idris Fabiyi" userId="6caac38a-b528-4745-a90a-13aa252fba76" providerId="ADAL" clId="{4F3B1936-3AE2-469E-8F83-6C428134A472}" dt="2020-09-14T02:01:33.191" v="736" actId="20577"/>
          <ac:spMkLst>
            <pc:docMk/>
            <pc:sldMk cId="2215315433" sldId="292"/>
            <ac:spMk id="40" creationId="{C4426BA8-AF9A-4D08-B507-6924FE8B6838}"/>
          </ac:spMkLst>
        </pc:spChg>
        <pc:spChg chg="add mod">
          <ac:chgData name="Idris Fabiyi" userId="6caac38a-b528-4745-a90a-13aa252fba76" providerId="ADAL" clId="{4F3B1936-3AE2-469E-8F83-6C428134A472}" dt="2020-09-14T01:18:58.594" v="692" actId="207"/>
          <ac:spMkLst>
            <pc:docMk/>
            <pc:sldMk cId="2215315433" sldId="292"/>
            <ac:spMk id="45" creationId="{28B4BA25-34C9-46E7-B518-590B9CFD6675}"/>
          </ac:spMkLst>
        </pc:spChg>
        <pc:grpChg chg="add mod topLvl">
          <ac:chgData name="Idris Fabiyi" userId="6caac38a-b528-4745-a90a-13aa252fba76" providerId="ADAL" clId="{4F3B1936-3AE2-469E-8F83-6C428134A472}" dt="2020-09-14T01:11:43.758" v="438" actId="164"/>
          <ac:grpSpMkLst>
            <pc:docMk/>
            <pc:sldMk cId="2215315433" sldId="292"/>
            <ac:grpSpMk id="25" creationId="{0D2E14D2-E6D1-462A-BEA8-A2620C1016F7}"/>
          </ac:grpSpMkLst>
        </pc:grpChg>
        <pc:grpChg chg="add mod topLvl">
          <ac:chgData name="Idris Fabiyi" userId="6caac38a-b528-4745-a90a-13aa252fba76" providerId="ADAL" clId="{4F3B1936-3AE2-469E-8F83-6C428134A472}" dt="2020-09-14T01:11:43.758" v="438" actId="164"/>
          <ac:grpSpMkLst>
            <pc:docMk/>
            <pc:sldMk cId="2215315433" sldId="292"/>
            <ac:grpSpMk id="26" creationId="{F01BEADE-9633-4856-8658-B2B9D7A0E28F}"/>
          </ac:grpSpMkLst>
        </pc:grpChg>
        <pc:grpChg chg="add mod topLvl">
          <ac:chgData name="Idris Fabiyi" userId="6caac38a-b528-4745-a90a-13aa252fba76" providerId="ADAL" clId="{4F3B1936-3AE2-469E-8F83-6C428134A472}" dt="2020-09-14T01:11:43.758" v="438" actId="164"/>
          <ac:grpSpMkLst>
            <pc:docMk/>
            <pc:sldMk cId="2215315433" sldId="292"/>
            <ac:grpSpMk id="27" creationId="{C08736D6-E3FA-420E-BFEF-B118085C6023}"/>
          </ac:grpSpMkLst>
        </pc:grpChg>
        <pc:grpChg chg="add mod topLvl">
          <ac:chgData name="Idris Fabiyi" userId="6caac38a-b528-4745-a90a-13aa252fba76" providerId="ADAL" clId="{4F3B1936-3AE2-469E-8F83-6C428134A472}" dt="2020-09-14T01:11:43.758" v="438" actId="164"/>
          <ac:grpSpMkLst>
            <pc:docMk/>
            <pc:sldMk cId="2215315433" sldId="292"/>
            <ac:grpSpMk id="28" creationId="{A3961676-E322-4324-8CDE-BF015D1B4ACF}"/>
          </ac:grpSpMkLst>
        </pc:grpChg>
        <pc:grpChg chg="add mod topLvl">
          <ac:chgData name="Idris Fabiyi" userId="6caac38a-b528-4745-a90a-13aa252fba76" providerId="ADAL" clId="{4F3B1936-3AE2-469E-8F83-6C428134A472}" dt="2020-09-14T01:11:43.758" v="438" actId="164"/>
          <ac:grpSpMkLst>
            <pc:docMk/>
            <pc:sldMk cId="2215315433" sldId="292"/>
            <ac:grpSpMk id="29" creationId="{6B40B4C0-6391-4DB3-AD6C-C05EB4D28A15}"/>
          </ac:grpSpMkLst>
        </pc:grpChg>
        <pc:grpChg chg="add del mod topLvl">
          <ac:chgData name="Idris Fabiyi" userId="6caac38a-b528-4745-a90a-13aa252fba76" providerId="ADAL" clId="{4F3B1936-3AE2-469E-8F83-6C428134A472}" dt="2020-09-14T01:11:14.860" v="434" actId="165"/>
          <ac:grpSpMkLst>
            <pc:docMk/>
            <pc:sldMk cId="2215315433" sldId="292"/>
            <ac:grpSpMk id="30" creationId="{C8F4A089-30C2-4511-BD95-38A0962E5326}"/>
          </ac:grpSpMkLst>
        </pc:grpChg>
        <pc:grpChg chg="add del mod">
          <ac:chgData name="Idris Fabiyi" userId="6caac38a-b528-4745-a90a-13aa252fba76" providerId="ADAL" clId="{4F3B1936-3AE2-469E-8F83-6C428134A472}" dt="2020-09-14T01:11:08.143" v="433" actId="165"/>
          <ac:grpSpMkLst>
            <pc:docMk/>
            <pc:sldMk cId="2215315433" sldId="292"/>
            <ac:grpSpMk id="31" creationId="{919C175B-D898-4010-BB95-3B44BE508540}"/>
          </ac:grpSpMkLst>
        </pc:grpChg>
        <pc:grpChg chg="add mod">
          <ac:chgData name="Idris Fabiyi" userId="6caac38a-b528-4745-a90a-13aa252fba76" providerId="ADAL" clId="{4F3B1936-3AE2-469E-8F83-6C428134A472}" dt="2020-09-14T01:12:00.132" v="441" actId="1076"/>
          <ac:grpSpMkLst>
            <pc:docMk/>
            <pc:sldMk cId="2215315433" sldId="292"/>
            <ac:grpSpMk id="35" creationId="{FF95E217-3292-45B2-9292-1562CB7D228E}"/>
          </ac:grpSpMkLst>
        </pc:grpChg>
        <pc:grpChg chg="add mod">
          <ac:chgData name="Idris Fabiyi" userId="6caac38a-b528-4745-a90a-13aa252fba76" providerId="ADAL" clId="{4F3B1936-3AE2-469E-8F83-6C428134A472}" dt="2020-09-14T01:18:58.594" v="692" actId="207"/>
          <ac:grpSpMkLst>
            <pc:docMk/>
            <pc:sldMk cId="2215315433" sldId="292"/>
            <ac:grpSpMk id="43" creationId="{FE401924-4531-4044-91B0-B169004CA410}"/>
          </ac:grpSpMkLst>
        </pc:grpChg>
        <pc:grpChg chg="add mod">
          <ac:chgData name="Idris Fabiyi" userId="6caac38a-b528-4745-a90a-13aa252fba76" providerId="ADAL" clId="{4F3B1936-3AE2-469E-8F83-6C428134A472}" dt="2020-09-14T01:19:10.824" v="693" actId="207"/>
          <ac:grpSpMkLst>
            <pc:docMk/>
            <pc:sldMk cId="2215315433" sldId="292"/>
            <ac:grpSpMk id="44" creationId="{B84680F6-7926-483D-A253-90AE1584D526}"/>
          </ac:grpSpMkLst>
        </pc:grpChg>
        <pc:picChg chg="add del mod">
          <ac:chgData name="Idris Fabiyi" userId="6caac38a-b528-4745-a90a-13aa252fba76" providerId="ADAL" clId="{4F3B1936-3AE2-469E-8F83-6C428134A472}" dt="2020-09-14T01:10:15.599" v="409" actId="478"/>
          <ac:picMkLst>
            <pc:docMk/>
            <pc:sldMk cId="2215315433" sldId="292"/>
            <ac:picMk id="5" creationId="{F19230C1-33C1-45B7-A849-2E3F1EAE1C7A}"/>
          </ac:picMkLst>
        </pc:picChg>
        <pc:picChg chg="add mod topLvl">
          <ac:chgData name="Idris Fabiyi" userId="6caac38a-b528-4745-a90a-13aa252fba76" providerId="ADAL" clId="{4F3B1936-3AE2-469E-8F83-6C428134A472}" dt="2020-09-14T01:11:43.758" v="438" actId="164"/>
          <ac:picMkLst>
            <pc:docMk/>
            <pc:sldMk cId="2215315433" sldId="292"/>
            <ac:picMk id="6" creationId="{17EE703F-017E-4363-98C6-C98BA16A5E7B}"/>
          </ac:picMkLst>
        </pc:picChg>
        <pc:picChg chg="add mod">
          <ac:chgData name="Idris Fabiyi" userId="6caac38a-b528-4745-a90a-13aa252fba76" providerId="ADAL" clId="{4F3B1936-3AE2-469E-8F83-6C428134A472}" dt="2020-09-14T01:11:08.143" v="433" actId="165"/>
          <ac:picMkLst>
            <pc:docMk/>
            <pc:sldMk cId="2215315433" sldId="292"/>
            <ac:picMk id="7" creationId="{8EDF1F5D-66FF-4D1E-84BA-8667597636B6}"/>
          </ac:picMkLst>
        </pc:picChg>
        <pc:picChg chg="add mod">
          <ac:chgData name="Idris Fabiyi" userId="6caac38a-b528-4745-a90a-13aa252fba76" providerId="ADAL" clId="{4F3B1936-3AE2-469E-8F83-6C428134A472}" dt="2020-09-14T01:11:08.143" v="433" actId="165"/>
          <ac:picMkLst>
            <pc:docMk/>
            <pc:sldMk cId="2215315433" sldId="292"/>
            <ac:picMk id="8" creationId="{D296C989-161F-4291-986C-B5DB7F9267D7}"/>
          </ac:picMkLst>
        </pc:picChg>
        <pc:picChg chg="add mod">
          <ac:chgData name="Idris Fabiyi" userId="6caac38a-b528-4745-a90a-13aa252fba76" providerId="ADAL" clId="{4F3B1936-3AE2-469E-8F83-6C428134A472}" dt="2020-09-14T01:11:08.143" v="433" actId="165"/>
          <ac:picMkLst>
            <pc:docMk/>
            <pc:sldMk cId="2215315433" sldId="292"/>
            <ac:picMk id="9" creationId="{0AE730F1-CDCC-4178-908E-60555D334F08}"/>
          </ac:picMkLst>
        </pc:picChg>
        <pc:picChg chg="add mod">
          <ac:chgData name="Idris Fabiyi" userId="6caac38a-b528-4745-a90a-13aa252fba76" providerId="ADAL" clId="{4F3B1936-3AE2-469E-8F83-6C428134A472}" dt="2020-09-14T01:11:55.448" v="440" actId="1076"/>
          <ac:picMkLst>
            <pc:docMk/>
            <pc:sldMk cId="2215315433" sldId="292"/>
            <ac:picMk id="10" creationId="{3C882C34-AAA9-4E4D-AC5F-D8B8B55F1A71}"/>
          </ac:picMkLst>
        </pc:picChg>
        <pc:picChg chg="add mod">
          <ac:chgData name="Idris Fabiyi" userId="6caac38a-b528-4745-a90a-13aa252fba76" providerId="ADAL" clId="{4F3B1936-3AE2-469E-8F83-6C428134A472}" dt="2020-09-14T01:11:08.143" v="433" actId="165"/>
          <ac:picMkLst>
            <pc:docMk/>
            <pc:sldMk cId="2215315433" sldId="292"/>
            <ac:picMk id="11" creationId="{89638CED-CCB9-4CA3-A61D-87B860909D0C}"/>
          </ac:picMkLst>
        </pc:picChg>
        <pc:picChg chg="add mod ord topLvl">
          <ac:chgData name="Idris Fabiyi" userId="6caac38a-b528-4745-a90a-13aa252fba76" providerId="ADAL" clId="{4F3B1936-3AE2-469E-8F83-6C428134A472}" dt="2020-09-14T01:11:43.758" v="438" actId="164"/>
          <ac:picMkLst>
            <pc:docMk/>
            <pc:sldMk cId="2215315433" sldId="292"/>
            <ac:picMk id="32" creationId="{E7997937-30D0-4C44-AF46-F23345C55173}"/>
          </ac:picMkLst>
        </pc:picChg>
        <pc:cxnChg chg="add mod">
          <ac:chgData name="Idris Fabiyi" userId="6caac38a-b528-4745-a90a-13aa252fba76" providerId="ADAL" clId="{4F3B1936-3AE2-469E-8F83-6C428134A472}" dt="2020-09-14T01:19:36.641" v="695" actId="208"/>
          <ac:cxnSpMkLst>
            <pc:docMk/>
            <pc:sldMk cId="2215315433" sldId="292"/>
            <ac:cxnSpMk id="37" creationId="{CFA9952B-5BD8-4008-898F-A8E81A9AA17C}"/>
          </ac:cxnSpMkLst>
        </pc:cxnChg>
        <pc:cxnChg chg="add mod">
          <ac:chgData name="Idris Fabiyi" userId="6caac38a-b528-4745-a90a-13aa252fba76" providerId="ADAL" clId="{4F3B1936-3AE2-469E-8F83-6C428134A472}" dt="2020-09-14T01:19:26.221" v="694" actId="208"/>
          <ac:cxnSpMkLst>
            <pc:docMk/>
            <pc:sldMk cId="2215315433" sldId="292"/>
            <ac:cxnSpMk id="39" creationId="{79DC8383-21CA-4292-AF60-56E1F4E5B7A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0:1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1 176,'0'0'224,"0"0"16,0 0 112,0 0 17,0 0-193,0 0-128,0 0-16,0 0 64,0 0-96,0 0 0,0 0-1041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5266,'0'0'3773,"0"0"-1396,0 0-584,0 0-635,0 0-545,-41 5-93,-132 21 83,165-25-523,0 1-1,1-1 0,-1 1 0,0 1 0,1 0 0,-1 0 0,1 0 1,0 1-1,0 0 0,0 0 0,1 1 0,0-1 0,-10 11 0,12-11-33,2 1-1,-1 0 1,0 0-1,1 0 1,0 0-1,0 0 1,1 0-1,-1 1 1,1-1-1,0 0 1,1 1-1,-1-1 1,1 1-1,1 5 1,-1-10-42,0-1 1,-1 1 0,1 0 0,0-1 0,1 1 0,-1-1 0,0 1 0,0 0 0,0-1 0,0 1 0,0-1 0,1 1 0,-1 0 0,0-1-1,0 1 1,1-1 0,-1 1 0,0-1 0,1 1 0,-1-1 0,1 1 0,-1-1 0,1 0 0,-1 1 0,0-1 0,1 1 0,0-1 0,-1 0 0,1 0-1,-1 1 1,1-1 0,0 0 0,22 6 63,0-2 0,0-1-1,0-1 1,0 0 0,39-4-1,-20 2 85,8-1 84,53-6 0,-84 4-153,0 0 0,0-2-1,0 0 1,-1-1 0,32-15-1,-47 20-54,0-1 0,0 1-1,0-1 1,0 0 0,0 0-1,0-1 1,0 1 0,-1-1 0,1 1-1,-1-1 1,0 0 0,0 1-1,0-1 1,0 0 0,0-1-1,1-2 1,-1-2 105,0 0 0,-1 1-1,0-1 1,0 0 0,-1-14 0,0 20-109,-1 1-19,1 0 1,-1 0-1,1 0 1,-1 0-1,1 0 1,-1 0-1,1 0 1,-1 1-1,0-1 1,1 0 0,-1 0-1,0 1 1,0-1-1,0 0 1,0 1-1,1-1 1,-1 1-1,0-1 1,0 1-1,0 0 1,0-1-1,0 1 1,0 0 0,0 0-1,0 0 1,0-1-1,0 1 1,0 0-1,-2 1 1,-39-2-32,34 1 24,4 0-230,-8-1 260,-1 2 0,1-1 0,0 2 0,-21 4 0,30-5-227,0 0 1,1 0-1,-1 0 0,0 0 0,1 1 1,-1 0-1,1-1 0,-1 1 0,1 0 1,-4 3-1,5-3-339,-1 0 0,1 0 0,0 0 0,0 0 0,0 0 0,0 1 0,0-1 0,0 0 0,0 1 0,1-1 0,-1 0 0,1 1 0,0-1 0,0 5 0,0-3-5932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5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6627,'0'0'2001,"0"0"-961,0 0-12,0 0-57,0 0-275,0 0-85,0 5-179,0 11 234,-1 52 793,3 0 0,20 125-1,4-35-1037,-22-116-223,2 0 1,2-1-1,1 1 1,3-1-1,28 69 1,-24-74-65,-13-29-6055,-3-7-1309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5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1777,'0'0'704,"0"0"-125,0 0 253,0 0 166,0 0-144,22 5-22,64 19 366,-84-22-1118,0-1-1,0 1 1,0 0-1,0-1 1,-1 1-1,1 0 1,0 0-1,-1 0 1,0 0-1,1 0 1,-1 0-1,0 1 1,0-1-1,0 0 1,0 0-1,-1 1 1,1-1-1,-1 1 1,1-1-1,-1 1 1,0-1-1,0 1 1,0-1-1,0 1 1,0-1-1,-1 1 1,1-1-1,-1 0 1,0 3-1,0 9 289,1-12-306,-1 1 0,1 0 0,0 0 0,-1 0-1,1-1 1,-1 1 0,0 0 0,0-1 0,0 1-1,0-1 1,0 1 0,-1-1 0,1 1 0,-1-1-1,1 0 1,-1 0 0,0 0 0,0 0 0,0 0-1,0 0 1,0 0 0,-1 0 0,1-1 0,0 0-1,-1 1 1,1-1 0,-1 0 0,-3 1-1,-5 1 263,-1 0-1,1-1 1,0 0-1,-1-1 0,-20 0 1,31-3-294,-1 1-1,1 0 1,0-1 0,0 1 0,0 0-1,0-1 1,0 0 0,0 1 0,0-1-1,0 0 1,1 1 0,-1-1 0,1 0-1,-1 0 1,1 1 0,0-1 0,0 0-1,-1 0 1,1 0 0,0 1 0,1-1-1,-1 0 1,1-2 0,-2-4-74,1 0 0,1 0 0,0 1 0,0-1 1,2-8-1,1 10 1,0 1 1,0-1-1,1 1 1,0 1 0,0-1-1,0 1 1,0-1-1,1 1 1,-1 1 0,1-1-1,0 1 1,0 0-1,1 1 1,-1-1-1,0 1 1,1 0 0,-1 1-1,1 0 1,8-1-1,-15 39 929,0-36-873,0 0 5,0 0 1,0 1-1,0-1 0,0 0 1,0 1-1,0-1 0,0 1 1,0-1-1,-1 0 1,1 1-1,0-1 0,-1 0 1,0 0-1,1 1 0,-1-1 1,0 0-1,1 0 0,-1 0 1,0 0-1,0 0 0,0 0 1,0 0-1,0 0 1,0 0-1,0 0 0,0 0 1,0 0-1,-1-1 0,1 1 1,0-1-1,-3 2 0,6-6-1426,13-8-1695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5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4 3249,'0'0'1441,"0"0"-729,0 0 27,0 0 289,0 0 79,0 0-112,5-3 968,-7 3 1292,-45 0-3147,-142 5 942,163-2-825,1 0 0,0 2 0,1 1 0,-1 1 0,-33 14 0,48-16-135,1-1 0,0 1 0,0 1-1,1 0 1,-1 0 0,1 0 0,0 1 0,-7 9 0,11-11-51,0 0 1,1 0 0,-1 0 0,1 0 0,0 1 0,1-1-1,0 1 1,-1 0 0,2 0 0,-1 0 0,1 0 0,0 0-1,0 0 1,0 8 0,-11 90 294,12-90-316,0-11-10,0 0 0,-1 1 0,1-1 1,1 1-1,-1-1 0,1 0 0,-1 1 1,1-1-1,0 0 0,2 5 0,-2-6-8,1-1-1,-1 0 0,1 1 0,-1-1 0,1 0 0,0 0 1,0 0-1,-1 0 0,1 0 0,0-1 0,0 1 1,0-1-1,0 1 0,0-1 0,0 1 0,0-1 0,0 0 1,0 0-1,0 0 0,0 0 0,2-1 0,85 2 244,-36 2-155,0-3 1,0-2-1,0-3 1,-1-1-1,60-17 1,-76 13-256,5-2-430,43-18 0,-70 19-131,-13 8-3362,-1 3-48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5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25 1633,'0'0'2131,"0"0"-738,0 0-107,0 0 16,0 0-187,5-4-251,15-12-20,-15 12 20,-5 4 8,0 0-66,0 0-232,0 0-182,-14 0 470,-9 0-754,-7 0 113,-54 6 0,73-4-187,-1 0 1,1 1 0,0 0-1,1 1 1,-1 1-1,1-1 1,-1 2 0,-10 7-1,8-4 27,1 0 0,0 0 0,0 2 1,-18 20-1,27-27-25,0 0 0,0-1 1,0 1-1,1 0 1,0 1-1,0-1 0,0 0 1,0 1-1,0-1 1,1 1-1,0-1 0,0 1 1,0 0-1,1-1 1,-1 1-1,1 0 0,0 0 1,1-1-1,-1 1 1,2 5-1,-1-9-38,0 0 0,0 0 0,0 0 0,0 0-1,0 0 1,0 0 0,0 0 0,0 0 0,0 0 0,1-1 0,-1 1 0,0-1 0,1 1-1,-1-1 1,0 1 0,1-1 0,-1 0 0,1 1 0,-1-1 0,3 0 0,39 3-67,-32-3 43,14 2-3,6 1 57,0-2 0,-1-1-1,53-7 1,-76 6-18,0 0 0,-1 0 0,1-1 0,-1 0 1,1 0-1,-1-1 0,0 1 0,0-2 0,0 1 0,0 0 0,0-1 1,-1 0-1,0-1 0,0 1 0,0-1 0,0 0 0,-1 0 0,0 0 1,0-1-1,0 0 0,0 0 0,4-11 0,-7 12 15,1 0-1,-1 0 0,0-1 1,-1 1-1,1 0 0,-1-1 1,0-5-1,0 4-13,0 7-38,0 0-5,0 0-8,0 0-16,0 0 85,0 0 121,0 0-46,0 2-84,-1 1 1,1-1 0,0 0-1,1 1 1,-1-1-1,0 1 1,1-1 0,-1 1-1,1-1 1,0 0 0,0 0-1,0 1 1,0-1-1,2 2 1,19 13 84,1-2-1,1 0 0,0-2 1,1-1-1,0-1 1,1 0-1,0-2 1,0-2-1,1 0 1,1-1-1,-1-2 1,42 1-1,-68-5-267,-1-5-3833,0-3-1991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5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5410,'0'0'2708,"0"0"-1160,0 0-164,0 0-196,0 0-369,25-2 1414,-17 6-2055,0-1 1,0 1-1,-1 1 0,0 0 1,0 0-1,0 0 1,0 1-1,10 11 1,3 2 114,-4-4-80,-15-13-197,0-1 0,1 1 0,-1-1 1,0 1-1,1-1 0,-1 0 0,1 1 0,-1-1 1,1 0-1,0 0 0,0 0 0,-1 0 0,1-1 1,0 1-1,0 0 0,0-1 0,3 1 0,-4-1 30,-1 0 20,7-2 217,-1-4-164,-1-1 0,0 0 0,0 1 0,0-1-1,5-12 1,19-27 254,-17 33-347,1 1 0,0 1 0,1 0 0,1 0 0,-1 1 0,2 1 1,-1 1-1,1 0 0,0 1 0,1 1 0,0 0 0,22-4 0,-35 10-30,1-1 1,0 1 0,-1 0-1,1 0 1,0 1-1,-1-1 1,1 1-1,0 0 1,-1 0-1,1 1 1,-1-1-1,0 1 1,1 0-1,-1 0 1,4 3 0,11 8 56,0 0 0,16 16 1,15 10 121,27 5-20,-72-43-161,-4-1-204,-1 0-479,0 0-933,0 0-1174,1 0-1739,4 0-3186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5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6035,'0'0'1523,"0"0"-248,0 0-135,0 0-287,0 0-194,0 0-144,0 18-109,2 57-14,-2-72-313,0 0 1,1 1-1,-1-1 0,1 0 1,0 0-1,0 0 1,0 1-1,0-1 0,1 0 1,1 3-1,2 11 875,1-31 1685,-7 4-2446,1 0 1,1-1-1,0 1 1,0 0-1,1 0 1,5-16 0,-5 22-175,0 0 1,0 1 0,0-1-1,0 0 1,1 1 0,0 0-1,0-1 1,0 1 0,0 0-1,0 1 1,0-1 0,1 0 0,-1 1-1,1 0 1,0 0 0,0 0-1,0 0 1,7-2 0,9-1-18,0 1 0,0 0 1,0 1-1,0 2 1,1 0-1,-1 1 0,0 1 1,26 4-1,-37-3 19,-1 1-1,1-1 1,-1 2-1,1-1 1,-1 1-1,-1 0 1,1 1-1,0 0 1,-1 0 0,0 1-1,0-1 1,-1 2-1,0-1 1,9 11-1,6 11 223,-2 1 0,22 42 1,-33-57-220,-8-13-34,1-1 1,-1 1-1,0 0 0,0-1 1,1 1-1,-1 0 1,0-1-1,1 1 1,-1-1-1,1 1 0,-1-1 1,1 1-1,-1-1 1,1 1-1,0-1 0,-1 1 1,1-1-1,-1 1 1,1-1-1,0 0 0,-1 0 1,1 1-1,0-1 1,-1 0-1,1 0 0,0 0 1,0 0-1,-1 1 1,1-1-1,0 0 1,0-1-1,-1 1 0,1 0 1,0 0-1,-1 0 1,1 0-1,0 0 0,-1-1 1,1 1-1,0 0 1,-1-1-1,1 1 0,0 0 1,0-1-1,0 0-346,1-1 0,-1 1-1,0 0 1,0-1 0,0 1 0,0-1-1,0 1 1,0-1 0,0 1-1,-1-1 1,1 1 0,0-1 0,-1 0-1,0 0 1,1 1 0,-1-4 0,0-9-6909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5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9 2561,'0'0'5443,"0"0"-2679,0 0-942,0 0-392,0 0-328,-11-2-363,5 1-706,-1 0 1,1 1-1,-1 0 1,1 0-1,-1 0 1,1 1-1,-1 0 1,1 0-1,-1 0 1,1 1 0,0 0-1,0 1 1,-12 5-1,15-6-31,-1-1 0,0 1 0,1 0 1,-1 0-1,1 1 0,0-1 0,0 1 0,0-1 0,0 1 0,0 0 0,1 0 0,-1 1 0,1-1 0,0 0 1,0 1-1,0-1 0,0 1 0,1 0 0,-1 0 0,1 0 0,0-1 0,0 1 0,0 0 0,1 0 1,-1 0-1,1 0 0,1 5 0,-1-8-8,0 0 1,0-1-1,0 1 0,1 0 1,-1 0-1,1 0 1,-1 0-1,0 0 0,1-1 1,0 1-1,-1 0 1,1 0-1,-1-1 0,1 1 1,0 0-1,-1-1 1,1 1-1,0-1 0,0 1 1,0-1-1,-1 1 1,1-1-1,0 0 0,0 1 1,0-1-1,0 0 1,0 0-1,0 1 0,0-1 1,0 0-1,1 0 1,38 1-182,-31-1 137,20 0-53,-11 1 118,0-1 0,0-1 0,27-4 1,-41 4 27,1 0 0,-1 0 0,0 0 0,1-1 0,-1 0 1,0 1-1,0-2 0,0 1 0,-1 0 0,1-1 1,0 0-1,-1 1 0,0-2 0,1 1 0,-1 0 1,-1 0-1,1-1 0,0 0 0,2-5 0,-4 5 82,0-1 0,0 1 0,0 0 0,-1-1 0,0 1 0,0 0 0,0-1 0,-1-5-1,0-5 321,1 14-443,0 1 0,0-1 0,-1 1-1,1 0 1,0-1 0,0 1 0,-1-1 0,1 1-1,0 0 1,-1-1 0,1 1 0,0-1 0,-1 1-1,1 0 1,0 0 0,-1-1 0,1 1 0,-1 0 0,1 0-1,-1-1 1,1 1 0,-1 0 0,1 0 0,-1 0-1,1 0 1,-1 0 0,1 0 0,-1 0 0,1 0-1,-1 0 1,0 0 0,-26 0-42,3-1-1552,24 0 1000,-1-2-4822,1 2 3096,0-1-4114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0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2449,'0'0'5288,"0"0"-3311,0 0-731,0 0 352,0 0-283,0 0-525,0 5-286,0 6-307,0 0 0,1 0 0,1 0 0,0-1 0,0 1 0,1-1 0,1 1 0,-1-1 0,2 0 0,-1 0 0,1 0 0,1-1 1,10 14-1,272 351 2092,-285-371-2344,-2-1 18,0 0-1,1 0 0,-1 0 0,1 0 0,-1-1 1,1 1-1,0-1 0,0 1 0,-1-1 1,1 0-1,0 0 0,0 0 0,0 0 1,0 0-1,1 0 0,2 1 0,-8-32-5898,-12 17 1417,-3 3-462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0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38 172 1345,'0'0'4271,"0"0"-1915,0 0-195,0 0-64,0 0-419,-6-3-464,-18-10-318,24 13-873,0 0-1,-1 0 1,1 0-1,0 0 1,-1 0-1,1 0 1,0 0 0,-1 0-1,1 0 1,0 0-1,0 0 1,-1 0 0,1-1-1,0 1 1,0 0-1,-1 0 1,1 0-1,0-1 1,0 1 0,0 0-1,-1 0 1,1 0-1,0-1 1,0 1 0,0 0-1,0 0 1,-1-1-1,1 1 1,0 0-1,0-1 1,0 1 0,0 0-1,0 0 1,0-1-1,0 1 1,0 0-1,0-1 1,0 1 0,0 0-1,0-1 1,0 1-1,0 0 1,0 0 0,0-1-1,0 1 1,1 0-1,-1-1 1,0 1-1,0 0 1,0 0 0,0-1-1,1 1 1,-1 0-1,0 0 1,0 0 0,0-1-1,1 1 1,-1 0-1,0 0 1,0 0-1,1 0 1,-1-1 0,0 1-1,0 0 1,1 0-1,-1 0 1,0 0 0,1 0-1,158-35 794,166-14-1,-223 36-739,-7-1-433,93-11 34,-63 18-6368,-123 7-1363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0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 3121,'0'0'3044,"0"0"-829,0 0-465,0 0-85,0 0-326,-1 0-1263,1 0-1,0-1 1,0 1-1,-1 0 1,1-1 0,0 1-1,-1 0 1,1-1 0,0 1-1,-1 0 1,1 0-1,-1-1 1,1 1 0,0 0-1,-1 0 1,1 0 0,-1 0-1,1-1 1,-1 1-1,1 0 1,0 0 0,-1 0-1,1 0 1,-1 0 0,1 0-1,-1 0 1,1 0-1,-1 1 1,0 58 604,4 1-1,1-1 1,21 95 0,-22-144-679,0-1 1,1-1 0,-1 1 0,2 0-1,-1-1 1,1 0 0,1 0 0,-1 0-1,1-1 1,1 0 0,-1 0 0,1 0-1,0-1 1,1 0 0,0 0 0,-1-1-1,2 0 1,-1-1 0,1 0 0,-1 0-1,1 0 1,0-1 0,0-1 0,11 3-1,13 1-106,0-2-1,0-1 1,1-1-1,-1-2 1,53-6-1,-64 3 39,0-1 0,0 0 0,0-2 0,22-9 1,-32 10 65,0 0 0,0 0 0,-1-2 0,0 1 1,0-1-1,0-1 0,-1 0 0,12-12 1,-20 19 13,-1 0 0,0 0 1,0-1-1,0 1 1,0 0-1,0-1 1,0 1-1,0 0 1,-1-1-1,1 1 1,0-1-1,-1 1 1,1-1-1,-1 1 1,0-1-1,1 0 1,-1 1-1,0-1 1,0 0-1,0 1 1,0-1-1,0 1 1,0-1-1,-1 0 1,1 1-1,-1-1 1,1 1-1,-1-1 1,1 1-1,-1-1 1,0 1-1,0-1 1,1 1-1,-1 0 1,0-1-1,0 1 1,-1 0-1,1 0 1,0 0-1,0 0 1,-1 0-1,1 0 0,0 0 1,-1 0-1,1 0 1,-1 1-1,1-1 1,-1 1-1,1-1 1,-1 1-1,1-1 1,-1 1-1,-2 0 1,-142-4-156,102 5-1504,42-1-21,2 0-1511,0 0-2141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0 1 7059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01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2977,'0'0'3226,"0"0"-2031,0 0-122,0 0-113,0 0-226,52-1-83,165-6-209,-205 8-423,1-2 0,-1 1 0,0-2-1,1 0 1,-1 0 0,0-1 0,0-1-1,17-7 1,-9 3-17,-12 5 72,1-1-1,-1 1 0,0-2 0,0 1 1,-1-1-1,13-10 0,-17 12 36,0 0 0,-1 0 0,1 0 1,-1 0-1,0-1 0,0 1 0,0-1 0,0 1 0,-1-1 0,0 0 0,1 0 0,-1 0 0,-1 1 0,1-1 0,0 0 0,-1 0 0,0-6 0,0 9-81,-1 0 1,1 0-1,-1-1 1,1 1-1,-1 0 1,1 0-1,-1 0 0,1 0 1,-1 0-1,0 0 1,0 0-1,0 0 1,1 0-1,-1 0 1,0 0-1,0 1 0,0-1 1,0 0-1,-1 1 1,1-1-1,0 0 1,0 1-1,0 0 0,0-1 1,-1 1-1,1 0 1,0-1-1,0 1 1,-1 0-1,1 0 0,-2 0 1,-53-1 97,41 1-7,-9 0-19,0 1-1,0 1 0,0 1 1,-44 12-1,59-12-83,-1 0 1,0 1-1,1 0 1,0 1-1,0 0 1,0 0-1,1 1 1,-1 0 0,2 1-1,-1 0 1,1 0-1,0 1 1,0-1-1,-6 11 1,11-16-11,1 0 1,-1 0 0,1 1-1,0-1 1,0 0 0,0 0 0,0 1-1,0-1 1,0 0 0,1 1-1,-1-1 1,1 1 0,0-1-1,-1 1 1,1-1 0,0 1 0,1 4-1,0-5-2,0-1 0,0 1 0,0 0 0,0 0 0,0-1 0,0 1 0,0-1 0,0 1 0,1-1 0,-1 0 0,1 1 0,-1-1 0,1 0 0,-1 0 0,1 0 0,0 0 0,3 1 0,8 2 26,0 0 0,1-1 0,-1-1 1,1 0-1,16 0 0,-22-1 2,427 5 1317,-275-7-1215,-88 2-897,0-4-1,124-20 0,-188 20-2811,-8 2-3114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0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7 162 4466,'0'0'2070,"0"0"-1003,0 0 14,0 0 122,0 0-189,0 0-315,-6 24 1550,6-17-2131,0-1 0,0 1 0,0-1 0,1 1 0,0-1-1,0 1 1,1-1 0,2 7 0,-2-10-97,0 0-1,1 0 0,-1 0 1,0 0-1,1 0 0,0-1 1,0 1-1,0-1 1,0 0-1,0 0 0,0 0 1,0 0-1,1 0 1,-1-1-1,7 3 0,19 4 36,0 0 0,1-2-1,-1-1 1,1-1 0,0-2 0,0-1-1,1-1 1,53-7 0,-61 2 17,-1 0 0,0-1 0,0-2 0,0 0 0,-1-1 0,-1-1 0,1-1 0,-2-1 0,1 0 0,31-29 0,-48 37-31,0-1 1,0 1-1,0-1 1,0 0-1,-1 0 1,0 0-1,0 0 0,0-1 1,-1 1-1,0-1 1,0 1-1,0 0 1,0-1-1,-1 0 0,0 1 1,0-1-1,-2-8 1,1-8 433,1 19-429,-1 1 0,1-1 0,-1 0-1,0 1 1,0-1 0,-1 0-1,1 1 1,0-1 0,-1 1 0,1 0-1,-1-1 1,0 1 0,0 0-1,0 0 1,0 0 0,0 0-1,0 1 1,-1-1 0,1 1 0,-1-1-1,1 1 1,-1 0 0,1 0-1,-1 0 1,0 0 0,1 0 0,-6 0-1,-5-3-88,-1 1 0,0 1-1,0 0 1,-22 0 0,36 3-202,-1-1 0,0 1 0,1-1 1,-1 1-1,1-1 0,-1 1 0,1 0 0,-1-1 0,1 1 0,0 0 1,-1-1-1,1 1 0,0 0 0,-1 0 0,1-1 0,0 1 0,0 0 1,0 0-1,-1 0 0,1-1 0,0 1 0,0 0 0,0 0 0,1 0 1,-1-1-1,0 1 0,0 0 0,0 0 0,1 1 0,-1 4-5209,0-3-656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0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7347,'0'0'3076,"0"0"-1403,0 0-424,0 0-294,0 0-438,-13 5-418,-42 18-155,41-13-306,17-4 91,19 0-148,-20-5 340,17 2-413,13 3 52,52 16 0,-77-20 444,1 1 0,-1 0 0,0 0 0,0 0 1,0 1-1,0 1 0,-1-1 0,0 1 0,1 0 0,-2 0 1,1 1-1,8 10 0,-12-12 21,0 1 0,-1-1 1,1 0-1,-1 1 0,0-1 0,-1 1 0,1-1 0,-1 1 1,0 0-1,0-1 0,-1 8 0,1 3 265,0-14-267,-1 0-1,1 0 1,0 0-1,-1 0 1,1 0-1,-1 0 1,0 0-1,1 0 1,-1 0-1,1 0 1,-1 0-1,0 0 1,0 0-1,0-1 1,0 1-1,1 0 1,-1-1-1,0 1 1,0-1-1,0 1 1,0-1-1,0 1 1,0-1-1,-1 1 1,-1-1-1,-37 9 236,25-6-127,2 0-59,-1-1 0,0 0 0,1-1 0,-25-1 0,36 0-579,2 0 415,0 0 0,0-1 1,0 1-1,-1 0 0,1-1 0,0 1 0,0 0 0,0 0 0,0-1 0,0 1 0,0 0 0,0-1 0,0 1 0,0 0 0,0-1 1,0 1-1,0 0 0,0 0 0,0-1 0,0 1 0,0 0 0,0-1 0,1 1 0,-1 0 0,0 0 0,0-1 0,0 1 0,0 0 0,1 0 1,-1-1-1,0 1 0,0 0 0,0 0 0,1-1 0,-1 1 0,0 0 0,0 0 0,1 0 0,-1 0 0,0 0 0,0-1 0,1 1 1,-1 0-1,0 0 0,1 0 0,12-6-598,1 0-1,0 1 1,0 0 0,23-4 0,6-2-2537,-36 8 1055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0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31 194 3986,'0'0'1819,"0"0"-141,0 0-31,0 0-156,0 0-325,41-21-387,129-65-227,-163 83-519,57-33 412,-62 35-384,0-1-1,0 0 1,0 0 0,0 0-1,0 0 1,-1 0 0,1 0-1,-1-1 1,1 1-1,0-3 1,0 2 11,-2 3-49,0-1 0,0 1 0,1-1 0,-1 0 0,0 1 1,0-1-1,0 1 0,0-1 0,0 1 0,0-1 1,0 0-1,0 1 0,0-1 0,0 1 0,0-1 0,0 0 1,0 1-1,0-1 0,-1 1 0,1-1 0,0 1 0,0-1 1,-1 1-1,1-1 0,0 1 0,-1-1 0,1 1 0,-1-1 1,1 1-1,0 0 0,-1-1 0,1 1 0,-1 0 1,1-1-1,-1 1 0,1 0 0,-1 0 0,1-1 0,-1 1 1,0 0-1,1 0 0,-1 0 0,1 0 0,-1 0 0,1 0 1,-1 0-1,0 0 0,1 0 0,-1 0 0,1 0 1,-2 0-1,-39-1-58,34 2 148,-15-1-71,-1 0 0,1 2 0,-1 1 0,-23 6 0,36-7-44,1 1-1,0 1 1,1-1-1,-1 1 1,1 1 0,0 0-1,0 0 1,0 0-1,0 1 1,1 1-1,0-1 1,-9 12 0,13-15 8,1 1 1,0-1 0,0 1 0,0 0 0,0-1 0,1 1 0,0 0 0,-1 0 0,1 0-1,1 0 1,-1 1 0,1-1 0,-1 0 0,1 0 0,0 0 0,1 5 0,-1-1 38,0-7-42,0 0 0,1 0-1,-1-1 1,0 1 0,0 0 0,1 0-1,-1-1 1,0 1 0,1 0 0,-1-1-1,0 1 1,1 0 0,-1-1-1,1 1 1,0-1 0,-1 1 0,1 0-1,-1-1 1,1 0 0,0 1-1,-1-1 1,1 1 0,0-1 0,-1 0-1,1 1 1,0-1 0,0 0-1,-1 0 1,2 1 0,28 2 26,-22-2-6,99 5 556,174-11 0,-215-2-733,0-3 0,-1-3 1,0-2-1,89-35 0,-151 49-597,6-4 923,-8-1-8573,-1 4 899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0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263 170 4226,'0'0'4733,"0"0"-2452,0 0-910,0 0-400,0 0-395,0 0-245,-43 23-96,-130 73-56,168-93-173,0 0 0,0 0 1,1 1-1,-1-1 0,1 1 1,0 0-1,-7 9 0,11-13-3,-1 1 0,1 0-1,-1 0 1,1 0-1,0 0 1,-1 0 0,1 0-1,0 0 1,0-1 0,0 1-1,0 0 1,0 0 0,0 0-1,0 0 1,0 0 0,0 0-1,0 0 1,0 0 0,1 0-1,-1 1 1,2 6 38,-2-7-40,0 1 1,0-1 0,1 1 0,-1-1 0,0 0 0,1 1 0,-1-1 0,1 0 0,0 0 0,-1 1 0,1-1 0,0 0 0,0 0 0,-1 0 0,1 0 0,0 0-1,0 0 1,0 0 0,1 0 0,-1 0 0,0 0 0,0-1 0,0 1 0,1 0 0,-1-1 0,0 1 0,0-1 0,1 1 0,-1-1 0,1 0 0,-1 0 0,0 1-1,2-1 1,57 0-8,-40-1 16,2 2 20,6-1 36,-1 0 1,1-2-1,44-8 1,-63 8-28,0-1 0,0-1 0,0 1 0,0-1 1,0-1-1,-1 1 0,0-2 0,0 1 0,0-1 0,-1 0 0,1-1 1,-1 1-1,-1-1 0,7-9 0,-8 9-1,0 0 1,-1 0-1,0-1 0,0 1 1,0-1-1,-1 0 0,-1 0 1,1 0-1,1-10 0,-1-4 110,-1 0-1,-2-26 1,0 36-59,0 8-45,0 0 0,0 0 0,-1 0 1,1 0-1,-1 0 0,0 0 0,0 0 0,-1 0 0,1 0 0,-1 0 1,0 0-1,0 1 0,0-1 0,0 1 0,-1-1 0,1 1 0,-1 0 1,0 0-1,0 0 0,0 0 0,0 1 0,-1-1 0,1 1 0,-1 0 0,1 0 1,-1 0-1,0 0 0,0 1 0,0 0 0,0 0 0,0 0 0,0 0 1,0 0-1,-7 0 0,8 2-36,-1 0 1,1 0 0,0 0-1,0 0 1,0 0 0,-1 0-1,1 1 1,1 0-1,-1 0 1,0-1 0,0 2-1,1-1 1,-1 0 0,-3 5-1,1-2 9,0 1 0,0 0 1,0 0-1,1 1 0,-5 9 0,7-12 7,0 1 1,0-1 0,1 0-1,0 1 1,0-1-1,0 1 1,0 0-1,1-1 1,0 1-1,0-1 1,0 1-1,1 0 1,-1-1 0,1 1-1,0-1 1,0 1-1,1-1 1,-1 1-1,1-1 1,0 0-1,0 0 1,1 0-1,-1 0 1,1 0-1,0-1 1,0 1 0,0-1-1,0 1 1,5 2-1,21 13 20,0-2 0,1-1-1,1-1 1,52 17 0,135 28 36,-101-31-312,-112-27 104,-2-1-3767,-3-1-2775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1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3 2545,'0'0'1041,"0"0"-174,0 0 26,0 0-20,0 0-174,0 0-120,0 0-152,36 0 152,-6 0-729,-13 0 3821,-66-1-1674,26 0-1686,-1 1-1,-24 2 1,39 0-267,0-1 0,1 1 0,-1 0 0,1 1 0,0 0 0,0 0 0,0 1 1,0 0-1,-10 7 0,13-7 1,-1-1 1,0 1-1,1 0 1,0 0 0,0 0-1,0 1 1,0 0-1,1 0 1,0 0-1,0 1 1,0-1 0,1 1-1,0 0 1,0 0-1,0 0 1,1 0 0,0 1-1,0-1 1,0 0-1,1 1 1,0 0-1,0-1 1,1 14 0,30-20-110,-11 0 53,10 0 304,51-6 0,-71 5-219,1-1 1,-1 0-1,0-1 0,-1 0 0,1 0 1,0-1-1,-1 0 0,0-1 0,14-9 0,-21 12-48,1 0 0,-1 1 0,0-1 0,0 0 0,1 0 0,-1 0 0,-1 0 0,1 0 0,0 0 0,0 0 0,-1 0 0,1 0 0,-1 0 0,0 0 0,1-4 0,-2-41-17,0 26-1277,1 20-58,0 1-610,0 0-1413,0 0-1496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1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7619,'0'0'1796,"0"0"-737,0 0-315,0 0 92,0 0 36,7 12-256,-2-3-511,0 2-3,0 0-1,1 0 0,1-1 0,0 0 1,0-1-1,1 1 0,15 13 0,-21-22-69,0 1-1,0-1 1,0 0-1,1 0 1,-1 0-1,0-1 1,0 1-1,1-1 1,-1 1-1,0-1 1,0 1-1,1-1 1,-1 0-1,0 0 1,1-1-1,-1 1 1,0 0-1,1-1 1,-1 1-1,0-1 1,0 0-1,1 0 1,-1 1-1,0-2 1,0 1-1,0 0 1,2-2-1,6-4 137,-1-1 0,0 0 0,-1-1-1,10-11 1,2-3-56,-13 14-95,1 1-1,1 0 1,-1 0 0,1 0-1,0 1 1,1 1 0,0 0-1,0 0 1,0 1-1,1 0 1,0 0 0,0 1-1,0 1 1,0 0 0,1 1-1,20-3 1,-26 7 57,0 0 1,0 1-1,0 0 0,-1 0 1,1 0-1,-1 0 1,0 1-1,0 0 0,0 0 1,0 0-1,5 7 1,20 15 323,-5-9-86,1-1 0,30 14-1,-47-25-642,0-2-1,1 1 0,-1-1 1,1 0-1,0-1 0,0 0 1,0-1-1,0 0 0,0 0 1,15-2-1,-25 1-4542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1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3858,'0'0'4751,"0"0"-2592,0 0-732,0 0-40,0 0-69,0 0-157,12 18-107,1 4-740,-7-11-174,0 1 0,1-2 1,1 1-1,0-1 0,0 0 0,1-1 1,0 0-1,12 9 0,27 17 461,-30-22-376,0 0-1,-1 1 1,0 1-1,28 33 1,-44-46 270,-1-1-7082,0-1 4035,0 0-4785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11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7972,'0'0'2003,"0"0"-335,0 0-57,0 0-477,0 0-328,4 6 125,7 8-621,-1 1 0,0 0 0,-2 1 0,0 0 0,0 1 0,-2-1 0,0 1 0,4 19 0,-10-34-302,0 0-1,0-1 0,0 1 0,0-1 1,0 1-1,0 0 0,1-1 1,-1 1-1,1-1 0,-1 1 0,1-1 1,-1 1-1,1-1 0,0 0 1,0 1-1,0-1 0,0 0 0,0 0 1,0 1-1,0-1 0,0 0 1,0 0-1,0 0 0,1 0 0,-1 0 1,0-1-1,1 1 0,-1 0 1,1 0-1,-1-1 0,1 1 0,-1-1 1,1 0-1,-1 1 0,1-1 1,1 0-1,5-20-143,4-22 271,-8 24-110,2 0 0,-1 0 0,17-32 0,-21 47-30,1 0 0,0 0 0,-1 1 0,1-1 0,0 0 0,0 1 1,1-1-1,-1 1 0,0-1 0,1 1 0,0 0 0,-1 0 0,1 0 0,0 1 1,0-1-1,0 1 0,0-1 0,0 1 0,1 0 0,-1 0 0,0 1 1,0-1-1,1 0 0,-1 1 0,0 0 0,1 0 0,5 1 0,-4 1 20,1 0-1,-1 1 0,0 0 1,0 0-1,0 1 0,0-1 1,0 1-1,-1 0 0,0 1 1,7 7-1,4 4 143,18 13 240,67 48 0,-82-65-357,-1-2 0,2 0 0,-1-1-1,1 0 1,1-2 0,23 6 0,-41-12-126,-2-1-284,0 0-452,0-6-4559,0-2-411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1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9236,'0'0'1726,"0"0"-688,0 0 451,0 0 277,1 26-216,0-9-1297,-2-7-145,1 0-1,0 0 1,1 0-1,0 0 1,1 0-1,0 0 1,1 0 0,0 0-1,0 0 1,1-1-1,0 0 1,1 0 0,0 0-1,0 0 1,9 10-1,34 31 395,2-1 0,2-3 1,2-3-1,81 51 0,-109-78-407,-19-12-75,1 0 0,0 1-1,-1 0 1,0 0 0,0 1 0,0 0 0,-1 0 0,0 1-1,7 9 1,-13-17-35,0 1 0,0 0-1,-1 0 1,1 0 0,0 0-1,0 0 1,0 0 0,0 0-1,0 0 1,0 0 0,-1-1-1,1 1 1,0 0 0,0 0-1,0 0 1,0 0 0,0 0 0,0 0-1,-1 0 1,1 0 0,0 0-1,0 0 1,0 0 0,0 0-1,0 0 1,-1 0 0,1 0-1,0 0 1,0 0 0,0 0-1,0 0 1,0 0 0,-1 1-1,1-1 1,0 0 0,0 0 0,0 0-1,0 0 1,0 0 0,0 0-1,-1 0 1,1 0 0,0 0-1,0 1 1,0-1 0,0 0-1,0 0 1,0 0 0,0 0-1,0 0 1,0 0 0,0 1-1,0-1 1,0 0 0,0 0 0,0 0-1,0 0 1,0 0 0,0 1-1,0-1 1,0 0 0,0 0-1,0 0 1,0 0 0,0 0-1,0 1 1,0-1 0,0 0-1,0 0 1,-5 0-119,-11 0-489,-1-1 0,1-1 0,0 0 0,0-1 0,0-1 0,0 0 0,0-1 0,-26-13-1,11 3-999,0 2 0,-38-11-1,44 18 2309,0 1 0,0 1-1,-40-2 1,32 6 142,17 1-90,0-2 0,-28-3 1,43 4-672,1-1 1,0 1 0,0 0 0,-1 0 0,1-1 0,0 1 0,0-1 0,0 1 0,0 0-1,-1-1 1,1 1 0,0 0 0,0-1 0,0 1 0,0-1 0,0 1 0,0 0 0,0-1-1,0 1 1,0 0 0,0-1 0,0 1 0,0-1 0,0 1 0,1 0 0,-1-1 0,0 1-1,0 0 1,0-1 0,0 1 0,1 0 0,-1-1 0,0 1 0,0 0 0,1-1 0,-1 1 0,0 0-1,1 0 1,-1-1 0,1 1 0,47-13 168,1 2 1,94-8-1,-16 4-47,65-11-2445,-179 23-817,-12 3-1352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7059,'335'71'4405,"-258"-58"-1461,-76-12-2240,-3 3-540,10 73 821,-2-4 122,0-39-590,2 8-73,-1-1 0,0 50 0,-7-90-394,0-1-1,1-2 15,-1-1 1,1 1 0,-1 0 0,0 0-1,1 0 1,-1 0 0,0 0 0,0 0 0,-1 0-1,1 0 1,-1-3 0,0-3 147,2-165 1458,0 167-1637,0 0 0,0 1 0,0-1-1,1 0 1,-1 1 0,1 0 0,1-1 0,-1 1-1,1 0 1,0 0 0,0 0 0,7-8-1,-2 4-8,1 1-1,0 0 0,0 0 0,0 1 0,20-11 0,-3 5-30,1 0-1,0 2 0,1 2 0,34-9 0,-3 7-213,1 3-1,0 2 1,93 2-1,-153 5 216,1-1-1,-1 0 0,1 0 1,-1 0-1,1 0 0,-1 0 1,1 0-1,-1 1 0,0-1 1,1 0-1,-1 0 0,1 1 1,-1-1-1,1 0 0,-1 1 1,0-1-1,1 0 0,-1 1 1,0-1-1,1 1 1,-1-1-1,0 0 0,0 1 1,1-1-1,-1 1 0,0-1 1,0 1-1,0-1 0,0 1 1,1-1-1,-1 1 0,0-1 1,0 1-1,0-1 0,0 1 1,0-1-1,-1 2 0,-4 19-207,2-17 202,-1 0 0,0-1-1,1 1 1,-2-1-1,1 1 1,0-1 0,-1-1-1,1 1 1,-1-1 0,0 0-1,0 0 1,0 0-1,0 0 1,-8 1 0,1 0 0,-46 12 151,-113 15 0,109-21 76,56-6-967,5 2-6702,1-3 939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1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0 686 6275,'0'0'2124,"0"0"-692,0 0-319,0 0-204,0 0-140,0 0-68,0 0-74,0 0-96,0 0 51,0 0 122,0 0-69,0 0-203,4 0-168,693-89 1471,-12 1-1525,1793-116 244,775-71-33,-3196 270-407,227-14 26,-283 19-54,-1 0 46,0 0 6,0 0 26,0 0 77,0 0 1,0 0-68,0 0 1,0 0-40,0 0-14,0 0-82,0 0-67,0 0-160,0 0-187,0 0-414,0 0-469,0-3-3196,0 0-509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1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1478 160 2833,'0'0'1945,"0"0"-902,0 0-104,0 0 54,0 0-249,0 0-229,0 0-197,1-5 5225,-5-19-4662,-6 17-797,0 0 0,-1 1 0,0 1-1,0-1 1,-1 2 0,1 0 0,-1 0 0,-14-2 0,13 2 47,-79-19 281,0 4 1,-123-10 0,145 24-144,0 4 1,0 2 0,0 3 0,1 4 0,-124 29 0,141-25-160,9-2 66,-75 26-1,107-32-138,1 1 0,0 0 0,0 0-1,0 1 1,0 1 0,1-1 0,0 1-1,0 1 1,1 0 0,0 0 0,0 0-1,-7 12 1,6-4-2,0 1-1,1 1 1,1 0-1,0 0 1,2 0-1,0 1 1,1 0 0,-2 22-1,1 25 129,3 68 0,3-80-74,-1-39-88,1 1-1,0-1 1,1 1 0,1-1 0,0 0 0,1 0 0,1 0 0,1-1 0,0 1 0,0-1-1,2-1 1,-1 1 0,2-1 0,0-1 0,0 1 0,1-1 0,21 18 0,0-1-14,0-1 0,2-2 0,1-2 1,1-1-1,1-1 0,1-3 0,1 0 1,0-3-1,81 24 0,-50-24-52,-1-3 0,2-3 0,0-4 0,-1-2 0,89-6 0,-88-5 61,-1-3 0,-1-2 0,0-4 1,-1-3-1,0-2 0,-2-4 0,-1-2 0,-1-3 0,-1-3 0,92-65 0,-129 80 10,-1-1-1,-1-1 0,40-45 0,-53 53 1,0-1 0,-1-1 0,0 1 0,-1-2 0,-1 1 0,0-1 0,-1 0 0,-1 0 0,4-17-1,-5 6 68,-1 0 0,-1-1-1,-3-35 1,0 19 37,1 35-89,0 1 0,0-1 0,-1 1 0,-1 0 0,1 0 0,-1-1 1,0 1-1,-1 0 0,1 1 0,-1-1 0,-1 0 0,1 1 0,-1 0 0,-1-1 1,1 2-1,-1-1 0,-8-8 0,-1 3 11,0 1 0,0 0 0,-1 1 1,0 0-1,-1 1 0,-27-9 0,8 5 10,1 2 0,-2 1 0,1 2 0,-1 2 0,-42-2 0,-183 8-136,221 1 19,-16 1-148,1 2 0,-58 14 1,91-15-195,1 1 0,0 2 0,0 0 0,1 1 0,0 1 0,0 1 0,-31 21-1,50-31 241,0 1-1,0-1 0,1 1 0,-1-1 1,0 1-1,1-1 0,-1 1 0,1-1 1,-1 1-1,1 0 0,-1-1 0,1 1 1,-1 0-1,1 0 0,0-1 0,-1 1 1,1 0-1,0 0 0,-1-1 1,1 1-1,0 0 0,0 0 0,0 1 1,0 12-7240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1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3298,'0'0'2347,"0"0"-1039,0 0-196,0 0 155,0 0-138,0 0-254,0 0-556,0 0 0,0 0 1,0 0-1,0 0 0,0 0 0,0 0 0,0 1 1,0-1-1,0 0 0,-1 0 0,1 0 0,0 0 1,0 0-1,0 0 0,0 0 0,0 0 1,0 0-1,0 0 0,0 0 0,0 0 0,-1 0 1,1 0-1,17 16-191,1-2 1,1 0-1,0-1 0,0-1 0,38 17 1,113 39 298,-155-63-378,649 187 601,14-58-432,-294-62-104,254 55-38,1185 223 128,9-74-167,-295-121-16,-506-55 134,-841-78-123,-148-19-1411,-26-4-1286,0 1-3101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1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9060,'0'0'2396,"0"0"-1073,0 0-136,0 0-7,0 0-127,0 0-303,-1 0-708,1 0 0,0 0 0,0 0 0,-1 0 0,1 0-1,0 0 1,0 0 0,-1 0 0,1 0 0,0 0 0,0 0 0,-1 0 0,1 0 0,0 0 0,0 0 0,-1 1-1,1-1 1,0 0 0,0 0 0,0 0 0,-1 1 0,1-1 0,0 0 0,0 0 0,0 0 0,0 1-1,0-1 1,-1 0 0,1 0 0,0 1 0,0-1 0,0 0 0,0 0 0,0 1 0,0-1 0,0 0-1,0 0 1,0 1 0,0-1 0,0 0 0,0 0 0,0 1 0,0-1 0,0 0 0,0 0 0,0 1-1,0-1 1,0 0 0,0 0 0,1 1 0,-1 35 271,-1 17 268,2 0 1,16 103-1,47 128 94,-57-259-652,-1 0-1,-1 1 1,2 41 0,-7-66-74,0-1 0,0 1 0,0 0 0,1-1 0,-1 1 0,0-1 0,0 1 0,1-1 0,-1 1 0,0-1-1,1 1 1,-1-1 0,1 1 0,-1-1 0,0 1 0,1-1 0,-1 0 0,1 1 0,-1-1 0,1 0 0,-1 1 0,1-1 0,0 0 0,-1 0 0,1 1 0,-1-1 0,1 0 0,0 0 0,-1 0 0,1 0 0,-1 0 0,1 0 0,0 0 0,-1 0 0,1 0 0,0 0 0,-1 0 0,1 0 0,-1-1 0,2 1 0,-1 0-526,0 0 1,1-1-1,-1 1 1,1 0-1,-1-1 0,0 1 1,1-1-1,-1 1 1,0-1-1,0 0 0,1 1 1,-1-1-1,0 0 1,0 0-1,2-2 1,2-3-8575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50 5539,'0'0'2158,"0"0"-565,0 0-83,0 0-94,0 0-223,-5 1-417,-17-2 97,21 1-874,1-1 1,-1 1-1,1-1 0,-1 0 1,1 1-1,0-1 1,-1 0-1,1 0 1,0 1-1,-1-1 1,1 0-1,0 0 1,0 1-1,0-1 0,0 0 1,0 0-1,0 0 1,0 1-1,0-1 1,0 0-1,0 0 1,0 0-1,0 1 0,0-1 1,1 0-1,-1 0 1,0 1-1,1-1 1,-1 0-1,1 0 1,-1 1-1,0-1 0,2 0 1,-1-1-43,0 0 0,1 1 0,-1-1 0,1 1 0,-1-1 0,1 1 0,0 0 0,-1 0 0,1 0 0,0 0 0,0 0 1,0 0-1,0 0 0,0 0 0,0 1 0,0-1 0,4 0 0,38-3-1006,-43 33 1412,-1-25-245,1 0 0,-1 0 0,-1 0 0,1 0 0,0 0 0,-1 0 0,0 0 1,0 0-1,0 0 0,-1 0 0,1-1 0,-1 1 0,0 0 0,-2 3 0,1-4 6,0-1 0,0 0 0,0 0-1,0 0 1,-1 0 0,1 0-1,0-1 1,-1 0 0,1 1-1,-1-1 1,1 0 0,-1-1 0,0 1-1,1-1 1,-8 0 0,9 1-88,1-1 1,-1 0-1,0 1 1,1-1-1,-1 0 1,1 0-1,-1 0 1,1 0-1,-1 0 1,1-1-1,-1 1 1,1 0 0,-1-1-1,1 1 1,-1-1-1,1 0 1,0 1-1,-1-1 1,1 0-1,0 0 1,-1 0-1,1 0 1,0 0-1,0 0 1,-2-2-1,2 0-229,0-1-1,1 1 0,-1 0 0,0-1 0,1 1 0,0-1 1,0 1-1,0-1 0,1-4 0,-1-12-1555,0 8-1444,0 3-1468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1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7732,'0'0'2521,"0"0"-1003,0 0 2,0 0 281,0 0-43,-51 17-680,-153 56-576,154-49-333,49-24-167,1 0-1,0 0 1,0 1-1,-1-1 1,1 0 0,0 0-1,0 0 1,-1 0 0,1 1-1,0-1 1,0 0 0,0 0-1,0 1 1,-1-1 0,1 0-1,0 0 1,0 1 0,0-1-1,0 0 1,0 0-1,0 1 1,0-1 0,0 0-1,-1 1 1,1-1 0,0 0-1,0 0 1,0 1 0,0-1-1,0 0 1,1 1 0,-1-1-1,0 0 1,0 0 0,0 1-1,0-1 1,0 0-1,0 0 1,0 1 0,1-1-1,-1 0 1,0 0 0,0 1-1,2 3 11,-2-1-5,0-2-7,0-1 0,0 1 0,0-1 0,0 1 0,0-1 0,0 1 0,0-1 0,0 1 0,0-1 1,0 1-1,0-1 0,1 1 0,-1-1 0,0 1 0,0-1 0,0 1 0,1-1 0,-1 0 0,0 1 1,1-1-1,-1 1 0,0-1 0,1 0 0,-1 1 0,1-1 0,-1 0 0,0 0 0,1 1 0,-1-1 1,1 0-1,-1 0 0,1 0 0,-1 1 0,1-1 0,-1 0 0,1 0 0,-1 0 0,1 0 0,-1 0 1,1 0-1,-1 0 0,1 0 0,0 0 0,40 7-316,45 1 0,-51-6 249,-1 1-1,0 2 1,0 1-1,50 16 1,-76-19 69,-1 0 1,1 0 0,0 1-1,-1 1 1,1-1-1,-1 1 1,-1 0-1,1 0 1,-1 1 0,0 0-1,0 0 1,0 1-1,-1 0 1,0-1 0,0 2-1,-1-1 1,0 1-1,0-1 1,-1 1-1,0 0 1,0 0 0,-1 0-1,2 10 1,-1 2 243,-1 0 1,0-1-1,-2 1 1,-1 27-1,0-44-218,0 0 0,0 0-1,0 0 1,-1 0 0,1-1 0,-1 1-1,1-1 1,-1 1 0,0-1-1,0 0 1,0 1 0,0-1-1,0 0 1,0 0 0,-1 0-1,1-1 1,-1 1 0,1-1-1,-1 1 1,0-1 0,0 0 0,1 0-1,-6 2 1,-3 0 121,0 0 1,0-1-1,0 0 0,0 0 1,-15-1-1,25-28-1808,1 21 1193,0 0-1,1 0 1,-1 0 0,1 1 0,0-1 0,3-6 0,13-16-5406,-6 16 232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5891,'0'0'3564,"0"0"-1616,0 0-660,0 0-269,0 0-368,0 7-205,0 213 3769,6-265-3463,9 45-858,327 5 58,-330-5 26,0-1-1,0 0 1,1-1 0,-1-1 0,-1 1 0,1-2 0,0 0-1,-1 0 1,0-1 0,0-1 0,14-9 0,-19 11 23,0 0 0,-1 0 0,0-1 0,0 0 0,0 0 0,-1-1 0,1 1 0,-1-1 0,-1 0 0,1 0 0,-1 0-1,0-1 1,0 1 0,-1-1 0,0 1 0,0-1 0,-1 0 0,1 0 0,-1 0 0,0-12 0,-1-43 181,0 60-150,0 2 32,0 0 5,0 0 67,0 4 48,-1 7-108,-1 0 0,0 0 0,0 0 1,-5 14-1,3-13 60,0 0 1,2 1 0,-1-1 0,0 20 0,3 89 403,0-95-3888,0-1-3481,1-25 1936,4 0-1523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4 9220,'0'0'2713,"0"0"-824,0 0-80,0 0-197,0 0-660,-24 7-432,-80 25-101,98-29-335,0 0 0,-1 0 0,1 0 0,0 0 0,0 1-1,1 0 1,-1 0 0,1 1 0,0 0 0,0 0 0,0 0 0,1 0 0,-7 12 0,8-13-51,1 1 0,0-1 0,0 1 0,1 0 0,-1 0 0,1 0 1,0-1-1,0 1 0,1 0 0,-1 0 0,1 0 0,1 0 0,-1 0 1,0 0-1,3 10 0,-2-14-34,0 0 1,0 0-1,0 0 0,0 0 1,1 0-1,-1 0 1,0-1-1,0 1 0,0 0 1,1-1-1,-1 1 1,0-1-1,1 1 0,-1-1 1,1 0-1,-1 1 1,0-1-1,1 0 0,-1 0 1,1 0-1,-1 0 0,1 0 1,-1 0-1,3-1 1,2 1-4,15 1-8,1-1 0,-1-1-1,0-1 1,28-5 0,-42 5 24,-1 1-1,0-1 1,1 0 0,-1-1-1,0 0 1,0 0 0,-1 0 0,1-1-1,-1 1 1,1-1 0,-1 0-1,0-1 1,-1 0 0,1 1 0,-1-1-1,0-1 1,7-10 0,-8 9 40,-1-1 0,0 0 1,-1 1-1,1-1 1,-1 0-1,-1 0 0,1 1 1,-2-1-1,1 0 0,-3-15 1,2 22-41,1 0 0,-1-1 0,1 1 1,-1 0-1,0 0 0,0-1 0,1 1 0,-1 0 1,0 0-1,0 0 0,0 0 0,0 0 0,0 1 1,0-1-1,-1 0 0,1 0 0,0 1 0,0-1 0,0 0 1,-1 1-1,1-1 0,0 1 0,-1 0 0,1-1 1,-3 1-1,-38-3-425,38 3 231,3 24-4959,1-22 2065,0 4-5525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98 6803,'0'0'1489,"0"0"-315,0 0 418,0 0 97,0 0-96,-1 9-30,0 2-1178,-3 47 1691,4-56-2030,1 0 0,-1 0-1,0 1 1,1-1 0,-1 0 0,1 0-1,0 0 1,0 0 0,-1 0 0,1 0-1,1 0 1,-1 0 0,0 0 0,0 0-1,1 0 1,-1-1 0,1 1-1,0-1 1,-1 1 0,1-1 0,0 1-1,0-1 1,0 0 0,2 1 0,14 3 35,0 0 1,0-1 0,1-1 0,0-1 0,-1-1-1,1 0 1,0-1 0,32-6 0,-45 6-69,-1-1 0,0 0 0,1-1 1,-1 1-1,0-1 0,0 0 0,0-1 0,0 1 0,0-1 0,-1 0 1,1 0-1,-1-1 0,0 1 0,0-1 0,0 0 0,0 0 1,0 0-1,-1 0 0,0-1 0,4-6 0,-3 2 6,0-1 1,0 0-1,-1 0 0,0-1 1,0 1-1,-1 0 0,-1-1 1,0 0-1,0-14 0,-1 22 43,0-1 0,0 1 0,0 0 0,0-1 0,-1 1 0,1 0-1,-1-1 1,-2-5 0,-8-1-1009,-9 2-4737,20 8-359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5202,'0'0'6347,"0"0"-3617,0 0-868,0 0 21,0 0-573,0 16-584,2 52-361,-1-64-299,0 0-1,1 0 0,-1 0 0,1 0 0,0-1 1,0 1-1,0 0 0,0-1 0,1 1 0,0-1 1,-1 0-1,1 0 0,0 0 0,1 0 0,-1 0 1,0-1-1,1 0 0,5 4 0,-4-3 38,3 0-117,-1-1-1,1 0 1,0 0-1,0-1 1,0 1-1,0-2 1,0 1 0,0-1-1,0-1 1,14-1-1,7 0-31,7 0-245,63-11-1,-16 1-739,0 0-1424,-73 7-1008,-9 2-2259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6 1297,'0'0'7814,"0"0"-4132,0 0-1247,0 0-338,0 0-621,0 0-521,1 0-938,-1-1 1,0 1 0,0 0 0,0-1-1,1 1 1,-1 0 0,0-1-1,0 1 1,1 0 0,-1 0 0,0-1-1,0 1 1,1 0 0,-1 0-1,0 0 1,1-1 0,-1 1-1,0 0 1,1 0 0,-1 0 0,0 0-1,1 0 1,-1 0 0,0 0-1,1 0 1,-1 0 0,1 0 0,-1 0-1,0 0 1,1 0 0,-1 0-1,0 0 1,1 0 0,-1 0 0,0 0-1,1 0 1,-1 0 0,0 1-1,1-1 1,-1 0 0,0 0 0,1 0-1,-1 1 1,0-1 0,0 0-1,1 1 1,1 10-16,-1-1 0,0 1 0,0-1 0,-1 1 0,-1-1 0,0 1 0,-3 15 0,-2-2 74,-2-1 0,0 1 0,-1-2 0,-2 1 0,0-1 0,-22 30 0,-1 6 160,-19 44-24,26-48-451,-2-1-1,-72 97 1,96-146 280,3-2-2413,2-1-4299,0-3-231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6563,'0'0'3378,"0"0"-1281,0 0-97,0 0-15,0 0-368,0 0-608,0 63-321,0-52-240,0-6-304,0-5-96,0 3-48,0-3-128,0 0-592,0 0-929,0 0-1136,0-16-977,0 8-2193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194 137 2161,'-154'-70'5005,"151"68"-4633,-1 1 0,0-1 1,0 0-1,1 0 0,-1-1 0,1 1 1,0-1-1,0 1 0,-3-4 0,6 5-244,-1 1 0,1-1 0,0 1-1,-1-1 1,1 0 0,0 1 0,0-1 0,0 1-1,0-1 1,0 0 0,0 1 0,0-1 0,0 0-1,0 1 1,0-1 0,0 1 0,0-1 0,0 0-1,0 1 1,0-1 0,1 0 0,-1 1-1,0-1 1,1 0 0,1-7 1209,-2 7-1297,1 1-1,-1-1 0,0 0 0,1 0 0,-1 1 0,1-1 0,-1 1 0,1-1 1,-1 0-1,1 1 0,-1-1 0,1 1 0,0-1 0,-1 1 0,1 0 0,0-1 1,-1 1-1,1 0 0,0-1 0,0 1 0,-1 0 0,1 0 0,0-1 1,0 1-1,-1 0 0,1 0 0,0 0 0,1 0 0,27-1 134,-24 1-51,40-2 354,-6-1 37,74 7 0,-103-3-467,0 0 0,-1 1-1,1 0 1,-1 0 0,1 1 0,-1 1 0,0 0-1,0 0 1,-1 0 0,1 1 0,-1 1 0,13 10-1,-17-12-21,-1 1-1,0-1 1,1 1-1,-2 0 1,1 0-1,0 1 1,-1-1-1,0 1 1,0-1-1,-1 1 1,0-1-1,0 1 1,0 0-1,0 0 1,-1-1-1,0 1 1,0 0-1,-2 7 1,2 2 10,0-12-32,-1 0 1,1 1 0,-1-1 0,0 0 0,0 0 0,-1 1 0,1-1 0,-1 0 0,1 0 0,-1-1 0,0 1 0,0 0-1,0-1 1,0 1 0,-1-1 0,1 1 0,-1-1 0,1 0 0,-1 0 0,0 0 0,-4 1 0,-10 7 1,-2 0 1,-28 9-1,15-6-4,-7 7-188,-30 13 23,23-24-4324,40-9-474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1105,'0'0'3764,"0"0"-1336,0 0-302,0 0 115,0 0-224,-2 20-259,-8 324 4506,10-343-6424,0-1-331,0 0-293,0-1-3307,0-11 605,0 1-1874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4050,'0'0'3868,"0"0"-1728,0 0-782,0 0-11,0 0-448,4-17-411,-2 6-404,-2 7-62,0 0 0,1 0 0,-1 0-1,1 0 1,0 0 0,0 0 0,1 0 0,-1 0 0,1 1-1,0-1 1,0 0 0,0 1 0,0 0 0,1-1-1,-1 1 1,1 0 0,0 0 0,0 1 0,0-1 0,0 1-1,0-1 1,1 1 0,-1 0 0,1 0 0,4-2-1,37-8 604,0 2 1,1 1-1,0 3 0,0 2 0,0 1 0,55 5 0,-100-1-614,1-1 0,-1 1 0,0 0 0,0-1 0,0 1 0,0 0 0,0 0 0,0 0 0,0-1 0,0 1 0,0 0 0,0 1 0,-1-1 0,1 0-1,0 0 1,-1 0 0,1 0 0,0 0 0,-1 1 0,0-1 0,1 0 0,-1 1 0,0-1 0,0 0 0,1 0 0,-1 1 0,0-1 0,-1 2 0,1 49 126,0-40-88,0-8-48,1 0-1,-1 0 1,-1 0 0,1 0-1,0 0 1,-1 0 0,0 0-1,0 0 1,0-1 0,0 1-1,-1 0 1,1 0-1,-1-1 1,0 1 0,0-1-1,0 0 1,-1 1 0,1-1-1,-1 0 1,0 0 0,1-1-1,-1 1 1,-1 0 0,1-1-1,-4 3 1,-3 2-2,10-7-17,0 0 1,-1 0-1,1 1 1,0-1-1,0 0 1,-1 0-1,1 0 0,0 0 1,0 0-1,0 0 1,0 1-1,-1-1 1,1 0-1,0 0 1,0 0-1,0 0 0,0 1 1,0-1-1,-1 0 1,1 0-1,0 0 1,0 1-1,0-1 0,0 0 1,0 0-1,0 1 1,0-1-1,0 0 1,0 0-1,0 0 0,0 1 1,0-1-1,0 0 1,0 0-1,0 1 1,0-1-1,0 0 0,0 0 1,0 0-1,0 1 1,1-1-1,-1 0 1,0 0-1,0 0 0,0 1 1,0-1-1,1 0 1,14 4-350,27-3 290,-35-1 51,18-1 89,-16 1-16,0-1 1,0 1-1,0 1 1,0-1-1,16 5 1,-22-4-33,-1 0 1,0 0-1,0 0 0,0 0 1,1 0-1,-1 1 0,0-1 0,-1 1 1,1-1-1,0 1 0,0 0 0,-1-1 1,1 1-1,-1 0 0,1 0 1,-1 0-1,0 1 0,0-1 0,0 0 1,0 0-1,0 1 0,-1-1 1,1 0-1,-1 1 0,1-1 0,-1 4 1,1 0 34,0 1-1,0-1 1,-1 0 0,0 1 0,-1-1-1,1 0 1,-1 1 0,0-1 0,-1 0 0,1 0-1,-1 0 1,-6 12 0,5-13-40,-1-1 0,0 1 0,0-1 1,0 1-1,0-1 0,-1 0 0,0-1 0,0 1 1,0-1-1,0 0 0,0 0 0,-1-1 0,-9 4 0,-1 0 16,0 0-1,0-1 0,-1 0 0,1-2 0,-1 0 0,-21 1 1,37-8-377,0 0 1,-1 0 0,1 0 0,1 0-1,-1-1 1,1 1 0,-1 0 0,1 0-1,0 0 1,1 0 0,-1-1-1,1 1 1,2-7 0,11 2-4706,4 3-4279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3810,'0'0'3807,"0"0"-1366,0 0-341,0 0 135,0 0-106,0 24-493,0 171 1997,35-192-3409,-3-1-209,-1-3-1,0 0 1,0-2-1,41-8 1,117-40-279,-68 16-278,-32 14-334,55-16-3859,-138 35 3993,13-4-303,-12-2-3221,-7 5-582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8164,'0'0'3569,"0"0"-2352,0 0 176,0 0-145,0 0-335,0 0-433,218-101-160,-154 85-96,-11 3 32,-17 8-80,-25 2-144,-5 3-32,-6 0-80,0 0-1008,0 0-1425,0 5-1777,-6 3-2914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6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6643,'88'127'4162,"-88"-122"-2273,0 0-401,12 6 497,29-3-368,0 0-832,6 0-225,0-6-256,0-2-288,6 0 96,0 0-112,12-10-304,-6-14-625,6-8-1872,-48 19-1441,1 2-2593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7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9108,'0'0'2914,"0"0"-1180,0 0-427,0 0-205,0 0-286,0 0-298,7 1-268,17 2-184,-1-1-1,1-1 1,0-2-1,35-4 1,101-23 139,-68 10-145,265-48 217,-385 70 211,-126 24-357,23 13-305,-38 10 1023,340-70-782,-133 14-115,-1-2 1,0-2-1,0-1 1,67-29-1,-176 40-1083,34 7 1084,-1 1 0,-58 22 0,57-17 248,0-2 0,-50 9 0,64-20-93,20-2-4461,6-3-246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8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0 991 5875,'0'0'2129,"0"0"-611,68-8-270,-14 1-962,407-66 1904,875-137 3459,-936 156-4943,3362-547 2455,-3558 564-3377,-210 38 18,0 0 0,0 0 0,0-1 0,0 0-1,0 0 1,-10-1 0,-15-1-122,-64 6-2661,-153 28 0,156-17-2265,35-5 593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2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0 811 4386,'0'0'1686,"0"0"-88,0 0 112,0 0 158,59-11-454,672-136 1750,2523-479 2940,-3206 618-6085,35-9-17,-78 16-95,-5 1-198,-7-1 237,0 2 1,0-1-1,0 1 0,1 0 0,-1 1 0,0-1 0,0 1 1,1 1-1,-11 4 0,-23 7-7094,35-13 2504,-2-1 2300,2-1 509,-1 1-3223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6787,'0'0'1598,"53"-10"272,178-34-111,-114 27-183,1 6 1,176 5-1,-193 7-826,-91-1-660,8-1 141,-1 2 1,0 0-1,33 6 1,-46-6-190,0 0 0,0 0 0,0 1 0,0 0-1,0-1 1,0 1 0,-1 0 0,1 1 0,-1-1 0,1 1 0,-1-1 0,0 1-1,0 0 1,0 0 0,-1 1 0,1-1 0,-1 0 0,1 1 0,-1 0 0,0-1-1,1 6 1,1 4 4,-2 0 0,0 0-1,0 1 1,-1-1 0,-1 0 0,-1 23-1,0-26-26,0 0 2,0-1 1,0 0-1,-1-1 1,0 1-1,-1 0 0,0-1 1,0 1-1,-1-1 1,0 0-1,-1 0 0,0 0 1,0-1-1,0 1 1,-11 10-1,-7 4 39,-1-1-1,-50 34 1,48-36-24,-280 181 126,255-171-142,-1-3 0,-1-2 0,-1-3 0,-72 20 0,121-40-12,1 0 0,0 0 0,0 0 0,0 0 0,-1-1 0,1 0 0,0 1 0,0-2 0,-9 0 1,12 0-33,-1 0 1,1 1-1,0-1 1,0 0 0,0 0-1,0 0 1,0 0 0,0-1-1,0 1 1,0 0-1,0 0 1,0 0 0,1-1-1,-1 1 1,0 0 0,1-1-1,-1 1 1,1-1-1,0 1 1,-1-1 0,1 1-1,0-1 1,0 1 0,0-1-1,0 1 1,0 0-1,1-4 1,-1-9-617,0-18-4645,0 20-1051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2:57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0 247 3378,'0'0'1123,"0"0"-611,0 0-34,0 0 231,0 0 97,0 0-169,29-6 6015,3 5-6351,62-13 0,-14 2 86,-48 9-182,176-12 233,40 0 59,-195 12-327,190-8-17,4 1-175,229 2 57,-156-10-10,-124 4-16,-14 7 6,155-10 224,-165 0-164,165-12-22,-106 18 426,420-17 48,319 20-310,-723 8-192,677 6 71,-620 12-43,-139-4-25,1138 12 188,-1132-26-208,549 8 170,-72 29-20,-504-25-142,81 10 18,-25 5-7,-85-14 10,58 4-39,-26-9 31,-136-6-21,1 1-2,1-1 1,-1 0-1,0-1 0,1 0 1,-1-1-1,1 0 0,13-2 0,22 0 38,231-6-59,-140 2-24,44-4 34,69 0 58,-209-4-37,827-47-96,-717 54 88,306-6 24,48-1 192,-491 14-221,680-2 232,-204 44-107,-458-38-96,64 2 80,-99-9-2366,-4-2-1722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3:04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1 224 1713,'0'0'1814,"0"0"-830,0 0-255,0 0 63,0 0-96,0 0-474,4 0-286,32 0-745,-35 0 849,36 0 3450,169-11 269,-114 5-3284,800-40 1915,-881 45-2361,0 0-1,0-1 0,20-5 1,-9 2 36,-6 2-54,0 2 0,0 0 1,30 2-1,-9 0 32,916-40 347,-943 39-390,669-9-32,271 17 173,-695-8-120,-102-6 11,-80-2-2,838 1 38,-524 9 43,847-2 1,-997-8 27,-73 0-17,-23 4-88,437-21 148,280-11 492,-1 34-545,-462 3 29,58 15-116,122 4 9,-204-9-22,109-8-58,-6-1 16,-250-1 34,36 2 6,35 7-11,394-4 48,-348 8-41,-2 1 4,-337-15-13,2 1 37,0 1 1,0-1 0,1 0 0,-1 0-1,0-1 1,1 1 0,-1-1-1,1 0 1,4 0 0,6 0-25,47 3-37,-44-3 6,0 1-1,0 0 1,20 5 0,62 4-1,-30-6 10,-69-2 300,-1-2-7002,0 0 1991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3:07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7203,'0'0'1702,"0"0"-712,0 0-51,0 0-21,0 0-240,0 0-294,0 0-149,15 6 2,9 3 7,1-2-1,1 0 0,38 4 1,618 28 2807,3-39-1285,-299-2-1632,1757 7 520,-1498-7-488,-643 2-142,-2 0-3,0 0 35,0 0 99,0 0-22,26-3-32,88-16-50,-71 14-12,68-18-1,-94 22-38,-16-1-2,-1 2-14,-7-11-4037,-3 6-872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3:10.3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 33 1185,'0'0'1496,"0"0"-487,0 0-396,0 0-76,0 0 20,0 0 14,0-5 8,0-21 307,0 25-627,0 1-46,0 0-80,0 0-31,0 0-97,-24 0-557,19 0 493,4 0 67,1 0 51,0 0 141,0 0 152,0 0 179,0 0 96,0 0 104,0 0-51,0 0-173,0 0-133,0 0 37,118-1 2003,318 15 390,94 13-1766,-324-22-966,-152-3-55,362 27 131,-214-15-124,-120-11-19,905 33 340,-150-4 122,390-10 4,-1036-22-425,721-3 229,-138 1 42,-741 0-265,46-8 0,25-3 36,594 12-26,-593 6-568,112 21 1,-183-19-322,-28-4-1497,-6 0-2652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3:12.5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6195,'0'0'1371,"0"0"-184,0 0 302,0 0 24,0 0-281,0 0-282,16 0-240,269 0 2689,2652 5-398,-2422-1-2903,415-5 164,-517-2-2719,-411 3-208,-2 0-2719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1 448,'0'0'3538,"0"0"-2082,0 0-1199,0 0-257,0 0-144,0 0-289,0 0-223,0 0-801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66 16,'0'0'5459,"0"0"-2986,0 0-1051,0 0 136,0 0-446,-2-4-624,0 1-286,1 0 0,0 1 0,0-1 0,0 0 0,0 0 0,0-1 0,0 1 0,1 0 0,0 0 0,-1 0-1,1 0 1,0 0 0,1-1 0,-1 1 0,0 0 0,1 0 0,0 0 0,1-4 0,-3 18 4955,2 18-4984,0-7-7,0 45 635,16 111 1,-5-74-38,-1 176 1,-11-280-733,0 0-70,0 0-199,0 0-305,0 0-215,-2-20-4993,-8 11 1244,-1 1-1550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7 144 3986,'0'0'3356,"0"0"-936,0 0-419,0 0-563,0 0-499,0 0-286,-1-9-106,-4-45 1078,6 52-1513,1 0-1,0 0 0,0 0 1,0 1-1,0-1 1,0 1-1,0-1 1,0 1-1,0 0 1,0 0-1,1 0 1,-1 0-1,0 0 0,1 0 1,2 0-1,1-1 67,25-9 37,1 1 0,0 1 0,1 2 0,51-5 0,134 5-300,-208 7 87,-4 0-14,0 0-1,0 0 1,0 0-1,1 1 0,-1 0 1,0 0-1,0 1 1,0-1-1,0 1 0,-1 1 1,1-1-1,0 1 1,-1 0-1,0 0 0,0 1 1,0-1-1,0 1 1,0 0-1,-1 1 0,1-1 1,-1 1-1,0 0 1,-1 0-1,1 0 0,-1 0 1,0 1-1,0-1 1,-1 1-1,0 0 0,0 0 1,0 0-1,-1 0 1,1 0-1,-2 0 0,2 11 1,-2-10 35,0 0 1,0-1-1,-1 1 0,1 0 1,-2 0-1,1-1 0,-1 1 1,-3 9-1,3-12-10,-1-1 0,1 0 0,-1 1 0,1-1-1,-1 0 1,0 0 0,0-1 0,-1 1 0,1-1 0,-1 0 0,1 1 0,-1-1-1,1-1 1,-1 1 0,-5 1 0,-25 8 18,-1-2 1,0-1-1,0-2 0,-1-1 0,1-2 1,-60-2-1,93-1-148,1 0-1,0-1 1,-1 1 0,1 0-1,-1 1 1,1-1 0,0 0 0,-1 0-1,1 1 1,0-1 0,-1 0 0,1 1-1,0-1 1,0 1 0,-1 0-1,1-1 1,0 1 0,0 0 0,0 0-1,0 0 1,0 0 0,-1 1 0,1 1-828,0-1 1,0 1-1,0 0 1,0 0-1,1 0 1,-1-1 0,1 1-1,0 0 1,0 5-1,0-4-3892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17 3233,'0'0'2274,"0"0"-468,0 0 37,0 0-58,0 0-232,0 0-297,-15 4 724,-70 0-147,60-4-1300,0 1-1,-48 9 1,56-6-288,-1 0-1,1 2 1,-29 13 0,42-17-225,1 0-1,-1-1 1,1 1 0,0 1-1,-1-1 1,1 0 0,0 1-1,1 0 1,-1-1 0,0 1-1,1 0 1,-1 1 0,1-1-1,0 0 1,0 1 0,0-1-1,1 1 1,-1-1 0,1 1-1,0 0 1,0-1 0,0 1-1,0 7 1,1-10-20,-1 1-1,1-1 1,0 1-1,0 0 1,0-1-1,0 1 1,0-1 0,0 1-1,0 0 1,0-1-1,1 1 1,-1-1-1,1 1 1,-1 0-1,1-1 1,-1 1 0,1-1-1,0 0 1,0 1-1,0-1 1,0 0-1,0 1 1,0-1-1,0 0 1,0 0 0,1 0-1,-1 0 1,0 0-1,1 0 1,-1 0-1,1 0 1,-1-1-1,1 1 1,-1-1 0,1 1-1,-1-1 1,1 1-1,-1-1 1,1 0-1,0 0 1,2 0-1,40 7-5,1-2 0,-1-2-1,75-5 1,-105 2 29,-8 0 2,0 0-1,0-1 1,-1 0 0,1 0 0,0 0 0,-1-1 0,1 1 0,-1-2 0,1 1-1,-1 0 1,0-1 0,9-6 0,-11 7-5,0-1 0,0 0 0,-1 0 1,1 0-1,-1 0 0,0-1 0,0 1 0,0-1 0,0 1 0,0-1 0,-1 1 0,1-1 1,-1 0-1,0 0 0,-1 0 0,1 0 0,0 0 0,-1 0 0,0-5 0,0-95-2253,0 103 1148,0 1-770,0 0-1007,0 0-956,0 0-187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1 1 7507</inkml:trace>
  <inkml:trace contextRef="#ctx0" brushRef="#br0" timeOffset="1">1 1 7507,'69'1'1296,"62"0"3782,-118 21-3755,-6-12-1071,1 2 103,1 1 1,1-1-1,0-1 0,0 0 1,1 0-1,1-1 1,15 10-1,-15-17-728,-12-3-6903,0 0 1860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15 7059,'0'0'3589,"0"0"-962,0 0-129,0 0-482,0 0-876,-53-3-647,-171-7-311,213 9-156,0 1 1,0 0-1,0 1 0,0 0 1,0 0-1,0 1 1,0 1-1,1 0 1,-1 1-1,1 0 0,0 0 1,-13 8-1,5-3 25,10-4-28,-1 0 1,1 0-1,-1 1 0,1 0 0,1 0 0,-1 1 0,-11 14 0,15-16-40,0 0 0,1 0 0,0 1 0,0 0 0,1-1 0,-1 1 0,1 0 0,0 0 0,1 1 0,0-1 0,0 0 0,0 0 0,1 10 0,0-13 13,0-1 0,0 0 0,1 0 0,-1 1 1,1-1-1,-1 0 0,1 0 0,0 0 0,0 0 0,0 0 0,0 0 0,1 0 0,-1 0 0,0 0 0,1-1 1,-1 1-1,1 0 0,0-1 0,0 1 0,-1-1 0,1 0 0,0 0 0,0 1 0,0-1 0,0-1 0,0 1 0,0 0 1,1 0-1,-1-1 0,0 1 0,0-1 0,3 1 0,12 1 50,0 0 1,0-1-1,26-2 1,-16 0 123,-9 1 58,0 0 0,0-1 0,0-1 0,29-7 0,-41 7-165,0 0 0,0-1 0,0 1 1,0-1-1,0 0 0,-1-1 0,1 1 0,-1-1 1,0 0-1,0-1 0,-1 1 0,1-1 0,-1 0 1,0 0-1,0 0 0,4-9 0,11-25 69,-17 33-437,0 0 0,0 0 1,1 0-1,0 0 1,0 0-1,1 1 0,0 0 1,0-1-1,0 1 1,0 1-1,1-1 0,6-4 1,-7 7-4712,1 2-2875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72 4242,'0'0'3676,"0"0"-1368,0 0-208,0 0-412,0 0-476,0 0-209,-6-3-72,-17-7-155,17 7-127,6 3-57,0 0-157,0 0-145,0 0-31,0 0-96,71-3 450,116-21 1,25-2-240,-112 23-4072,-73 50 4427,-25-43-695,1 3 22,0 1 1,-1-1-1,0 0 0,0 1 0,-1 0 1,0-1-1,0 1 0,-1 15 0,5 31 300,-4-52-345,-1 1 1,2-1 0,-1 1-1,0-1 1,0 1 0,1-1-1,-1 1 1,1-1 0,0 0 0,-1 0-1,1 0 1,0 0 0,1 0-1,-1-1 1,0 1 0,0 0-1,1-1 1,-1 0 0,1 1-1,-1-1 1,1 0 0,-1 0-1,1-1 1,0 1 0,-1 0-1,6-1 1,9 2 58,0-1 0,1 0 1,23-4-1,-4 1 105,17 2-647,0-3 1,-1-2-1,79-18 1,-126 22-149,17-6-1149,-16-1-3747,-7 5 110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36 130 6275,'0'0'2508,"0"0"-1364,0 0-119,0 0-174,0 0-486,0 0 113,-6-7 418,-18-21 105,24 27-919,-1 1 0,1-1 1,-1 1-1,1-1 1,-1 1-1,1-1 1,0 1-1,-1-1 0,1 0 1,0 1-1,-1-1 1,1 0-1,0 1 1,0-1-1,0 0 0,0 1 1,0-1-1,0 0 1,-1 1-1,1-1 0,1 0 1,-1 1-1,0-1 1,0 0-1,0 1 1,0-1-1,0 1 0,1-1 1,-1 0-1,0 1 1,0-1-1,1 0 0,-1 1 1,1-1-1,-1 1 1,0-1-1,1 1 1,-1-1-1,1 1 0,-1-1 1,1 1-1,0 0 1,-1-1-1,1 1 0,-1 0 1,1-1-1,0 1 1,-1 0-1,2-1 1,34-6-386,-31 6 615,110-22-79,156-12 0,-271 35-889,16 0 1096,-14 0-4078,-1 0-3438,-1 5 3653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1 6 2577</inkml:trace>
  <inkml:trace contextRef="#ctx0" brushRef="#br0" timeOffset="1">1 6 2577,'147'-6'3159,"-120"8"244,-28 3 581,-2 0-1969,4-5-1911,-1 1-1,1 0 1,0-1 0,-1 1 0,1 0 0,0-1 0,-1 1 0,1-1 0,0 1 0,0-1 0,-1 1 0,1-1 0,0 0 0,0 1 0,0-1 0,0 0 0,-1 0 0,1 1-1,0-1 1,0 0 0,0 0 0,0 0 0,0 0 0,0 0 0,1-1 0,37 1-396,-27 0 557,92 2-122,48-1 169,-54-9-3864,-95 7 660,-3-1-1889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7732,'0'0'2387,"0"0"-703,0 0-337,0 0-517,0 0-211,6 4-24,-2 0-436,0-1 0,0 1 0,-1 0 0,1 0 1,-1 0-1,0 0 0,0 1 0,0-1 0,-1 1 0,1 0 1,-1-1-1,0 1 0,0 0 0,-1 0 0,0 1 1,0-1-1,1 10 0,-2-15 86,0 0-114,1 0-47,-1-1 0,1 0 0,-1 0 0,1 0 0,0 1 0,-1-1 0,1 0 0,-1 0 0,0 0 0,1 0 0,-1 0 0,0 0 0,0 0 0,1 0 0,-1 0 0,0 0 0,0 0 0,0 0 0,0 0 0,0 0 0,-1-1 0,1-34 42,0 27 125,0-54-69,0 62-183,0 0 1,1 0 0,-1 0 0,1 0 0,-1 0-1,1 1 1,-1-1 0,1 0 0,-1 0 0,1 1-1,0-1 1,0 0 0,-1 1 0,1-1-1,0 0 1,0 1 0,0-1 0,-1 1 0,1-1-1,0 1 1,0 0 0,0-1 0,0 1 0,0 0-1,0 0 1,0 0 0,0-1 0,0 1 0,0 0-1,2 1 1,39-2 136,-32 2-127,4 0-3,-1 1-1,1 1 1,-1 1 0,0-1-1,0 2 1,24 12 0,4 0 32,23 4-12,0-2 1,1-3 0,1-3-1,0-3 1,1-3 0,100-2-1,-91-6 142,-75 0-136,0-1 0,0 1 0,0-1 0,0 1 0,0-1 0,-1 1 0,1-1 0,-1 0 0,1 0 0,-1 1 0,1-1-1,-1 0 1,0 1 0,0-1 0,0 0 0,0 0 0,-1-2 0,2 0-16,-1 0 1,0 1-1,-1-1 1,1 0-1,-1 1 1,1-1-1,-1 0 1,-2-4-1,0 5-77,0 0 0,0 0 0,0 1 0,0 0 0,0-1 0,0 1-1,-1 1 1,1-1 0,-1 0 0,0 1 0,0 0 0,-5-2 0,-12-1-4072,1 3-5258,14 1 1574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8196,'0'0'2924,"0"0"-801,0 0-308,0 0-425,0 0-654,8 1-219,-2 1-338,1 0-1,0 0 0,-1 0 0,0 1 1,1 0-1,-1 1 0,0-1 0,-1 1 0,1 0 1,-1 1-1,1-1 0,-1 1 0,-1 0 0,7 8 1,109 110 858,-118-120-6787,-8-1 2600,-6-3 42,-11-5-4327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46 7459,'-260'19'2396,"207"-16"-608,53-3-1727,0 0-1,0 0 0,0-1 0,0 1 1,0 0-1,0 0 0,0 0 0,0 0 1,0 0-1,0 0 0,0 0 0,0 0 1,0 0-1,0-1 0,0 1 0,0 0 1,0 0-1,0 0 0,0 0 0,0 0 1,0 0-1,0 0 0,0 0 1,0 0-1,-1 0 0,1 0 0,0 0 1,0 0-1,0 0 0,0 0 0,0-1 1,0 1-1,0 0 0,0 0 0,2-1 2062,-2 0-1969,1 0 0,-1 0 0,1-1 0,0 1 0,-1 0 0,1 0 0,0 0 0,0 0 0,0 0 0,0 0 0,0 0 0,0 1 0,0-1 0,0 0 0,0 1 0,0-1 0,1 0 1,-1 1-1,0-1 0,0 1 0,1 0 0,-1-1 0,0 1 0,0 0 0,1 0 0,-1 0 0,2 0 0,46-5 83,-43 5-19,90-3-24,187-15-586,-272 17-293,22-5-683,-18-2-4185,-14 5-1022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1377,'0'0'3060,"0"0"-886,0 0 224,0 0-122,0 0-542,24 2 2167,71 81-645,-69-58-2976,2-1 1,0-2-1,42 27 1,-65-47-228,5 1-462,-8-1-7402,-2-2 779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8836,'0'0'2791,"0"0"-932,0 0-295,0 0-471,0 0-490,14 4-21,11 3-249,0 2-1,-1 1 1,0 0-1,0 2 1,33 23 0,-55-34-297,0 1 0,0-1 1,0 0-1,0 0 1,0 1-1,0-1 1,0-1-1,0 1 1,0 0-1,0 0 1,1-1-1,-1 1 1,0-1-1,0 0 1,1 0-1,-1 0 0,3 0 1,-3-1 5,0 1 0,-1-1 1,1 0-1,-1 0 0,1 0 0,-1 1 0,0-2 1,1 1-1,-1 0 0,0 0 0,0 0 1,0 0-1,0-1 0,0 1 0,0-1 0,0 1 1,0-1-1,-1 1 0,1-1 0,0 1 0,-1-1 1,1-2-1,6-21 210,-5 16-205,0 1 1,0-1-1,1 1 0,0-1 0,1 1 0,-1 0 0,2 0 0,-1 0 0,1 1 0,0-1 0,1 1 0,-1 0 0,1 1 1,1 0-1,6-6 0,-11 11-46,1 0 1,-1 0-1,0 0 1,0 0-1,0 1 1,1-1-1,-1 1 1,0-1-1,1 1 1,-1 0-1,0 0 1,1 0-1,-1 0 1,0 0-1,1 1 1,-1-1-1,0 1 1,0-1-1,1 1 1,-1 0-1,0 0 1,0 0-1,0 0 1,0 0-1,3 3 1,7 5 66,-1 0 0,0 1 1,12 15-1,6 4 159,-1-8-131,1-2 0,1-1 0,52 23 0,-81-40-435,-1-1-277,0 0-230,0 0-221,0 0-411,-6 0-886,-21 0-853,1 0-1716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7459,'0'0'2332,"0"0"-45,0 0-129,0 0-253,0 0-595,0 0-430,0 0-93,0 0-123,4 0-122,105 1 483,-22 2-1955,118-13 0,-201 10 245,20-3 184,-15-2-5404,-9 3-2059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5394,'0'0'2559,"0"0"-510,0 0 45,0 0-472,0 0-451,12 0 2242,-8 10-3216,1 0 0,-1-1 0,1 1 0,1-1 0,0 0 0,0 0 0,1-1 1,0 1-1,1-2 0,-1 1 0,1-1 0,1 0 0,-1-1 0,1 0 0,1 0 0,9 4 1,5 0-108,0-1 0,0-1 1,1-1-1,0-2 1,0 0-1,0-1 0,1-2 1,43-1-1,-45-1-137,86-4-442,-100 3-131,-1-1-1,1 0 0,-1 0 1,17-7-1,-19 3-5203,-7 3-6523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2161,'0'0'3177,"0"0"-1114,0 0-25,0 0-13,0 0-352,0 0-443,-3-6-6,-10-9-225,7 16 533,5 32 629,1-10-2544,0 1 612,0 0 1,2 0-1,1 0 1,1 0-1,1 0 0,1 0 1,15 39-1,20 29 241,82 136-1,-116-212-853,-7-13-8905,0-3 1090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7908,'0'0'3086,"0"0"-1584,0 0-333,0 0-230,0 0-464,0 0-62,8 0 164,-5 0-516,0 1 1,0-1 0,0 0 0,0 1 0,0 0-1,0 0 1,-1 0 0,1 0 0,0 0 0,0 1-1,-1-1 1,1 1 0,-1-1 0,4 4 0,0 1 214,-1 0 1,1 1 0,-1 0-1,8 15 1,-11-20-217,-1 1 4,0 0-1,0-1 0,1 1 0,0 0 0,-1-1 0,1 1 0,0-1 0,0 1 0,0-1 0,1 0 1,-1 0-1,1 0 0,-1 0 0,1 0 0,-1-1 0,1 1 0,0-1 0,4 2 0,-6-38 434,-1 12-406,-1 10-39,1 1-1,0-1 1,1 0-1,1 1 1,4-20-1,-5 28-64,0 1 0,0 0 0,1 0-1,-1 0 1,1 0 0,0 1 0,0-1-1,0 0 1,0 1 0,0-1 0,1 1-1,-1-1 1,1 1 0,0 0-1,-1 0 1,1 1 0,0-1 0,0 0-1,0 1 1,0 0 0,0 0 0,1 0-1,-1 0 1,0 0 0,0 0-1,6 1 1,-2-1 12,0 1 1,0 0-1,0 1 0,0 0 0,0 0 1,0 0-1,-1 1 0,1 0 0,0 0 1,-1 1-1,1-1 0,9 7 0,7 6 20,-2 0 0,23 21 0,16 11 140,-36-31-97,1-1 0,1-2 1,0 0-1,1-2 0,0-1 0,54 13 1,-31-14 0,1-2 0,1-2 0,53-2 0,-100-3-10,1 0 0,0 0 0,0-1 0,0 0 0,-1 0 0,1-1 0,0 1 0,-1-1 0,1 0 0,-1-1 0,0 1 0,10-8 0,-13 9-16,1-2 0,-1 1 0,0 0 0,0 0 1,0-1-1,-1 1 0,1-1 0,-1 1 1,1-1-1,-1 0 0,0 0 0,0 0 1,0 1-1,0-1 0,0 0 0,-1 0 1,1 0-1,-1 0 0,0 0 0,0 0 1,0 0-1,0-1 0,-1 1 0,1 0 1,-1 1-1,-1-6 0,0 5-41,1 0 0,0 1 0,-1-1-1,0 1 1,1-1 0,-1 1 0,0-1 0,0 1-1,0 0 1,-1 0 0,1 0 0,0 1 0,-1-1 0,1 0-1,-6-2 1,-47-19-331,33 15 49,-6-3-565,-37-18-344,27 3-5854,37 23 278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5891,'0'0'3988,"0"0"-1891,0 0-197,0 0-89,0 0-250,14 11-401,34 25-414,-8-3-163,1-3 0,81 45 0,-94-71-1046,-21-5-8353,-7-1 1370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8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64 1953,'-337'0'5469,"253"0"-2166,75 0 4282,9 0-6894,6-2-267,107-3-33,51-4 458,-19-9-740,53-5-32,-70 17-2994,-123 6-1437,-5 0-2855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6371,'0'0'4132,"0"0"-2221,0 0-49,0 0-13,0 0-627,0 0-435,0 21-176,0 175 928,0-186-1500,4 29 398,-3-38-425,0 1 0,0-1 0,0 1 0,0-1 0,0 1 0,1-1 1,-1 0-1,0 1 0,1-1 0,-1 0 0,1 0 0,-1 0 1,1 0-1,0-1 0,-1 1 0,1 0 0,0 0 0,0-1 1,-1 0-1,3 1 0,30 5 49,-1-2-1,0-2 1,1 0-1,43-5 1,-2 1-127,-70 2-173,1 0-1,0 0 1,-1 0-1,1-1 1,-1 1 0,1-1-1,-1-1 1,0 1-1,1-1 1,-1 0-1,0 0 1,0 0-1,0-1 1,0 0-1,-1 0 1,6-4-1,-8-5-4169,-2 8 550,0 1-972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7972,'0'0'3652,"0"0"-1739,0 0-358,0 0-397,0 0-555,0 0-245,31-13-17,99-37 14,-101 40-254,-1 2-1,1 1 1,0 2 0,1 1 0,34-1 0,13-1-106,4 2-3409,-63 4-682,-16 0-229,-2 0-730</inkml:trace>
  <inkml:trace contextRef="#ctx0" brushRef="#br0" timeOffset="1">165 141 2065,'0'0'3055,"0"0"-897,0 0 46,0 0-33,0 0-324,-10 10-311,-29 34-180,38-43-1315,1-1 1,-1 0 0,1 1-1,-1-1 1,1 1 0,-1-1 0,1 1-1,-1-1 1,1 1 0,-1-1 0,1 1-1,0-1 1,-1 1 0,1 0 0,0-1-1,0 1 1,-1 0 0,1-1 0,0 1-1,0 0 1,0-1 0,0 1 0,0 0-1,0-1 1,0 1 0,0 0 0,0-1-1,0 1 1,0 0 0,0-1-1,0 1 1,1 0 0,-1-1 0,0 1-1,1 0 1,-1-1 0,0 1 0,1-1-1,-1 1 1,0 0 0,1-1 0,-1 1-1,1-1 1,-1 1 0,1-1 0,0 0-1,-1 1 1,1-1 0,-1 0 0,1 1-1,0-1 1,0 1 0,36 4 67,-33-5 29,251 4 436,-147-7-3122,-82 1-824,-21 1-1665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2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27 3794,'0'0'1419,"0"0"222,0 0 445,0 0-138,0 0-406,5-5-104,14-13-187,-14 14-155,-5 4-170,0 0-384,-24 0-59,3 2-385,0 1 0,1 1 1,0 1-1,0 0 0,0 2 0,1 0 1,0 1-1,0 1 0,1 1 1,0 1-1,0 0 0,-29 26 1,43-33-101,0 0 0,1 1 1,-1-1-1,1 1 1,0-1-1,0 1 0,1 0 1,-1 0-1,1 0 0,0 1 1,1-1-1,-1 0 1,1 1-1,0-1 0,1 1 1,-1-1-1,1 1 1,0-1-1,0 1 0,2 6 1,-2-6-8,0-5 2,0 1 0,1-1 0,0 0 0,-1 0 0,1 1 0,0-1 0,-1 0 0,1 0 1,0 0-1,0 0 0,0 0 0,0 0 0,0 0 0,0 0 0,0 0 0,1-1 0,-1 1 0,0 0 0,0-1 0,1 1 0,-1-1 0,0 1 1,0-1-1,1 0 0,-1 1 0,1-1 0,-1 0 0,2 0 0,51 5-94,-45-4 80,23 1-58,-1-2-1,51-4 1,-72 2 53,1 0 0,-1 0 0,0-1 0,0 0 0,0-1 0,0 0 0,-1 0 0,1-1 0,-1 0 0,0-1 0,13-11 0,-21 16 144,-1 1 103,0 0-66,0-1-64,-7-3-8,6 4-73,-28 1 66,22 0-41,1 0 0,-1-1 1,1 0-1,-1 0 0,1 0 0,-1-1 0,-9-2 1,17-1-5,11 0 17,10-1 123,50-12 471,-24 6-2788,-14 4-4137,-23 5-1742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43 8404,'0'0'2985,"0"0"-1069,0 0-436,0 0-586,0 0-547,0 0-91,-1 6 238,-4 136 2243,7-142-2655,0 0-1,0 0 1,-1-1 0,1 1-1,0 0 1,-1-1 0,1 1-1,0-1 1,-1 0 0,1 1-1,-1-1 1,3-2 0,16-17-271,0 1 1,2 0-1,0 2 1,1 0 0,1 2-1,0 0 1,1 2-1,1 0 1,0 2-1,42-12 1,-67 23 204,-1 0 0,1 0 0,-1 0 0,1 0 1,0 0-1,-1 0 0,1 0 0,-1 0 0,1 1 0,-1-1 0,1 0 1,-1 0-1,1 0 0,-1 1 0,1-1 0,-1 0 0,1 1 0,-1-1 1,1 0-1,-1 1 0,0-1 0,1 1 0,-1-1 0,0 0 1,1 1-1,-1-1 0,0 1 0,1-1 0,-1 1 0,0-1 0,0 1 1,0 0-1,0-1 0,1 1 0,-1-1 0,0 1 0,0-1 0,0 1 1,0-1-1,0 1 0,0 0 0,0-1 0,-1 1 0,1-1 0,0 1 1,0-1-1,0 1 0,0-1 0,-1 1 0,1 0 0,-1 2 4,0 0-1,1 0 0,-1 0 0,0 0 1,0-1-1,-1 1 0,1 0 1,-1-1-1,-2 5 0,-11 6 49,-1-1 0,0 0 0,-1-1 0,0-1 0,-31 13 0,-15 10 159,61-33-231,1 1 1,-1 0-1,1 0 0,-1 0 1,1 0-1,-1 0 0,1 0 0,0 0 1,-1 1-1,1-1 0,0 0 0,0 1 1,0-1-1,0 1 0,0-1 0,0 1 1,1-1-1,-1 1 0,1 0 1,-1 0-1,1-1 0,-1 1 0,1 0 1,0-1-1,0 1 0,0 0 0,0 0 1,0 0-1,0 2 0,54 1 343,162-4 15,-116-2-2690,-99 1 1277,-1 0-769,0 0-1085,0 0-2044,0 0-2076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10149,'0'0'2350,"0"0"-594,0 0-249,0 0-323,0 0-220,3 6-87,3 5-581,1 0 0,0 0-1,0 0 1,1-1 0,1 0-1,0-1 1,0 1-1,1-2 1,0 1 0,17 9-1,-25-16-569,17 12 764,-17-3-5025,-2-11-440,0 0-2504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5507,'88'42'6320,"-69"-30"-1912,-20-6-4105,-1-4 340,-1 4-348,0 0 1,0 0-1,-1 0 0,0 0 0,0-1 1,0 1-1,-8 6 0,7-7-177,0 1-1,0-1 0,0 1 0,1 0 1,0 0-1,0 1 0,1-1 0,-5 12 1,6-9-62,0 0 0,1 0-1,0 1 1,0-1 0,2 10 0,-1-18-58,2 0 2,1 0 0,0 0 0,0-1 0,0 1 0,0-1 0,0 0 0,0 1 0,0-1 0,0-1 0,5 1 0,-2-1 14,4 2 27,0-1 1,-1-1-1,1 0 1,0 0-1,0-1 1,0 0 0,-1-1-1,1 0 1,-1 0-1,0-1 1,17-10-1,-20 10-85,33-14 564,-37 18-508,0-1 0,0 1 0,-1 0 0,1 0 0,0 0 0,0 1 0,0-1 0,-1 0 0,1 1 0,0-1 0,-1 1 0,1-1 0,0 1 0,-1 0 0,1 0 0,-1 0 0,1 0 1,-1 0-1,0 0 0,1 0 0,-1 0 0,3 3 0,9 10-16,2-1-1,0-1 1,1 0 0,0-1 0,0-1 0,1 0 0,1-2-1,-1 0 1,2 0 0,-1-2 0,1 0 0,35 5 0,7-2 47,1-3 1,107-4 0,-157-2-21,1-1 0,-1-1 0,1 0 0,-1 0-1,0-1 1,0-1 0,0 0 0,-1-1 0,1 0 0,-1 0-1,14-10 1,-19 10 12,0 1 0,0-1-1,0-1 1,-1 1 0,1-1 0,-1 0-1,-1 0 1,1 0 0,-1-1-1,0 1 1,-1-1 0,1 0 0,-1 0-1,-1-1 1,1 1 0,-1-1-1,-1 1 1,2-16 0,-1 7 1,-1 8-10,0 0 0,-1 0 0,0 0 0,0 1-1,-3-14 1,3 20-36,-1-1-1,1 0 0,-1 1 0,0-1 1,0 1-1,1-1 0,-1 1 0,0-1 1,0 1-1,0-1 0,-1 1 1,1 0-1,0 0 0,0 0 0,-1-1 1,1 1-1,0 0 0,-1 1 0,0-1 1,1 0-1,-1 0 0,1 1 0,-1-1 1,0 1-1,1-1 0,-1 1 1,0 0-1,1-1 0,-1 1 0,-2 0 1,-2 0-416,-41 0-846,26 7-1708,21-6 2666,-1-1 1,0 1 0,1-1 0,-1 1 0,1 0 0,-1-1-1,1 1 1,-1-1 0,1 1 0,-1 0 0,1 0-1,-1-1 1,1 1 0,0 0 0,0 0 0,-1-1 0,1 1-1,0 0 1,0 0 0,0 0 0,0 0 0,0 5-8753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1 0 7619</inkml:trace>
  <inkml:trace contextRef="#ctx0" brushRef="#br0" timeOffset="1">1 0 7619,'364'25'4253,"-286"-20"-2097,-32-2 2083,-39-1-4059,0 0 1,-1 1-1,1-1 1,0 2-1,-1-1 0,0 0 1,7 6-1,85 52 917,-89-41-2186,-9-13-2230,-1-5-3732,1-2 1577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63 4610,'0'0'2297,"0"0"-176,0 0 280,0 0-389,0 0-588,0 0-226,-8-3 1881,406-26-1778,-2 0-1220,-358 28-47,-21 1-366,-45 7-723,-13 5-2471,25-7-599,2-2-4962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4162,'0'0'3396,"0"0"-1342,0 0 59,0 0-213,0 0-547,0 11 906,0-9-2191,1 0 0,-1 1 0,0-1 0,1 0 0,-1 0 0,1 1-1,0-1 1,0 0 0,0 0 0,0 0 0,0 0 0,0 0 0,1 0 0,-1 0 0,0-1-1,1 1 1,0 0 0,2 1 0,1 1-8,0 0 0,1-1 0,-1 1 0,1-1-1,0-1 1,9 4 0,4 0-38,1-2 1,-1 0-1,30 2 0,-2-2 42,0-3-1,59-5 0,-94 3-50,1 0 1,-1-1 0,0-1 0,-1 0-1,1-1 1,-1 0 0,1-1-1,-1 0 1,0 0 0,-1-2-1,1 1 1,-1-1 0,-1 0 0,10-10-1,-17 14 3,0 0 1,0-1-1,0 1 0,0-1 0,0 1 1,-1-1-1,0 0 0,2-4 0,-1 3 121,-2 23-52,0 464 2973,1-479-3080,-1 1 0,0-1 0,0 0 0,-1 0 0,1 1 0,-1-1 0,1 0 0,-1 0 0,0 0 0,-2 5 0,2-7-221,-1 1 0,1-1 1,0 0-1,-1 0 0,1 0 1,0 0-1,-1-1 0,1 1 0,-1 0 1,1 0-1,-1-1 0,0 1 1,1-1-1,-1 0 0,0 1 1,1-1-1,-1 0 0,0 0 1,1 0-1,-1 0 0,-2 0 1,-13 0-7156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7347,'0'0'2834,"0"0"-1314,0 0-31,0 0-171,0 0-179,0 0-288,0 0-56,-2 15-109,-5 79 711,5 104 0,0 34-82,-1-186-1136,-2 0-1,-20 86 1,21-113-154,3-15-20,1 0 0,-1 0-1,0 0 1,0-1 0,-1 1 0,1 0 0,-1-1-1,0 1 1,1-1 0,-1 0 0,-4 5-1,5-7-214,1 5-1887,0-5 1895,1-1-1,-1 1 1,0 0-1,0-1 1,0 1-1,0-1 1,0 1-1,0 0 1,0-1-1,0 1 1,0 0-1,0-1 1,0 1-1,0-1 1,0 1-1,0 0 0,0-1 1,-1 1-1,1-1 1,0 1-1,-1 0 1,1-1-1,0 1 1,-1-1-1,1 1 1,0-1-1,-1 0 1,1 1-1,-1-1 1,0 1-1,0-1-4202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0 8900,'0'0'1902,"0"0"-442,0 0 132,0 0-194,0 0-291,-46 3-194,-147 11-139,180-14-672,1 1 1,-1 0-1,1 1 1,0 1 0,0 0-1,0 1 1,0 0 0,1 0-1,-1 2 1,-11 6-1,1 1 61,17-11-143,1 1 0,-1 0 0,1 0 0,0 1 0,0-1 0,0 1 0,1 0 0,-1 0 0,1 0 0,-4 6 0,6-7-32,-1-1-1,1 1 1,0 0-1,0-1 1,0 1-1,0 0 1,0 0-1,1 0 1,-1 0-1,1 0 1,0 0-1,-1 0 0,2 0 1,-1 0-1,0 0 1,0 0-1,1 0 1,0-1-1,0 1 1,1 4-1,-1-5 1,1 0 1,0 0-1,0 0 0,-1 0 0,1-1 1,0 1-1,1 0 0,-1-1 0,0 0 1,0 1-1,1-1 0,-1 0 0,1 0 0,-1 0 1,1 0-1,-1-1 0,1 1 0,3-1 1,6 3-25,19 6-5,-13-4 39,0 0 0,-1 2 0,1 0 0,24 13 0,-38-17-1,0 0 1,0-1-1,0 1 1,0 1-1,-1-1 1,1 0-1,-1 1 1,0 0-1,0 0 1,-1 0-1,1 0 1,-1 0-1,0 0 1,0 1-1,0-1 1,0 1-1,-1 0 1,0-1-1,0 1 1,0 0-1,-1 0 1,1 7-1,-1 0-5,1-9 31,-1-1-1,0 1 0,1-1 1,-1 1-1,0-1 0,0 1 1,0-1-1,-1 1 0,1-1 1,-1 1-1,1-1 0,-1 1 0,0-1 1,0 0-1,0 1 0,0-1 1,0 0-1,-1 0 0,1 1 1,-1-1-1,1 0 0,-1-1 0,0 1 1,1 0-1,-1 0 0,0-1 1,0 1-1,-1-1 0,-2 2 1,-11 4 110,0 0 0,-1-1 0,0-1 0,0 0 0,-1-2 0,1 0 1,-1 0-1,0-2 0,-31-1 0,49 0-255,-1-1-1,0 1 1,1-1 0,-1 1 0,0-1 0,1 1-1,-1-1 1,1 0 0,-1 1 0,1-1 0,-1 0-1,1 1 1,-1-1 0,1 0 0,0 1 0,-1-1-1,1 0 1,0 0 0,0 0 0,0 1 0,-1-1-1,1 0 1,0 0 0,0 0 0,0 1-1,0-1 1,0 0 0,1 0 0,-1 0 0,0 0-1,0 1 1,0-1 0,1-1 0,0-5-3391,-1 2-2135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9236,'0'0'1862,"0"0"-357,0 0 147,0 0-76,0 0-309,0 0-474,-41 10-348,-124 33-245,123-26-181,42-17-22,-1 0 1,1 0 0,0 0 0,0 1 0,-1-1-1,1 0 1,0 0 0,0 1 0,0-1-1,0 0 1,0 0 0,-1 1 0,1-1-1,0 0 1,0 0 0,0 1 0,0-1 0,0 0-1,0 1 1,0-1 0,0 0 0,0 0-1,0 1 1,0-1 0,0 0 0,0 1-1,0-1 1,0 0 0,0 0 0,0 1 0,0-1-1,1 0 1,-1 1 0,0-1 0,0 0-1,0 0 1,0 0 0,1 1 0,-1-1-1,2 5-43,-1-3 35,1 0-1,-1-1 0,0 1 1,1 0-1,0 0 1,-1-1-1,1 1 0,0-1 1,0 1-1,0-1 1,0 0-1,0 0 0,0 0 1,0 0-1,0 0 1,0-1-1,5 2 0,3 2 42,9 6 94,105 55 231,-111-56-352,1-1 1,-1 2 0,-1-1-1,0 2 1,0 0 0,13 17 0,-21-22 4,0 0 0,-1 0 1,0 0-1,0 0 0,-1 1 1,0 0-1,0-1 0,0 1 1,-1 0-1,0 0 1,-1-1-1,1 1 0,-1 0 1,-1 8-1,0-14 25,1 1 1,-1-1-1,0 1 1,0-1-1,1 0 0,-1 1 1,0-1-1,0 0 0,0 0 1,-1 0-1,1 0 1,0 0-1,0 0 0,-1 0 1,1 0-1,0 0 1,-1 0-1,1-1 0,-1 1 1,1-1-1,-1 1 0,1-1 1,-1 0-1,1 1 1,-1-1-1,1 0 0,-1 0 1,-2 0-1,-53 3 245,53-3-217,-18-4-335,20-3-1785,1-4-3790,1 4 1908,0 4-3905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5154,'0'0'4378,"0"0"-2350,0 0-705,0 0-368,0 0-378,0 3 58,0 4-497,0-1 1,1 1 0,0-1 0,0 1-1,0-1 1,1 1 0,-1-1 0,2 0-1,-1 0 1,1 1 0,0-2-1,0 1 1,0 0 0,1-1 0,6 8-1,-4-7-55,1 0-1,0 0 0,0-1 0,0 0 0,1 0 0,-1-1 0,1 0 0,0 0 0,1-1 0,10 3 0,15 2 82,2-2-1,-1-1 0,0-2 1,57-3-1,-73 0 14,-16 1-128,1-1 0,-1 0 0,0 0 0,1 0 0,-1 0 1,0-1-1,1 1 0,-1-1 0,0 0 0,0 0 0,0 0 0,1-1 0,-1 1 0,-1-1 0,1 1 0,0-1 0,0 0 0,3-3 0,-3 1 60,-1 0-1,0 0 1,-1-1 0,1 1-1,-1 0 1,0-1-1,0 1 1,0 0-1,0-1 1,-1 1-1,0-1 1,0 1-1,0-6 1,0 2-19,0 0 0,-1 0 1,1 0-1,-1 0 0,-3-8 0,3 13-306,0 0 0,-1 0 0,1 0 0,-1 0 0,0 0 0,0 0 0,0 1 0,0-1 0,-1 0-1,1 1 1,-1 0 0,1 0 0,-7-4 0,7 3-1370,2 3-2929,0 0-386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9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10085,'0'0'2193,"0"0"-387,0 0-3,0 0-602,0 0-617,0 0-133,0 21-64,0 97 208,0-115-567,1-1-1,-1 0 1,1 0 0,-1 0 0,1 0 0,0 0 0,0 0-1,0 0 1,0-1 0,0 1 0,0 0 0,1 0-1,-1-1 1,1 1 0,-1-1 0,1 1 0,0-1 0,-1 0-1,1 1 1,0-1 0,0 0 0,0 0 0,0 0 0,0-1-1,0 1 1,0 0 0,3 0 0,7 2-13,1 0 0,-1-1 1,18 1-1,56 3-252,1-4 0,0-3 0,0-5 0,98-18 1,-178 23-311,26-7-223,-19 0-1627,-8-2-3379,-6 5-2294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39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7091,'0'0'2545,"0"0"-1168,0 0 160,0 0-337,0 0-431,0 0 63,65-34 192,-12 26-479,17 2-385,1 1-80,-6 0-16,-1 2-64,-16 3-400,-13 0-433,-12 0-591,-11 0-401,-12 0-1217,0 0-1296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40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4786,'0'0'1313,"0"0"400,0 0-33,0 0 401,0 0-224,0 0-336,118 24-273,-65-22-479,0-2-321,0 3-304,0-3-144,0 0-256,-42 0-2049,1 0-3074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5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31 186 8708,'0'0'3394,"0"0"-1636,0 0-467,0 0-635,0 0-96,3 21 115,1-2-513,0-2 3,-1-1 0,-1 0 1,0 1-1,-1 0 0,-1-1 0,-3 32 0,2-46-133,1 0-1,-1 0 1,1 1-1,-1-1 1,0 0-1,1 0 1,-1 0-1,0-1 1,0 1-1,-1 0 1,1 0-1,0 0 1,-1-1-1,1 1 1,-1-1-1,1 1 1,-1-1-1,0 0 1,1 1-1,-1-1 1,0 0-1,0 0 0,0 0 1,0-1-1,0 1 1,0 0-1,0-1 1,0 1-1,-2-1 1,3 0 408,0-24 363,1 12-624,0 0 0,0 0 0,1 0 0,4-18 0,-4 26-175,0 0-1,1 1 1,-1-1 0,1 1 0,0-1 0,0 1 0,0 0 0,0 0 0,1 0 0,-1 0-1,1 0 1,0 0 0,0 1 0,0-1 0,0 1 0,0 0 0,0 0 0,4-2 0,7-2-28,0 0 1,1 1 0,-1 1-1,1 0 1,0 1 0,-1 1-1,1 0 1,1 1 0,-1 0-1,0 1 1,0 1 0,0 1 0,0 0-1,0 1 1,-1 0 0,1 1-1,-1 1 1,16 7 0,81 48 32,94 45 46,-175-93-25,-1-1 0,2-1 0,-1-2 1,1-1-1,40 4 0,-45-9 66,0 0 1,0-2-1,-1-1 0,29-4 1,-44 3-5,0 0-1,0-1 1,0 0 0,0-1 0,0 0 0,-1-1 0,0 0-1,0 0 1,0-1 0,0 0 0,-1-1 0,11-10 0,-3-1 47,-1 0 0,-1-1 1,0 0-1,15-32 0,36-89-81,-53 114-121,-7 14-344,-1 1 0,0-1 1,-1 0-1,0 0 1,-1 0-1,0 0 1,0-20-1,-2 32-1994,-4 3-3407,-15 12-5039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41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2225,'0'0'3570,"0"0"-1892,0 0-334,0 0 65,0 0-379,0 0-438,0 0-266,0 0-78,0 0-14,0 0-20,0 0 13,0 0 93,0 0 96,0 0 27,0 0 5,0 0 48,0 0-18,0 0-89,0 0-34,0 0-72,0 0-94,0 0-45,0 0-29,0 0-21,0 0-33,0 2-34,-17 292 1501,17-283-1506,-1-7-19,1 1 1,0-1 0,0 1-1,0-1 1,1 1 0,0-1 0,0 0-1,0 1 1,2 4 0,-2-7-12,1-1 1,-1 1 0,1-1 0,-1 1-1,1-1 1,0 0 0,0 0-1,-1 0 1,1 0 0,0 0-1,0 0 1,0 0 0,0-1 0,0 1-1,0-1 1,0 1 0,1-1-1,-1 0 1,0 0 0,0 0 0,0 0-1,4-1 1,14 1-111,-6 1 58,1-1 0,-1-1 1,1 0-1,23-6 1,-32 5 65,0 0 0,-1 0 0,1-1 1,-1 0-1,0 0 0,1 0 0,-2-1 1,1 0-1,0 0 0,-1 0 0,1 0 0,-1-1 1,-1 0-1,6-7 0,-7 9 15,0 0 1,0 0-1,0 0 0,0 1 1,0-1-1,1 1 0,-1 0 1,1-1-1,-1 1 0,1 0 1,5-2-1,-6 4-35,0-1 0,1 1 0,-1-1-1,1 1 1,-1 0 0,0 0 0,1 0 0,-1 0 0,1 1 0,-1-1 0,0 1 0,1-1 0,-1 1-1,0 0 1,1 0 0,3 2 0,23 9 38,1-2 1,1-1-1,-1-1 0,2-2 1,-1 0-1,1-3 1,40 1-1,41 0 856,-119-30 302,-7-19-1086,8 30-780,0-1-1,1 1 1,1-1 0,1 0 0,-1-19-1,3 26-280,0-2-330,0 1-2773,0 5-940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4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8196,'0'0'2670,"0"0"-535,0 0-273,0 0-491,0 0-648,0 0-339,0 10 585,0-6-845,1 0 1,0 1-1,0-1 1,0 0-1,1 1 1,0-1-1,-1 0 1,1 0-1,1 0 1,4 7-1,34 40 723,-22-28-398,-16-19-433,0 0-1,1 0 1,-1 0-1,1 0 1,0 0-1,0-1 1,0 1-1,0-1 1,0 0 0,1 0-1,6 3 1,-10-6-670,-1 0-728,0 0-1603,0 0-1503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4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1 91 6739</inkml:trace>
  <inkml:trace contextRef="#ctx0" brushRef="#br0" timeOffset="1">1 91 6739,'388'-90'4082,"-382"90"-2769,-6 13 591,18 6-335,0-1-544,5 1-289,-5-4-176,5 4-192,-5-6-128,0-2-127,-1-3-33,1-3-80,-12-2 0,0-3-80,0 0-737,-6 0-1152,0 0-1344,0 0-3090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4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18 130 5955,'0'0'4106,"0"0"-1908,0 0-563,0 0-138,0 0-283,-5 0-259,-8-3 702,36 1-1162,55-1-498,-66 3 242,560-53 187,-375 30-409,-197 23-2,1 1 0,0-1 0,-1 1 0,1-1 0,-1 1 1,1 0-1,0-1 0,-1 1 0,1 0 0,-1-1 0,0 1 1,1 0-1,-1 0 0,0-1 0,1 1 0,-1 0 0,0 0 1,0 0-1,0 0 0,0-1 0,1 1 0,-1 0 0,0 0 1,-1 0-1,1 0 0,0 1 0,0 34 16,-1-28 36,1 103 290,0-110-360,0-1 46,0 0 50,0-24 220,0-42-364,0 66-96,0 0 19,0 0 32,0 0 13,17 0 44,145-4 21,-136 1-11,0 0-1,0-1 0,0-2 1,26-9-1,-49 14 56,0-1 0,0 0 0,0 0-1,0-1 1,-1 1 0,1 0 0,-1-1 0,1 0 0,-1 1 0,0-1-1,0 0 1,0 0 0,-1 0 0,3-4 0,18-25 112,-18 28-134,-3 3 0,0 0 0,0 1 0,0-1 0,0 0 0,0 0 0,0 1 0,0-1 0,-1 0 0,1 0 0,0 0 0,-1 0 0,1 0 0,-1 0 0,1 0 0,-1-1 0,1 1 0,-1 0 0,1-2 0,-1 2-39,0 1-13,0 0-6,-2 30 124,-16 16 82,14-39-116,1 0 1,0 1-1,0-1 1,1 1-1,0 0 1,0 0-1,1 0 1,-1 9-1,2 38 204,0-28-3652,0-27-2140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5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34 784,'0'0'379,"0"0"-213,0 0-142,0 0-318,0 0 142,0 0 576,0 0 798,6 0 91,11 0-650,-5 0 4802,-12 0-5389,0-1 1,0 0-1,-1 0 0,1 1 1,0-1-1,-1 0 0,1 1 1,-1-1-1,1 0 0,0 1 1,-1-1-1,0 1 0,1-1 1,-1 1-1,1-1 1,-1 1-1,0-1 0,1 1 1,-1-1-1,-1 1 0,-33-6 325,2 0 603,-65-1 0,37 6-64,18-1 180,-72 8 0,101-4-956,1 0 0,-1 1 0,1 1 0,0 0 0,0 1 1,0 0-1,0 1 0,1 0 0,-16 12 0,22-14-107,-7 5 126,-1 1-1,1 1 1,-20 21 0,29-28-166,1 1 1,0 0-1,-1 0 1,2 0 0,-1 1-1,0-1 1,1 1-1,0-1 1,1 1-1,-1 0 1,1-1 0,0 1-1,0 0 1,1 10-1,0-8-19,3 26-23,-2-32 24,-1-1 0,1 0 0,0 1 0,0-1 0,0 0 1,0 0-1,0 0 0,0 0 0,0 0 0,0 0 0,1 0 1,-1 0-1,0 0 0,1 0 0,-1-1 0,0 1 0,1 0 1,-1-1-1,1 0 0,1 1 0,32 8 84,0-1 1,1-2-1,0-1 0,60-1 0,-46-4 47,0-3 0,65-13 0,14-1-573,-122 14 376,-7 3-2436,0 0 2498,0 0-3594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5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18 2545,'0'0'1470,"0"0"-245,0 0-19,0 0-163,0 0-174,1-10 6413,-3 7-7093,-51 1-59,32 0 198,1 2 0,-1 0 1,-40 5-1,56-4-288,-1 0 0,1 0-1,0 1 1,0 0 0,0 0 0,0 0 0,0 0 0,1 1 0,-1-1-1,1 1 1,-1 1 0,1-1 0,0 1 0,0-1 0,1 1 0,-1 0-1,1 0 1,0 1 0,0-1 0,0 1 0,0-1 0,1 1 0,0 0-1,0 0 1,0 0 0,1 0 0,0 1 0,-1-1 0,2 0 0,-1 1-1,1-1 1,0 9 0,0-13-43,0-1 1,0 1-1,-1 0 0,1-1 0,0 1 1,0 0-1,0 0 0,1-1 0,-1 1 0,0 0 1,0 0-1,0-1 0,0 1 0,1 0 1,-1-1-1,0 1 0,1 0 0,-1-1 0,0 1 1,1 0-1,-1-1 0,1 1 0,-1-1 1,1 1-1,-1-1 0,1 1 0,0-1 1,-1 1-1,1-1 0,0 1 0,-1-1 0,1 0 1,0 0-1,-1 1 0,1-1 0,0 0 1,-1 0-1,1 0 0,0 0 0,0 0 0,-1 1 1,1-1-1,0-1 0,0 1 0,-1 0 1,1 0-1,0 0 0,0 0 0,-1 0 1,2-1-1,10 0 115,41 4 283,-38-2-345,0 0 0,0-1 1,0 0-1,0-1 0,18-4 1,-29 4-37,1 0 1,-1-1 0,0 0-1,0 0 1,0 0 0,0 0-1,0 0 1,0-1 0,0 0-1,-1 0 1,0 0-1,1 0 1,-1 0 0,0-1-1,-1 1 1,1-1 0,-1 0-1,1 0 1,-1 0 0,0 0-1,2-7 1,1 0-8,-4 9-65,0 0-1,-1 0 0,1 0 1,0-1-1,-1 1 1,1 0-1,-1 0 0,1-1 1,-1 1-1,0 0 0,0-4 1,-2 33 263,1-16-60,0 0 0,1 0 0,3 21 0,-3-30-116,0 0-1,1 0 0,-1 0 1,1 0-1,0 0 0,-1 0 1,1 0-1,0 0 0,0 0 0,0-1 1,0 1-1,1 0 0,-1-1 1,0 1-1,1-1 0,-1 1 1,1-1-1,-1 0 0,1 0 1,0 1-1,-1-1 0,1 0 0,0-1 1,0 1-1,0 0 0,3 0 1,24 4 253,1-2 1,-1-1 0,56-4 0,-16 0-334,-61 1-93,0 1 0,1-1 0,-1-1 0,15-4 0,-20 5-387,-1 0 0,1 0 0,-1 0 0,1 0 0,-1 0 0,1-1 0,-1 1 0,0-1 1,0 0-1,1 0 0,1-2 0,-3 1-3388,-1 3-1332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5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 3426,'0'0'2262,"0"0"-539,0 0-130,0 0-283,0 0-398,0 0-221,-8 0 75,-1-1-563,-4 0 250,0 1 1,0 0-1,-18 2 0,27-1-351,1-1 1,-1 1-1,1 0 0,-1 0 1,1 0-1,0 1 0,-1-1 0,1 1 1,0 0-1,0 0 0,0 0 0,0 0 1,1 0-1,-1 0 0,0 1 0,1 0 1,0-1-1,-4 7 0,5-9-104,1 1-1,0-1 1,-1 1-1,1-1 1,0 1-1,0-1 0,0 1 1,-1-1-1,1 1 1,0-1-1,0 1 1,0-1-1,0 1 1,0-1-1,0 1 0,0 0 1,0-1-1,0 1 1,0-1-1,0 1 1,1-1-1,-1 1 1,0-1-1,0 1 1,0-1-1,1 1 0,-1-1 1,0 1-1,1-1 1,-1 1-1,1 0 1,21 8-32,44-5 174,-42-3 59,1 1-106,-1 2 0,0 1 0,0 0 0,36 15 0,-58-19-91,-1 0 1,0 0 0,0 1 0,0-1 0,0 0 0,0 0 0,0 1 0,0-1 0,0 0-1,0 1 1,-1-1 0,1 1 0,-1-1 0,1 1 0,-1-1 0,1 1 0,-1-1-1,0 1 1,0-1 0,0 1 0,0 1 0,-1 43 550,0-29-137,1-15-383,-1 0 1,1-1-1,-1 1 0,0 0 0,0 0 1,0-1-1,0 1 0,0 0 1,0-1-1,0 1 0,-1-1 0,1 1 1,0-1-1,-1 0 0,1 0 0,-1 0 1,0 1-1,1-1 0,-1-1 1,0 1-1,0 0 0,1 0 0,-1-1 1,0 1-1,0-1 0,0 1 1,0-1-1,0 0 0,0 0 0,-2 0 1,-73 4 639,65-5-596,-26 3 86,15-1 69,-44-2 0,62 1-299,1-1-1,0 1 1,-1-1 0,1 0 0,0 0 0,0 0 0,0-1 0,0 0-1,0 0 1,0 0 0,0 0 0,1 0 0,-1-1 0,1 1 0,0-1-1,-5-5 1,7 6 687,1 1-3169,0 1-7044,0 0 5535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5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9 2753,'0'0'2831,"0"0"-1369,0 0-171,0 0-93,0 0-336,-10-8 2630,6 8-3197,0-1 86,0 1-1,-1 0 0,1 0 1,0 1-1,-1-1 1,1 1-1,0 0 0,-1 0 1,-4 2-1,7-2-299,1 1 1,-1 0-1,0 0 1,1 0-1,0 0 1,-1 0-1,1 0 1,0 0-1,0 0 1,0 1-1,0-1 0,0 0 1,1 1-1,-1-1 1,1 1-1,-1-1 1,1 3-1,-6 79 1021,6-67-954,-1 1 0,-1-1 0,-7 32 0,2-20 62,1-1 0,2 0-1,0 1 1,1 38 0,69-64-63,-17-2-14,-16 0-2480,52-4 1,-68-4-967,-14 1-1906,-3 4-896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5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3634,'0'0'2569,"0"0"-744,0 0 18,0 0-61,0 0-448,0 0-360,0 0-168,0 0-27,0 0-107,0 0 32,0 0 166,0 26 880,0 87 289,0-112-2021,0-1-39,0 0-78,9 0-619,-6 0-8035,-3 0 1403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0:5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39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2321,'0'0'1697,"0"0"-1265,0 0-208,0 0-224,0 0-320,0 6-1297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1:00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5667,'262'-7'4242,"-190"3"418,-71 4-4289,-1 0 40,0 0 77,0 0 110,6 19 1459,-2-10-1788,-2-3-220,0 0 0,0 0 0,0 0 0,1 0 0,0-1 0,0 1 0,1-1 0,-1 0 1,1 0-1,0 0 0,1-1 0,8 9 0,-11-13-30,-1 1 0,1-1 0,0 0 0,-1 0 0,1 1 0,0-1 1,-1 0-1,1 0 0,-1-1 0,1 1 0,0 0 0,-1 0 0,1-1 0,-1 1 0,1-1 0,-1 0 1,1 1-1,-1-1 0,1 0 0,-1 0 0,0 0 0,1 0 0,1-2 0,33-34 51,-17 15-11,-12 17-55,0-1 0,0 1 0,1 1 1,-1-1-1,1 1 0,0 1 0,0-1 1,0 1-1,0 1 0,1-1 0,10 0 1,-18 3 80,-1 0-2,0 0-33,2 3 3,0 1-1,-1-1 0,1 1 1,1-1-1,-1 0 0,0 0 1,1 0-1,2 3 0,3 4 46,-1-2-13,0 0 0,0 0 0,1 0 1,0-1-1,18 12 0,12 10 68,-35-26-143,0-1 0,0 0 0,1 0 0,-1 0 0,1-1 0,-1 1 0,1-1 0,0 0 0,5 1 0,9-1-4694,-18-1-3114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1:0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27 1137,'0'0'3361,"0"0"-1275,0 0-63,0 0-73,0 0-515,0 0-285,-2-4-256,1 2-822,-1 0 0,0 0 1,0 1-1,0-1 1,0 0-1,0 1 0,0 0 1,0-1-1,0 1 0,0 0 1,-1 0-1,1 0 1,0 0-1,-1 1 0,1-1 1,-1 1-1,1-1 0,-1 1 1,1 0-1,-4 0 0,-68 1 713,40 0-387,18-1-139,0 1-1,-1 0 0,1 1 1,0 1-1,0 0 0,0 2 0,0-1 1,1 2-1,0 0 0,-19 11 1,32-16-239,1 0 1,-1 0 0,1 1-1,0-1 1,-1 0 0,1 1 0,0-1-1,0 1 1,0 0 0,0-1-1,0 1 1,0 0 0,0-1 0,1 1-1,-1 0 1,1 0 0,-1 0-1,1 3 1,-1 38-53,2-25 49,0-17-22,-1 0-1,0 0 0,0 0 0,1 0 0,-1 0 0,1 0 1,-1 0-1,1 0 0,-1 0 0,1-1 0,-1 1 0,1 0 1,0 0-1,-1-1 0,1 1 0,0 0 0,0-1 0,0 1 1,-1-1-1,1 1 0,0-1 0,0 1 0,0-1 0,0 0 0,0 1 1,0-1-1,0 0 0,0 0 0,0 1 0,0-1 0,0 0 1,1 0-1,44 0-42,-32 0 35,22 0 79,-5 1 51,61-7 1,-81 4-104,-1 0 0,1-1 0,-1 0 0,0-1 0,0 0-1,0 0 1,-1-1 0,1 0 0,13-11 0,-12 8 1,-7 6-7,0-1 1,0 1-1,0-1 0,-1 0 0,1 0 1,-1 0-1,1 0 0,-1-1 1,0 1-1,-1-1 0,1 0 0,-1 0 1,4-8-1,-6 12 72,0 0-5,0 0 26,0 0 30,0 0-65,0 0-23,0 0-19,0 0 3,0 0-8,0 0 5,0 0 32,0 0 2,0 0-12,0 0 26,0 0 8,30 38 501,9 0-563,1-1-1,2-2 1,87 55-1,-62-45-7,-67-44-10,13 8 5,0 0 1,-1 1-1,16 16 1,-25-23-7,-1-1 1,0 0-1,0 1 1,0 0-1,0-1 1,0 1-1,-1 0 1,1 0 0,-1 0-1,0 0 1,1 0-1,-2 1 1,1-1-1,0 0 1,-1 0 0,1 1-1,-1-1 1,0 0-1,0 0 1,0 1-1,-1-1 1,1 0-1,-2 6 1,-11-1 19,-56 4 147,-1-3 0,0-2 0,-81-4 1,147-3-163,-71 2 0,-153-4 234,200 0-427,0-1 0,1-2 1,-1-1-1,1-1 0,-50-19 0,76 25 113,-1 1-1,0-1 1,1 0-1,-1 1 1,1-1-1,-1 0 1,1 0-1,0 0 1,-1 0-1,1 0 1,0 0 0,-1 0-1,1-1 1,0 1-1,0 0 1,0-1-1,0 1 1,1 0-1,-1-1 1,-1-1-1,1-13-4469,1 10-1617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1:0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5202,'0'0'2404,"0"0"-195,0 0-405,0 0-340,0 0-98,0 0-251,17 0-293,279-21 1312,153-37-1627,-296 37-437,-127 15-2743,-31 6-1986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1:0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6051,'0'0'1576,"0"0"-73,0 0-271,0 0-445,0 0-269,0 6 2228,0-5-2697,0 0 0,0 0-1,0 1 1,-1-1 0,1 0 0,0 0 0,0 0 0,-1 0 0,1 1 0,0-1 0,-1 0 0,1 0 0,-1 0 0,0 0-1,1 0 1,-2 1 0,-12-2 1467,22-2-839,27-1-594,-34 3-166,-1 0-159,0 11-1823,0-11-2132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1:0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6435,'0'0'1585,"0"0"274,0 0 3,0 0-565,0 0-331,0 0-217,36 0-210,225 0 382,277-31 459,-241 9-829,1069-72 388,-343 21-586,-850 64-352,223-24-373,-372 27-257,-33 2-782,-37 0-223,-68 4-4323,72 0-179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1:05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3 255 4242,'0'0'2393,"0"0"-659,0 0 86,0 0-201,0 0-573,-2 2-10,11 3-682,22-2 880,1-1 0,53-4 0,-16 0-566,490-30 619,-257 8-1013,714-23 955,379-28-623,-1030 33-603,-351 41 0,-12 1-3,0 0 1,1 0 0,-1 0-1,0 0 1,0 0-1,0-1 1,1 1 0,-1-1-1,0 0 1,0 1-1,0-1 1,0 0 0,0 0-1,0 0 1,0-1-1,2-1 1,-3 2-36,-1 1 0,1-1-1,-1 1 1,1-1 0,-1 1 0,0-1-1,1 0 1,-1 1 0,0-1 0,1 1-1,-1-1 1,0 0 0,0 1 0,0-1-1,1 0 1,-1 1 0,0-1 0,0 0-1,0 0 1,0 1 0,0-1 0,-1 0-1,1 1 1,0-1 0,0 0 0,0 1-1,0-1 1,-1 0 0,1 1 0,0-1-1,-1 1 1,1-1 0,0 0 0,-1 1 0,1-1-1,-1 1 1,1-1 0,-1 1 0,1-1-1,-1 1 1,1 0 0,-1-1 0,0 1-1,1 0 1,-1-1 0,0 1 0,1 0-1,-2-1 1,-37-1-5777,27 3 2682,-11-1-7699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2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2163 267 1072,'0'0'1948,"0"0"-777,0 0-365,0 0 61,0 0 141,-2-1 6326,-1-1-3741,-22-11-3386,-89-44 676,70 32-688,-97-36-1,39 24-55,70 23 10,-1 2 0,0 1 1,0 2-1,-1 1 1,-47-5-1,76 13-144,-63-4 81,-108 7-1,145 3-51,0 0-1,1 2 1,-45 18-1,-5 1 33,-166 66 318,129-45-181,18-5-16,2 3 0,-154 101 0,242-140-186,0-1 1,1 2 0,0-1 0,1 1 0,0 1 0,0-1-1,0 1 1,1 0 0,-9 20 0,-2 9 40,-16 52-1,12-31 71,14-36-51,1 0-1,2 1 1,0-1 0,1 1-1,2 0 1,2 41 0,-1-30-46,1-27-10,0-1 0,1 0 0,0 0 0,0 1-1,0-2 1,1 1 0,0 0 0,0 0 0,1-1-1,0 0 1,0 1 0,0-2 0,10 11 0,14 22 10,-14-15 3,2-1 1,1 0-1,0-1 0,1-1 1,2 0-1,0-2 1,1 0-1,0-1 0,2-2 1,0 0-1,0-1 0,2-1 1,-1-2-1,2 0 0,-1-2 1,54 13-1,53 1 79,161 8 0,-107-14-21,8 2 16,296-7 0,-420-18-32,-1-2 0,0-4 0,89-27 0,192-86 57,-272 92-75,111-64-1,-155 77-16,-1-2 0,-1-2 0,-1-1 0,-1-1-1,37-42 1,-57 55-9,0 0-1,-1 0 0,0-1 1,-1-1-1,-1 1 0,0-1 1,-1 0-1,-1-1 0,6-25 1,-5 2 4,-1 1 0,-1-74 0,-4 100-17,0 1 0,-1-1 0,0 0 1,-1 0-1,-1 0 0,1 1 1,-2-1-1,0 1 0,0 0 0,-1 0 1,0 0-1,-1 1 0,0-1 0,-1 2 1,0-1-1,0 1 0,-15-14 0,-7-4 1,-1 1-1,-2 2 0,-1 1 0,0 2 0,-2 1 0,0 2 1,-1 1-1,-71-23 0,-12 7-41,-184-29-1,-293-3-644,220 53-2905,318 12-542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2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4802,'0'0'2321,"0"0"-768,0 0-187,0 0-51,0 0-362,0 0-417,1-1 5256,19-1-5731,1267 29 1238,-664 2-938,2355 84 999,-2326-102-1263,1151 37-87,-1782-46 254,-5 0-1045,8-1-5012,-14-1-2376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3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51 0,'0'0'141,"0"0"65,0 0 93,0 0 194,0 0 209,0 0 173,0 0 56,0 0-93,0 0-123,0-7 26,0-36 2146,0 43-2409,0 0-70,0 0-123,0 0 65,6 13 3510,-6-3-3707,0 1-1,0 0 0,-1-1 1,-1 1-1,0-1 1,0 1-1,-8 18 0,-29 72 981,-23 50 117,-1-8-228,61-135-893,3-6-6824,-1-2 1839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3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3746,'0'0'1753,"0"0"-606,0 0 117,0 0 102,0 0-171,6-1-127,72-5 3457,51 6-3217,-49 2-1173,-79-2-162,-1 0-80,0 0-426,24-9-3797,-21 7 3396,-1 1 422,0 0-1,0-1 1,-1 1 0,1 0 0,-1 0-1,1-1 1,-1 1 0,0-1 0,1 0 0,-1 1-1,0-1 1,1-3 0,-2 0-3108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5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4418,'0'0'1483,"0"0"-375,0 0 201,0 0-172,0 0-299,0 0-161,0 0 94,0 0 118,0 0-238,0 0-158,0 32 2122,0 22-1982,2 0 1,2-1 0,21 98-1,1-64-283,-16-59-189,-2 1 1,0 0-1,-2 1 0,-1-1 1,1 38-1,-6-66-273,0-1-539,0 0-835,0 0-1363,0 0-1633,0 0-3042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4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2609,'0'0'3071,"0"0"-1212,0 0-258,0 0-117,0 0-337,0 0-275,0 0-229,0 0-245,0 0-142,0 0-91,0 0-15,0 0-36,0 0-31,0 8 3975,0 22-3866,0-14-133,2 1 1,0-1 0,0 1-1,2-1 1,0 0-1,1 0 1,0 0 0,1-1-1,1 0 1,1 0-1,17 27 1,-16-28-29,-1 1 1,-1 0 0,0 0-1,-1 1 1,-1 0 0,0 0-1,-1 0 1,-1 1-1,0-1 1,-2 1 0,1 0-1,-3 18 1,2-18 59,1 1 0,1-1 0,9 33 0,-7-33-54,-1 0 1,-1 0 0,3 34 0,-6 206 239,1-231-194,2 0-1,9 37 1,0 7-32,24 137-44,-16-101 34,20 177 292,-16-112-321,-1-11 14,-15 4 136,7 57-111,-4-102 128,-8 206 0,-5-163-102,-4 302 235,3-413-275,-16 92 0,-1 1-31,15 16 32,5-93 16,-12 94 1,-6 60 88,11-102-115,-8 25-17,-4 94 26,19 326 155,-12-317-107,12-203-78,17 773 64,-13-364 60,-7-236 23,1-71-56,5 161 79,38-45-94,-13-31 111,3 113 92,-14-174-241,18 332 35,-35 89 560,-1-593-640,1 0 0,-1 0 0,0-1 0,0 1 0,0 0 0,0 0-1,0 0 1,0 0 0,-1 0 0,1 0 0,-1 0 0,1 0 0,-1 1-1,0-1 1,0 1 0,0-1 0,0 1 0,-4-3 0,-47-24-2,42 22 4,-61-30-57,-68-48 0,124 73 63,-1 2 0,0 1 0,-32-13 0,48 21-10,1 0-1,0 0 1,-1 0-1,1 0 1,0-1-1,-1 1 1,1 0-1,0 0 1,-1 0-1,1 0 0,0 0 1,-1 0-1,1 0 1,-1 0-1,1 0 1,0 0-1,-1 0 1,1 0-1,0 0 1,-1 0-1,1 0 1,0 1-1,-1-1 1,1 0-1,0 0 0,-1 0 1,1 0-1,0 1 1,-1-1-1,1 0 1,0 0-1,-1 1 1,1-1-1,0 0 1,0 1-1,-1-1 1,3 15-205,16 15-98,2-15 300,1 0 1,1-2-1,0 0 1,1-1-1,24 8 0,5-1-6,67 16-1,-104-32-21,0-1-1,0-1 1,28 0-1,22 2-56,-60-3 101,-1 1 0,1 0 0,0-1 0,-1 0 0,1 0 0,-1 0 0,1 0 0,0-1 0,-1 0 0,1 0 0,-1 0-1,0 0 1,5-3 0,-1-1 19,-1 0 0,-1 0-1,1-1 1,-1 0-1,11-13 1,-6 7-10,13-15 20,0-1 0,-2-1 1,21-35-1,-29 41-19,1 1-1,2 1 1,0 0 0,1 2-1,1 0 1,28-22-1,-29 30-7951,-18 11 3281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3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33 1505,'2'-10'1853,"1"-7"6250,-2 11-2171,-1 18-5733,-2 5 39,0 0-1,-1 1 0,-1-1 1,0-1-1,-1 1 1,-9 17-1,7-14-54,0 1 0,1-1-1,-6 34 1,10-37-106,-1 0 0,-1-1 0,0 1 0,-1-1 0,-10 23 0,13-36-598,-2 6 1356,3-8-9636,1-1 2860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3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26 2449,'0'0'2601,"0"0"-688,0 0-11,0 0-122,0 0-428,-13-4-258,-1-1-749,0 1 0,-1 0 0,1 1 0,-25-2 0,34 5-258,0-1 1,-1 1 0,1 1 0,0-1 0,-1 1 0,1 0 0,0 0-1,0 1 1,-1-1 0,1 1 0,0 0 0,1 1 0,-1-1 0,0 1 0,1 0-1,-1 0 1,1 0 0,0 1 0,-4 4 0,3-1-19,1 0-1,0 1 1,0-1-1,0 1 1,1 0 0,1 0-1,-1 0 1,1 0 0,1 0-1,-1 1 1,1-1-1,1 1 1,0-1 0,0 0-1,1 1 1,-1-1 0,4 12-1,-3-18-63,1 1-1,-1-1 1,1 0 0,0 0-1,0 1 1,0-2 0,0 1-1,0 0 1,0 0 0,0-1-1,0 1 1,1-1 0,-1 1 0,1-1-1,-1 0 1,1 0 0,-1 0-1,1 0 1,0-1 0,-1 1-1,1-1 1,4 1 0,67 7-35,-37-7 1,-8 1 146,47-4 0,-69 2-96,1-1 1,-1 0 0,0-1-1,1 0 1,-1 0-1,0-1 1,0 0-1,0 0 1,0 0 0,-1-1-1,8-5 1,-12 5-28,1 1 0,-1-1 1,-1 0-1,1 0 0,-1 0 0,1 0 1,-1 0-1,0 0 0,-1 0 0,1 0 1,-1 0-1,1 0 0,-1 0 1,0-1-1,-1 1 0,1 0 0,-2-5 1,1-12-1872,1 21 1760,0 0 0,0 0 1,0 0-1,0-1 0,0 1 0,0 0 0,0 0 0,0 0 0,0-1 1,0 1-1,0 0 0,0 0 0,0 0 0,0 0 0,0-1 0,0 1 0,0 0 1,0 0-1,-1 0 0,1 0 0,0-1 0,0 1 0,0 0 0,0 0 1,0 0-1,0 0 0,-1 0 0,1 0 0,0-1 0,0 1 0,0 0 0,0 0 1,-1 0-1,1 0 0,0 0 0,0 0 0,0 0 0,0 0 0,-1 0 1,1 0-1,0 0 0,0 0 0,0 0 0,0 0 0,-1 0 0,0 0-5515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40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51 3458,'0'0'3049,"0"0"-1195,0 0-376,0 0-229,0 0-372,0 0-295,-7-16 6904,5 17-7476,0-1 1,0 0-1,0 1 0,0 0 0,1-1 1,-1 1-1,0 0 0,0 0 0,0 0 1,1 0-1,-1 0 0,1 0 0,-1 1 1,1-1-1,-1 0 0,1 1 0,0-1 1,-1 1-1,1 0 0,0-1 0,0 1 1,0 0-1,0 0 0,1 0 0,-1-1 1,0 1-1,1 0 0,0 0 0,-1 0 1,1 0-1,0 0 0,0 4 0,-2 12 10,1 0-1,3 33 0,-1-23-7,-1-26-13,1 0-1,0 0 1,-1 0-1,1 1 0,0-1 1,0 0-1,0 0 0,0 0 1,1 0-1,-1-1 1,0 1-1,1 0 0,-1 0 1,1-1-1,0 1 1,-1-1-1,1 0 0,0 1 1,3 0-1,48 27-54,-29-17 43,-24-12 18,9 6-26,0-1-1,0-1 0,0 1 1,1-1-1,19 5 1,-27-9 16,1 0 0,-1 1 0,0-1 0,1 0-1,-1-1 1,0 1 0,0 0 0,1 0 0,-1-1 0,0 0 0,0 1 0,1-1 0,-1 0 0,0 0 0,0 0 0,0 0 0,0-1 0,0 1 0,-1 0 0,1-1 0,0 1 0,0-1 0,-1 0 0,1 1 0,-1-1 0,0 0-1,0 0 1,1 0 0,-1 0 0,0 0 0,-1 0 0,2-4 0,11-18 87,-11 20-69,0 1 0,0 0 1,0-1-1,0 0 1,-1 1-1,1-1 1,-1 0-1,0 0 1,0 1-1,0-5 1,-1 7 10,0 1 16,0 0-24,0 0-56,0 0 42,0 0-68,5 4 66,0-1 0,1 0 0,-1-1 1,1 1-1,0-1 0,-1 0 1,1 0-1,0-1 0,8 1 0,11 4-5,127 43 82,-147-48-71,-4-1 39,-1-36 931,0-207-34,-21 241-2190,18 2 905,0 0 1,-1 0 0,1 0-1,-1 1 1,1-1-1,0 1 1,-1 0 0,1 0-1,0 0 1,0 1-1,0-1 1,0 1 0,0-1-1,-4 4 1,-20 11-4847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4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2097,'0'0'5218,"0"0"-2971,0 0-1081,0 0-150,0 0-298,-1 5-158,-18 129 3003,15-85-2429,-14 57 1,18-105-1221,-1 0 1,1 0-1,0-1 0,-1 1 1,1 0-1,-1 0 0,1 0 0,0 0 1,-1-1-1,0 1 0,1 0 1,-1 0-1,0-1 0,1 1 1,-1 0-1,0-1 0,1 1 1,-1-1-1,0 1 0,0-1 1,0 1-1,0-1 0,0 0 1,1 1-1,-1-1 0,0 0 1,0 0-1,0 0 0,0 0 0,0 0 1,0 0-1,0 0 0,0 0 1,0 0-1,0 0 0,0 0 1,-1-1-1,-4 1-1466,-5 0-3274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4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4 205 3586,'0'0'1939,"0"0"-495,0 0 156,0 0 94,0 0-312,-2-5-443,1 4-902,1 0 0,0 0 0,-1 0 0,1-1 0,0 1 0,0 0 0,0 0 0,0 0 0,0 0 0,0 0 0,1 0 0,-1 0 0,0 0 0,0 0-1,1 0 1,-1 0 0,1 0 0,-1 0 0,1 0 0,-1 0 0,1 0 0,0 0 0,-1 0 0,1 0 0,0 1 0,0-1 0,-1 0 0,1 1 0,0-1-1,0 0 1,0 1 0,0-1 0,0 1 0,0-1 0,0 1 0,0 0 0,0-1 0,0 1 0,2 0 0,62-14 1388,-37 10-886,591-131 2734,-613 134-4123,15-5 2223,-16 3-4469,-3 0-4186,-2 3 143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4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28 7523,'0'0'2402,"0"0"-543,0 0-314,0 0-385,0 0-415,0 0-209,-37 8 35,-110 26 32,144-34-555,0 1 0,0 0 0,0 0 0,0 0 0,0 0 0,0 1 0,0-1 0,0 1 0,1 0 0,-1 0 0,1 0 1,-1 0-1,1 0 0,0 0 0,0 1 0,0-1 0,0 1 0,-3 4 0,4-4 10,1 0-1,-1 0 1,0 0-1,1 1 1,0-1 0,-1 0-1,1 0 1,1 0-1,-1 1 1,0-1 0,2 3-1,-1 9 220,0-12-257,-1-1 0,0 0 0,1 0 0,0 0 1,-1 0-1,1 0 0,0 0 0,0 0 0,0 0 1,1 0-1,-1-1 0,0 1 0,1 0 0,-1-1 1,1 1-1,-1-1 0,1 1 0,0-1 0,-1 0 1,1 0-1,0 0 0,0 0 0,0 0 0,0 0 1,0 0-1,0 0 0,0-1 0,4 1 0,9 3 5,1-2 0,29 3 0,-35-4-2,144 2 123,-108-3-127,-43 0-4,1 0 0,0 0 0,-1 0-1,1 0 1,-1-1 0,1 0 0,-1 1 0,0-1 0,1 0 0,-1-1 0,0 1-1,1-1 1,-1 1 0,0-1 0,0 0 0,0 0 0,-1 0 0,1-1 0,0 1-1,-1-1 1,1 1 0,-1-1 0,0 0 0,0 0 0,0 0 0,0 0 0,-1 0-1,1 0 1,-1 0 0,0-1 0,0 1 0,0-1 0,0 1 0,-1-1 0,1 1-1,-1-1 1,0 1 0,0-1 0,-1-5 0,1 4-12,1 1 0,-1 0 0,-1 0 0,1 0-1,-1-1 1,0 1 0,0 0 0,0 0 0,0 0 0,-1 0 0,1 0 0,-1 1 0,0-1-1,-3-4 1,-1 3-30,1 0-1,-1 0 0,0 0 0,0 1 1,0 0-1,0 1 0,-12-6 0,11 6-712,-33-15 1702,26 15-3668,4 5-3822,10-2-2420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4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4322,'0'0'2249,"0"0"-880,0 0-99,0 0-251,0 0-334,0 0-100,0 0 135,0 17 1686,-3-10-2173,1-1-1,-2 1 1,1 0-1,-1-1 1,0 0-1,0 0 1,0 0-1,-1-1 1,0 1 0,0-1-1,-7 5 1,-16 21 253,-46 60-30,66-75-718,8-12-4551,0-4-2675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4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18 1521,'0'0'1504,"0"0"-546,0 0-334,0 0-333,0 0-195,0 0-8,4 0 126,10 0 35,-3 0 5198,-11-3-4677,0 2-729,1 1 0,-1-1 1,0 1-1,0 0 1,0-1-1,0 1 1,0-1-1,0 1 1,0-1-1,0 1 0,0-1 1,0 1-1,0 0 1,0-1-1,0 1 1,0-1-1,0 1 0,-1-1 1,1 1-1,0 0 1,0-1-1,0 1 1,-1 0-1,1-1 1,0 1-1,-1 0 0,1-1 1,-1 1-1,-36-1 528,14 0-265,0 1 0,0 1 0,0 1 0,-31 6 0,48-6-251,-1 0 0,1 0 0,0 0 0,0 1 0,0 0-1,0 0 1,1 0 0,-1 1 0,1 0 0,0 0 0,0 0-1,0 1 1,1 0 0,-1 0 0,1 0 0,0 0 0,1 1 0,-1-1-1,1 1 1,-3 7 0,4-7-34,1 0 0,-1 0 0,1 0 0,0 0-1,1 0 1,0 0 0,0 8 0,0-4-13,0-10-4,1 1 1,-1 0-1,0-1 0,1 1 0,-1 0 0,1-1 0,-1 1 0,1-1 0,-1 1 0,1-1 0,-1 1 0,1-1 0,-1 1 0,1-1 0,0 0 0,-1 1 0,1-1 0,0 0 0,-1 1 0,1-1 0,0 0 0,0 0 0,-1 0 0,1 1 0,0-1 0,0 0 0,-1 0 0,1 0 0,1 0 0,28 0 57,-25 0-29,17 0 55,107-5 369,-113 3-460,-1-1 1,1 0 0,-1-2-1,0 0 1,0 0 0,17-9-1,-30 12 17,36-20-31,-37 21 68,1-1 0,0 1 0,-1 0 0,0-1 0,1 1 0,-1-1 0,0 1 0,0-1 0,0 1 0,0-1 0,0 0-1,0 0 1,0 1 0,-1-1 0,1 0 0,-1 0 0,1 0 0,0-3 0,-1 4 40,0 1-114,0 0-17,0 0 19,0 0 112,0 0-45,0 0-3,0 0 0,0 0 18,0 53 740,0-51-750,1 0 0,0 0 0,0 0 0,0 0 0,0 0 0,0 0 0,0 0 0,0 0 0,1-1 0,-1 1 0,1-1 0,-1 1 0,1-1 0,0 1 0,-1-1 0,1 0 0,0 0 0,0 0 0,0 0 0,0 0 0,0 0 0,0-1 0,0 1 0,0-1 0,0 1 0,0-1 0,1 0 0,2 1 0,36 4-803,-8-4-4842,-27-1-53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4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397 192 3169,'0'0'2428,"0"0"-662,0 0-138,0 0 61,0 0-230,-9-4-440,-4 0-879,-1 0 0,1 1 1,-1 0-1,0 1 0,0 1 0,0 0 0,0 1 1,-1 0-1,1 1 0,0 0 0,-14 5 0,8-2 198,0 2 0,0 0 0,1 1 0,0 1 0,1 1 0,0 0 0,-28 20 0,44-28-307,1 0 1,-1 0-1,0 0 0,1 0 1,-1 0-1,0 1 0,1-1 1,0 1-1,-1-1 1,1 1-1,0-1 0,0 1 1,0 0-1,0 0 0,0-1 1,0 1-1,0 0 0,1 0 1,-1 0-1,0 0 0,1 0 1,0 0-1,0 0 0,-1 0 1,1 0-1,0 0 0,1 0 1,-1 0-1,0 0 0,1 0 1,0 4-1,1-3-25,0 0 0,0-1-1,0 1 1,0-1 0,0 0 0,0 1-1,1-1 1,-1 0 0,1 0 0,-1-1-1,1 1 1,0 0 0,0-1-1,0 0 1,0 1 0,0-1 0,0 0-1,0-1 1,4 2 0,37 3-52,1-1 0,0-2 0,70-6 0,-110 4 37,1-1 1,0 1-1,-1-1 1,0 0 0,1-1-1,-1 0 1,0 1-1,1-2 1,-1 1-1,-1 0 1,1-1-1,0 0 1,0 0 0,-1-1-1,0 1 1,0-1-1,0 0 1,0 0-1,0 0 1,-1-1-1,0 1 1,0-1 0,4-7-1,-2 0 87,-1-1 0,0 0 0,0 0 0,-2 0 0,1-1 0,-2 1 0,0-1 0,-1-16 0,2 1 110,0-34-147,-2 59-17,0 1-1,-1 0 1,1 0-1,0 0 0,-1 0 1,0 0-1,0 0 1,0 0-1,0 0 1,0 0-1,0 0 1,-1 1-1,0-1 1,-2-4-1,3 6-7,0 1 0,0-1 1,0 0-1,0 0 0,1 1 0,-1-1 0,0 1 0,0-1 0,0 0 0,0 1 0,-1 0 0,1-1 0,0 1 0,0 0 0,0-1 1,0 1-1,0 0 0,0 0 0,0 0 0,-1 0 0,1 0 0,0 0 0,0 1 0,0-1 0,0 0 0,0 0 0,0 1 1,-2 0-1,1 0-2,0 1 1,-1 0-1,1 0 1,0 0 0,0 0-1,1 0 1,-1 0-1,0 0 1,1 1-1,-1-1 1,-1 4 0,0 2 10,-1 0 1,1 1 0,1-1 0,-1 1-1,1-1 1,-1 15 0,2 24 104,-1-24-27,2-1-1,4 35 1,-3-54-87,0 1 1,1-1 0,-1 0 0,1 1 0,-1-1 0,1 0 0,0 0-1,0 0 1,1-1 0,-1 1 0,1 0 0,-1-1 0,1 1 0,0-1-1,0 0 1,0 0 0,0 0 0,0-1 0,6 3 0,26 20 142,-34-21-133,-1-3-4,7 0-85,-4 0-1663,-1 0-4291,-2 0-2113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5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383 189 4274,'0'0'2105,"0"0"-424,0 0-174,0 0-210,0 0-276,0 0-170,-7-1-122,-19-4-265,-1 2 0,0 1 0,-1 1 1,1 1-1,0 1 0,0 2 0,0 1 1,1 1-1,-49 15 0,70-19-390,0 1 0,0 0 0,0 0 0,1 1 0,-1-1 0,1 1 0,-9 7 0,11-8-44,1 1 0,-1 0 0,1-1 0,-1 1 1,1 0-1,0 0 0,0 0 0,1 0 1,-1 0-1,1 0 0,-1 0 0,1 0 0,0 0 1,0 0-1,1 3 0,-1-4-30,0 1-1,1-1 1,0 0-1,-1 0 1,1 0-1,0 0 1,0 0 0,0 0-1,0 0 1,0-1-1,1 1 1,-1 0-1,1 0 1,-1-1-1,1 1 1,-1-1-1,1 0 1,0 1 0,0-1-1,-1 0 1,1 0-1,0 0 1,0 0-1,0 0 1,0-1-1,1 1 1,-1-1 0,0 1-1,0-1 1,0 0-1,5 1 1,12 1 13,1-1-1,34-2 1,-30 0 91,-6 2-45,-7-1-56,0 0 0,0 0 0,0-1 0,0 0 0,15-5 0,-23 5 1,0 0-1,0 0 1,-1 0-1,1-1 1,-1 1 0,1-1-1,-1 1 1,1-1 0,-1 0-1,0 0 1,0 0-1,0 0 1,0-1 0,0 1-1,0 0 1,-1-1-1,1 0 1,-1 1 0,0-1-1,0 0 1,0 1-1,0-1 1,0 0 0,0 0-1,-1-4 1,3-25 60,-1 0 0,-4-37-1,0 9-46,3 58-10,-1 0 1,0-1-1,0 1 1,0 0-1,-1 0 1,1 0-1,-1-1 0,1 1 1,-1 0-1,0 0 1,0 0-1,1 0 0,-1 0 1,-1 0-1,1 0 1,0 0-1,0 0 1,-1 1-1,1-1 0,-1 0 1,0 1-1,1-1 1,-1 1-1,0 0 1,0 0-1,0-1 0,0 1 1,0 0-1,0 1 1,0-1-1,-4-1 0,5-1 261,1 2-257,0 1 1,1 0-1,-1-1 0,0 1 0,0 0 1,0-1-1,0 1 0,0 0 1,0-1-1,0 1 0,-1 0 1,1-1-1,0 1 0,0 0 0,0 0 1,0-1-1,0 1 0,0 0 1,0-1-1,-1 1 0,1 0 1,0 0-1,0-1 0,0 1 1,-1 0-1,1 0 0,0-1 0,0 1 1,-1 0-1,1 0 0,0 0 1,-1 0-1,1-1 0,0 1 1,0 0-1,-1 0 0,1 0 1,0 0-1,-1 0 0,0 0 0,0 6-8,-1 1 0,1 0 0,0-1 0,0 1-1,1 0 1,0-1 0,1 14 0,-1-9 44,0 13 122,-1-18-144,0-1-1,1 1 1,0 0-1,0 0 1,0-1-1,1 1 1,0 0-1,0 0 1,0-1-1,1 1 1,-1-1-1,1 1 1,1-1-1,-1 0 1,1 0-1,0 0 1,0 0-1,6 6 1,-6-6 0,1-2 0,0 1 1,0 0-1,0-1 0,0 1 0,1-1 1,-1 0-1,1-1 0,0 1 1,0-1-1,0 0 0,0 0 0,0 0 1,0-1-1,1 0 0,-1 0 1,0 0-1,1-1 0,-1 0 0,8 0 1,87 0-5002,-89 0 561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0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0,'0'0'32,"0"0"-32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5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8212,'0'0'2977,"0"0"-1333,0 0-100,0 0-164,0 0-340,0 0-285,10 18-56,80 125 1134,-85-137-2048,14 23 1166,-13-8-4790,-6-21-768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5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9236,'0'0'2388,"0"0"-731,0 0-422,0 0-517,0 0-460,11 14 129,3 13 380,-13-23-608,1 0 0,0 0 0,0 0 0,0-1 0,0 1-1,0 0 1,1-1 0,0 0 0,-1 0 0,1 0 0,5 4-1,-4-2-8,-4-4-145,0-1 0,0 1-1,0-1 1,0 0 0,0 1-1,1-1 1,-1 0 0,0 1 0,0-1-1,0 0 1,1 1 0,-1-1-1,0 0 1,0 1 0,0-1-1,1 0 1,-1 0 0,0 1 0,1-1-1,-1 0 1,0 0 0,1 0-1,-1 1 1,0-1 0,1 0-1,-1 0 1,0 0 0,1 0 0,-1 0-1,1 0 1,-1 0 0,0 0-1,1 0 1,-1 0 0,0 0-1,1 0 1,-1 0 0,1 0-1,-1 0 1,0 0 0,1 0 0,-1 0-1,0-1 1,1 1 0,-1 0-1,0 0 1,1 0 0,-1-1-1,0 1 1,0 0 0,1 0 0,-1-1-1,0 1 1,1-1 0,29-48 56,-16 36-23,0 0 0,1 0 0,1 2 0,0 0-1,0 0 1,1 2 0,0 0 0,1 1 0,27-9 0,-36 14 3,1 1-1,0 0 1,-1 0 0,1 1 0,0 0-1,0 1 1,0 0 0,0 1 0,0 0-1,0 0 1,-1 1 0,1 0 0,0 1-1,-1 0 1,15 7 0,-9-1 18,1 0 0,-1 1 0,-1 1-1,0 1 1,0 0 0,-1 0 0,17 22 0,-25-28-175,-3-3 33,0 0 1,0 0-1,1 0 1,-1 0-1,1 0 1,0 0-1,-1-1 1,1 0-1,0 1 1,1-1 0,-1 0-1,0 0 1,1-1-1,-1 1 1,1-1-1,-1 0 1,7 2-1,-10-3-3905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5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 3265,'0'0'1889,"0"0"-936,0 0 127,0 0 185,0 0-137,0 0-194,-15 0-35,-47 3 51,56-2-758,0 0 0,0 1 0,0-1 0,0 1 0,0 1 0,0-1 0,1 1 0,-1 0-1,1 0 1,-1 0 0,1 1 0,0 0 0,-6 7 0,-5 2 157,-5 3 140,1 1 0,0 2-1,1 0 1,-26 35 0,37-43-373,0 1-1,2 0 1,-1 0 0,1 0-1,1 1 1,0 0 0,1 0-1,0 0 1,1 0 0,-2 28-1,4 152 446,2-192-556,-1 0 0,1 0 1,0 0-1,-1 0 1,1 0-1,0-1 0,0 1 1,0 0-1,0 0 0,0-1 1,0 1-1,0-1 1,0 1-1,0-1 0,0 1 1,0-1-1,0 1 0,0-1 1,0 0-1,0 0 1,0 1-1,1-1 0,-1 0 1,1 0-1,0 0-66,-1 0-1,1 0 1,-1 0-1,1 0 1,-1 0-1,0 0 1,1 1-1,-1-1 1,1 1-1,-1-1 1,0 1-1,1-1 1,-1 1-1,0 0 1,0 0-1,0 0 1,0 0-1,1-1 1,-1 2-1,0-1 1,-1 0-1,1 0 1,0 0-1,0 0 1,0 0-1,-1 1 1,2 1-1,-2-3-2211,0 0-3001,0 0-4803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5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2129,'0'0'4557,"0"0"-2210,0 0-612,0 0-217,0 0-563,4-2 496,3 2-1123,1 0 0,0 0 0,-1 1 0,1 0 1,-1 1-1,1-1 0,-1 1 0,11 5 0,65 32 701,-35-15-726,-6-6-137,76 38 58,-107-49-218,1-1 0,-1 2 0,-1 0 1,1 0-1,-2 1 0,1 0 1,11 15-1,-17-17 3,-1 0 1,1 1 0,-1 0-1,-1 0 1,0 0-1,0 0 1,0 0-1,-1 0 1,0 1-1,-1-1 1,0 0 0,0 1-1,-2 13 1,1 11 173,0-26-150,0 0-1,0 0 0,-1-1 1,1 1-1,-1 0 1,-1-1-1,1 1 0,-1-1 1,0 0-1,-1 0 0,1 0 1,-1 0-1,-1-1 1,-5 7-1,-11 11 223,-49 38-1,30-27-112,34-30-112,5-3-29,-1-1 0,1 1-1,-1 0 1,1 0 0,0 0-1,-1 0 1,1 0 0,0 0-1,0 1 1,0-1 0,0 0 0,0 0-1,-2 3 1,3-3-273,0-1-550,0 0-1448,0 0-2375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6:5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0 392 5555,'0'0'2998,"0"0"-1458,0 0-198,0 0-273,0 0-698,0 0-245,4 2 42,15 4 129,0-1 0,0-1 1,0-1-1,0 0 0,1-1 1,24-2-1,30 5 495,705 15 1174,-520-22-1835,-120 2-54,955-25 542,-241-49 24,354-21-216,-515 68-252,208-11 175,-3-37-253,-720 48 362,68-6 125,291-2-291,-531 35-241,-5 0-45,0 0 0,0 0 0,1 0 0,-1 0 0,0 0 1,0 0-1,1 0 0,-1 0 0,0 0 0,0 0 0,0-1 0,1 1 0,-1 0 1,0 0-1,0 0 0,0 0 0,1 0 0,-1-1 0,0 1 0,0 0 1,0 0-1,0 0 0,1-1 0,-1 1 0,0 0 0,0 0 0,0 0 1,0-1-1,0 1 0,0 0 0,0 0 0,0-1 0,0 1 0,0 0 0,0 0 1,0-1-1,0 1 0,0 0 0,0 0 0,0 0 0,0-1 0,0 1 1,0 0-1,0 0 0,0-1 0,0 1 0,0 0 0,0 0 0,-1 0 1,1-1-1,0 1 0,0 0 0,0-1 0,0 1 71,0-1-62,0 1 0,0 0 0,0 0-10,0 0-38,0 0 16,0 0 26,0 0 6,0 0-5,0 0-27,0 0-21,0 0 15,0 0 4,0 0-14,0 0-113,-24 0-7621,6 0-1433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10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1617,'0'0'1889,"0"0"-1009,0 0-256,0 0-256,0 0-368,0 0-48,0 0-640,0 0-272,0 0-1105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4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3201,'0'0'3495,"0"0"-1907,0 0-929,0 0 176,0 0 328,0 0-131,0 0-271,0 0-214,0 0-54,0 0 14,0 0-75,0 0-130,0 0-22,0 0 35,0 0 26,0 0 25,0 0-46,0 0-80,0 0-112,0 0-8,0 0-10,0 0-17,0 0 35,0 0 27,2 22 528,7-6-469,-6-10-137,0 0 0,1 1 0,-2-1 0,1 1 0,-1-1 0,0 1 0,0-1 0,-1 1 0,0 0 0,0 8 1,11 121 690,-6-28-42,-6-90-617,1-1 0,1 0 1,0 0-1,10 32 0,5 1 430,-10-31-395,-7-17-120,0-2-13,12 0-2703,-12 0-867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02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2539 309 2113,'0'0'1601,"0"0"-326,0 0-112,0 0-45,0 0-16,0 0-72,0 0-65,0 0-41,0 0-89,-29-16 515,-30-3-1363,-71-13 1,-22-7 266,130 34-215,-1 1-1,0 0 1,0 2 0,-40 1-1,-23-2-58,-25-13-25,53 7 253,-93-3 0,-374-7 296,270-10-488,25 25-79,134 6 132,67 0-47,0 3 1,0 0-1,0 1 1,-38 15-1,21-7 7,35-11-3,1 1 1,-1 0-1,1 1 0,0 0 1,1 0-1,-1 1 0,1 1 0,0-1 1,-14 16-1,3-1 175,2 1 1,-22 34 0,-12 16 56,48-66-211,0 0-1,1-1 1,-1 1 0,2 0 0,-1 1-1,1-1 1,0 0 0,0 1-1,0-1 1,1 1 0,0 7-1,0 78 389,2-50-216,0-38-209,-1-1 0,1 0 0,0 0 0,0 1 0,1-1 0,-1 0 0,1 0 0,-1 0 0,1-1 0,0 1 0,0 0 0,0-1 0,0 1 0,1-1 0,-1 1 0,1-1 1,-1 0-1,1 0 0,0 0 0,0-1 0,4 3 0,10 5 95,0-1 1,25 8 0,-39-15-81,63 23 161,2-2-1,1-4 1,0-2 0,86 7-1,227 10 111,196 11 25,35-21 183,-559-20-513,-11 1 95,-1-3 1,73-7 0,-74-3-81,-1-1 0,72-30 0,-72 24-3,-35 14 8,1-1-1,-1-1 1,1 1-1,-1-1 1,0 1 0,-1-1-1,1-1 1,-1 1 0,1-1-1,-1 0 1,-1 0 0,1 0-1,-1 0 1,0 0-1,0-1 1,0 0 0,-1 1-1,0-1 1,0 0 0,1-9-1,2-10 47,-1 1 0,-1-1 0,-1-42 0,-2-49-575,-1 113 511,0 0 0,0 0-1,0 1 1,0-1 0,-1 0 0,1 1-1,-1-1 1,1 1 0,-1-1-1,0 1 1,0 0 0,0 0 0,0 0-1,-1 0 1,1 0 0,-1 0 0,1 1-1,-1-1 1,1 1 0,-6-2-1,-3-3-179,-1 1-1,0 0 0,-21-5 0,28 10 137,-9 0 124,-24-3-157,36 1 52,-27 1-152,33-5 270,18-1-56,1 0 0,-1 1 1,2 2-1,45-4 0,-8 1-13,695-72 579,-336 40-298,1506-108 451,-729 107-342,-580 24-326,1657-3 493,-1619 20-518,91 34 177,-158-3 153,-75-6 60,-470-25-3232,-43-10-1280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04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7571,'0'0'3037,"0"0"-1429,0 0-343,0 0-33,0 0-268,-4-1-450,72 3 1901,196-8-2267,-248 6-35,527-5 947,-392 5-3474,0-1-4225,-151 1-185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0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1 2209,'0'0'3756,"0"0"-1816,0 0-643,0 0 138,0 0-173,0 0-376,-2 3 3923,2-3-4773,-1 1 0,1-1 0,0 1 0,-1-1 0,1 1 0,0 0 0,0-1-1,0 1 1,-1-1 0,1 1 0,0-1 0,0 1 0,0 0 0,0-1-1,0 1 1,0 0 0,0-1 0,0 1 0,0-1 0,1 1 0,-1 0 0,0-1-1,0 1 1,1 0 0,85 53 410,-80-50-442,-1 1-1,0-1 1,-1 1 0,1 0 0,-1 1 0,0-1 0,0 1 0,0 0 0,-1 0 0,0 0 0,0 0 0,3 11 0,-3 0 6,-1-1 0,0 1 0,-1-1 0,-1 19 0,0-16 73,1-14-60,0-1 0,-1 1-1,0-1 1,0 1 0,0-1-1,0 1 1,-1-1 0,1 0-1,-1 1 1,-1-1 0,1 0-1,0 1 1,-1-1-1,0 0 1,0 0 0,0 0-1,-1-1 1,1 1 0,-1 0-1,0-1 1,-3 4 0,-13 7 52,-1-1 1,0 0-1,-1-2 1,0 0-1,-1-1 1,0-2-1,0 0 1,-47 9-1,15-7 249,-1-3 0,-99 1 0,148-8-323,0 0 0,-1 0 1,1 0-1,0-1 0,-1 0 0,1 0 1,0-1-1,0 0 0,0 0 0,0 0 0,0-1 1,1 0-1,-1 0 0,1 0 0,-8-6 0,10 5-213,-1-1-1,1 1 0,-1-1 0,1 0 0,1 0 0,-1 0 0,1-1 0,-1 1 1,2 0-1,-1-1 0,1 1 0,-1-1 0,2 0 0,-1 1 0,0-1 0,1 0 1,1-6-1,-1 0-1350,0 6-3755,0 6 215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3474,'0'0'3121,"0"0"-939,0 0-191,0 0-220,0 0-421,0 0-171,-4 15 4311,2-2-5201,2 211-43,-1 46 228,2-90-10260,-1-180 2535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0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6643,'0'0'2228,"0"0"-553,0 0-114,0 0-160,0 0-321,0 0-154,0-1 5083,0 6-6445,-2 89 603,5 110-33,8-154-104,-10-48-31,-1 0-1,1 0 1,0 1-1,0-1 1,0 0-1,0 0 1,0 0-1,0 0 1,0 0-1,1 0 1,-1-1-1,1 1 1,0 0-1,-1-1 1,1 1-1,0-1 1,0 1-1,0-1 1,2 1-1,1-1 21,0 0 0,0-1 0,0 1 0,0-1-1,0 0 1,0-1 0,0 1 0,0-1 0,0 0-1,-1-1 1,1 1 0,0-1 0,-1 0 0,8-3-1,1-3 52,1-1-1,24-21 0,-17 13-65,93-69 146,123-103 207,-229 184-342,-4 1-953,-3-3-7621,-1 4 2791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0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24 6979,'0'0'2908,"0"0"-1331,0 0-227,0 0-150,0 0-431,0 0-334,-1 30 2182,-2-19-2511,0-1 0,-1 0 0,0-1 0,-1 1 0,0-1 0,-1 1 0,0-2 0,0 1 0,-13 13 0,-7 12 29,-167 240 935,185-266-863,5-10 251,11-17-187,12-8-254,1 1 0,1 1 0,48-41 1,86-58-9,-117 96-21,2 3 0,0 1 0,52-21 0,-47 36 68,-46 37 112,0 71-104,1-98-65,-1 0 0,0-1 0,1 1 0,-1 0 0,1-1 0,-1 1 0,1 0 0,-1-1 0,1 1 0,-1-1 0,1 1 0,0 0 0,-1-1 1,1 0-1,0 1 0,0-1 0,-1 1 0,1-1 0,0 0 0,0 0 0,-1 1 0,1-1 0,0 0 0,0 0 0,0 0 0,0 0 0,-1 0 0,1 0 0,0 0 0,1 0 0,36 0-149,-25-1 58,5 2 28,1-1 0,-1-1 0,0-1 0,1-1 0,-1 0-1,0-1 1,-1-1 0,18-7 0,13-12 54,53-36 0,-57 32 124,57-27 0,-100 55-33,-1 0-7,0 0-4,0 0 47,-4 11 62,-15 13-149,-1 0 0,-25 22 1,22-23-5,-41 52 1,54-60 27,0 0 1,1 0-1,0 1 1,2 0 0,0 0-1,-6 19 1,11-25-1046,0 0 1,0 1-1,0 19 0,2-30-5105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0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63 4626,'0'0'2585,"0"0"-464,0 0-106,0 0-319,0 0-650,0 0-456,1-4-123,7-14 90,-6 14 150,-2 4 14,18-37 2403,-18 39-3126,-1 1 1,1-1-1,-1 0 1,0 0 0,0 0-1,0 1 1,0-1-1,0 0 1,0 0 0,0 0-1,-1-1 1,1 1-1,-1 0 1,1-1 0,-3 3-1,-34 27 4,22-19-5,-5 5 1,1 1 0,0 1 0,1 1 0,-30 41 1,42-49-5,0-1 0,0 1 0,1 1 0,0-1 0,1 1 0,1 0 0,0 0 0,1 0 0,0 1 0,1-1 0,-1 24 1,3-36-4,-1-1 1,1 1-1,0 0 1,0-1-1,0 1 1,-1 0-1,1-1 1,0 1-1,0 0 1,0 0-1,0-1 1,0 1-1,0 0 1,1-1-1,-1 1 1,0 0-1,0 0 1,0-1-1,1 1 1,-1 0-1,0-1 1,1 1-1,-1-1 1,1 1-1,-1 0 1,0-1-1,1 1 1,-1-1-1,1 1 1,0-1-1,-1 1 1,1-1-1,-1 0 1,1 1-1,0-1 1,-1 0-1,1 1 1,0-1-1,-1 0 1,1 0-1,0 0 1,-1 1-1,1-1 1,0 0-1,0 0 1,-1 0-1,1 0 1,0 0-1,0-1 1,-1 1-1,1 0 1,0 0-1,0-1 1,3 1 16,15 0-127,-10 1 25,1 0-1,-1-1 0,1-1 1,0 0-1,-1 0 1,1 0-1,-1-2 0,0 1 1,0-1-1,1 0 0,14-8 1,143-105-58,-147 100 174,-11 10 721,-6 20-401,-4 7-301,0-15-38,0 0 0,0 0 0,1 1-1,0-1 1,1 0 0,0 0 0,2 11 0,0-15 0,1-1 1,-1 0-1,1 0 0,0 0 1,-1-1-1,1 0 0,0 1 1,0-1-1,-1 0 0,6-1 1,-1 1 4,22 2 14,1-2 0,46-6 0,-67 5 13,-1-1 0,1 0 0,-1-1 1,0 0-1,1 0 0,-2-1 0,1-1 0,0 1 0,-1-1 1,0-1-1,0 1 0,9-9 0,-15 11-18,1 1-1,-1-1 1,0 0 0,0 0-1,0 0 1,0 0-1,0-1 1,-1 1-1,1 0 1,-1-1 0,0 1-1,0-1 1,1-6-1,-3-51 1185,1 3-2610,0 55 909,1-1 1,-1 1-1,1 0 0,0 0 0,0 0 1,0-1-1,1 1 0,-1 0 0,1 1 0,0-1 1,0 0-1,0 0 0,0 1 0,4-4 0,-5 5-5577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0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6019,'0'0'4898,"0"0"-3057,0 0-384,0 0 495,0 0-783,0 0-513,-59 136-144,42-91-47,5-8-129,6-6-64,0-7-128,6-3 16,0-5-128,0-5-32,0-8-384,0-3-1297,0 0-2113,0 0-4065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09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6483,'0'0'3695,"0"0"-1689,0 0-229,0 0-24,0 0-483,0 0-665,-12 22-170,-63 119 256,72-136-595,1 1 0,0-1 0,0 1 0,1-1 0,-1 1 0,1 0 0,1 0 0,-1 0 0,1-1 0,1 12 0,-1-4 180,0-12-262,0 0 1,1 0-1,-1-1 1,0 1-1,1 0 1,-1 0-1,1 0 1,-1 0-1,1 0 1,0-1 0,-1 1-1,1 0 1,0 0-1,-1-1 1,1 1-1,0-1 1,0 1-1,0 0 1,0-1-1,-1 0 1,1 1 0,0-1-1,0 1 1,1-1-1,30 9 32,-21-6-10,32 7-31,0-2 1,1-2-1,0-2 0,47-1 0,-51-4-1269,0-1-1,47-10 1,-58 4-4403,-20 0-4975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1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3298,'0'0'4543,"0"0"-1971,0 0-622,0 0 6,0 0-212,-9 6-415,6-4-1253,0 0 0,0 0 1,0 0-1,0 0 0,0 1 0,1-1 1,-1 1-1,1 0 0,-1 0 0,1 0 1,0 0-1,0 0 0,1 0 0,-1 0 1,1 1-1,-1-1 0,1 1 0,0-1 1,0 1-1,1-1 0,-1 1 0,1 0 0,-1-1 1,1 1-1,1 5 0,-1 2 92,-1-5-61,1 1-1,-1-1 1,1 0 0,1 1-1,-1-1 1,1 0 0,0 1 0,0-1-1,1 0 1,0 0 0,0 0 0,1 0-1,-1-1 1,1 1 0,0 0 0,6 7-1,0-4-14,-5-3-86,0-1 0,0 0 0,1 0 0,-1 0 0,1-1 0,0 1 0,0-1 0,1-1 0,-1 1 0,1-1 0,0 0 0,0 0 0,0 0 0,0-1 0,1 0 0,-1 0 0,0-1 0,10 2 0,14-2-560,-14 0-496,-1 0 0,1-1 0,29-4 0,-22-3-4089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11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40 7716,'0'0'2275,"0"0"-738,0 0-168,0 0-209,0 0-135,0 0-180,-3 16-191,-4 33 643,-1 69-1,7-108-1211,0 1-1,0-1 1,-1 0-1,0 0 1,-1 0-1,-4 10 1,-4 14 22,10-88-941,-1-32 715,2 80 113,0 1 0,1 0 0,0 0 0,0 0 0,0 0 0,1 0 0,0 0 0,0 0 0,0 0 0,0 0 0,1 1-1,0-1 1,5-6 0,5 0-8,0 0 0,0 1 0,1 0 0,0 1 0,1 0 0,0 1 0,1 1-1,-1 1 1,1 0 0,28-6 0,-6 4-104,1 2 0,0 1 0,60 1 0,-98 4 119,0 1 1,0-1-1,1 0 0,-2 1 0,1-1 0,0 1 0,0 0 0,0-1 0,0 1 0,0 0 1,0-1-1,0 1 0,-1 0 0,1 0 0,0 0 0,-1 0 0,1-1 0,-1 1 0,1 0 0,-1 0 1,1 0-1,-1 0 0,0 0 0,1 0 0,-1 1 0,0-1 0,0 0 0,0 0 0,0 0 1,0 0-1,0 2 0,0 48 180,-1-35-104,1-11-47,0-1-1,0 1 1,0-1 0,0 1 0,-1-1 0,0 1 0,0-1-1,0 1 1,-3 5 0,2-8-8,0 1-1,0-1 1,0 1-1,-1-1 1,1 0 0,-1 1-1,1-1 1,-1-1-1,0 1 1,0 0 0,0-1-1,-6 3 1,-4 1 4,0 2 1,0-1 0,0 2 0,1-1-1,-19 17 1,27-20 38,0 0 0,0 1 0,1-1 0,0 1 0,0 0-1,0 0 1,0 0 0,1 0 0,0 0 0,0 0 0,0 1 0,0-1 0,1 1 0,0-1 0,0 1 0,1-1-1,0 9 1,-1-12-35,1-1-1,0 1 0,0-1 0,0 1 0,0 0 1,0-1-1,0 1 0,1-1 0,-1 1 1,1-1-1,-1 1 0,1-1 0,-1 1 0,1-1 1,0 1-1,-1-1 0,1 0 0,0 0 1,0 1-1,0-1 0,0 0 0,0 0 0,3 2 1,0-2-19,0 1 0,0-1 0,0 0 0,0-1 0,0 1 0,0-1 1,1 0-1,3 0 0,3 0-39,36 2-155,106 0-1618,-130-3 164,0-2 1,24-4-1,-31 1-2613,-9 1-1515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11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 5250,'0'0'3202,"0"0"-1260,0 0-221,0 0-8,0 0-401,-49 2-437,-154 11-232,128-2-317,45 2-26,19-7-163,8-5-81,1 0 1,-1 1-1,1-1 0,-1 1 0,1 0 0,0 0 0,-1 0 0,1 0 1,0 0-1,0 1 0,1-1 0,-1 1 0,0-1 0,1 1 0,0-1 1,-1 1-1,1 0 0,0 0 0,0 0 0,1 0 0,-1-1 0,1 1 1,-1 0-1,1 0 0,0 0 0,0 0 0,0 0 0,0 0 0,2 5 1,-2-1-21,0-5-30,1 0 0,0 0 0,0 0 0,0 1 0,0-1-1,0 0 1,1-1 0,-1 1 0,1 0 0,-1 0 0,1-1 0,0 1 0,-1 0-1,1-1 1,0 0 0,0 1 0,0-1 0,0 0 0,0 0 0,0 0 0,1 0 0,-1-1-1,0 1 1,4 0 0,63 15-60,-33-13-19,60-2-1,-56-1 64,-38 0 19,1 0 1,-1 0-1,0-1 0,1 1 1,-1 0-1,0-1 0,0 1 1,0-1-1,0 0 0,1 0 1,-1 0-1,0 0 0,0 0 1,0 0-1,-1-1 0,1 1 1,0 0-1,0-1 0,-1 0 1,1 1-1,-1-1 0,1 0 1,-1 0-1,0 0 0,0 0 1,0 0-1,0 0 0,0 0 1,0 0-1,-1 0 0,1 0 1,0-3-1,1-8-81,-1 1 0,0-1 0,-1 0 0,-1-22 0,-1 5-2024,2 29-1772,0 1-2615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1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7299,'0'0'4141,"0"0"-2492,0 0-697,0 0 187,0 0-184,-13 8-354,-39 31-70,49-36-460,1 0 0,0-1 0,0 1 0,0 0 0,0 0 0,1 0 0,-1 1 0,1-1 0,0 0 0,0 1 0,0-1 0,0 0 1,1 1-1,-1-1 0,1 1 0,0-1 0,0 1 0,0 0 0,0-1 0,1 1 0,1 4 0,-1 11 286,-1-17-340,1 1 0,-1-1 0,0 1 0,1-1-1,0 1 1,0-1 0,-1 1 0,1-1-1,1 1 1,-1-1 0,0 0 0,1 0-1,-1 0 1,1 0 0,-1 0 0,1 0-1,0 0 1,0 0 0,0 0 0,0-1 0,0 1-1,0-1 1,1 0 0,-1 0 0,0 1-1,1-2 1,-1 1 0,1 0 0,-1 0-1,1-1 1,3 1 0,12 2-24,0-1 0,0 0 0,29-3 1,-25 1 22,16 1-3,-17 1-15,0-2 0,1 0 0,33-6 1,-51 5 22,0 1 1,1-1-1,-1 0 1,0-1 0,0 1-1,0-1 1,-1 0 0,1 1-1,0-2 1,-1 1 0,1 0-1,-1-1 1,0 0 0,0 1-1,0-1 1,0 0 0,0-1-1,0 1 1,-1 0 0,0-1-1,0 0 1,0 1 0,0-1-1,1-4 1,-1 2-11,-1 0 0,0-1 0,0 1 0,-1 0 0,0 0 0,0 0 0,0-1 0,-1 1 0,1 0 0,-2 0 0,1 0 0,-1 0 0,0 0 0,-4-9 0,1 8-449,-1 0-4849,5 7-593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1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45 8180,'0'0'1955,"0"0"-877,0 0 75,0 0 90,0 0-357,0 0-331,-4 18 45,-4 23 13,2-1 1,0 51 0,4-127 620,5-30-382,-2 64-858,0 0 0,1 1 0,-1-1 0,0 0 1,1 1-1,0-1 0,-1 1 0,1-1 0,0 1 0,0 0 0,-1 0 0,1 0 0,0 0 1,0 0-1,0 0 0,0 0 0,1 1 0,-1-1 0,0 1 0,0 0 0,0-1 0,0 1 1,1 0-1,-1 0 0,0 0 0,2 1 0,7-1-24,0 0-1,0 1 1,21 5 0,54 20 74,-56-15-12,1-2 1,0-1 0,0-2-1,0-1 1,47 2 0,-74-6 50,1-1 0,-1-1 0,1 1 0,0 0 0,-1-1-1,1 0 1,-1 0 0,0-1 0,1 1 0,-1-1 0,7-3 0,-5 0 175,0-1 0,1 1-1,-2-1 1,1-1 0,6-8 0,-7 9-154,-1-1-11,1-1-1,-1 1 0,0-1 0,4-14 1,-6 17-368,-1 0 1,1 0 0,0 0-1,1 0 1,-1 0 0,1 0-1,0 1 1,0-1 0,0 1-1,1 0 1,0 0-1,7-7 1,-8 10-624,0-1-1098,-2 0-2420,-1 1-2022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4642,'0'0'3687,"0"0"-1104,0 0-294,0 0-488,0 0-369,0-1-1360,0 1 1,0-1-1,0 1 0,0-1 1,0 1-1,0-1 0,0 1 1,0-1-1,0 1 0,0-1 1,1 1-1,-1-1 0,0 1 0,0-1 1,0 1-1,1 0 0,-1-1 1,0 1-1,0-1 0,1 1 1,-1 0-1,0-1 0,1 1 1,-1 0-1,0-1 0,1 1 0,-1 0 1,1-1-1,-1 1 0,0 0 1,1 0-1,-1 0 0,1-1 1,-1 1-1,1 0 0,-1 0 1,1 0-1,0 0 0,81-12-50,97-1 0,-98 9 12,129-1-13,-209 5-22,0 1 0,0-1 1,0 0-1,0 1 0,0 0 0,0-1 0,0 1 1,0-1-1,-1 1 0,1 0 0,0 0 1,0-1-1,-1 1 0,1 0 0,-1 0 1,1 0-1,-1 0 0,1 0 0,-1 0 0,1 0 1,-1-1-1,0 1 0,1 1 0,-1-1 1,0 0-1,0 0 0,0 0 0,0 0 1,0 0-1,0 0 0,0 0 0,0 0 0,-1 1 1,-7 41-36,3-35 27,0-1-1,-1 0 0,0-1 1,0 1-1,0-1 0,-1-1 1,0 1-1,0-1 0,-1 0 0,1-1 1,-1 1-1,-15 5 0,11-4-2,-162 68 137,-7 5 182,181-79-313,0-1 1,0 1-1,0 0 1,-1 0-1,1 0 1,0 0-1,0 0 1,0 0-1,0 0 1,-1 0-1,1 1 1,0-1-1,0 0 0,0 0 1,-1 0-1,1 0 1,0 0-1,0 0 1,0 0-1,0 0 1,0 0-1,-1 0 1,1 1-1,0-1 1,0 0-1,0 0 1,0 0-1,0 0 0,0 0 1,0 1-1,-1-1 1,1 0-1,0 0 1,0 0-1,0 0 1,0 1-1,0-1 1,0 0-1,0 0 1,0 0-1,0 0 0,0 1 1,0-1-1,0 0 1,0 0-1,0 0 1,0 1-1,0-1 1,0 0-1,0 0 1,0 0-1,0 0 1,1 1-1,-1-1 1,0 0-1,0 0 0,0 0 1,0 0-1,0 0 1,1 1-1,16 2-130,35-2 116,-44-1 4,37-2 7,-22 0 21,1 2-1,35 3 1,-54-3-12,0 1 1,-1-1-1,1 1 1,-1 1-1,1-1 1,-1 1-1,1-1 1,-1 1-1,0 0 1,0 1-1,0-1 1,0 1-1,0 0 1,-1 0-1,1 0 1,-1 0-1,0 0 1,4 6-1,-4 0 2,0 0 0,-1 0 0,0 0 0,-1 0 0,0 0 0,0 0 0,-1 0 0,0 0 0,-1 1 0,-2 12 0,2-19 0,1-1 6,-1 1-1,0 0 1,0 0 0,-1-1-1,1 1 1,0-1 0,-1 1-1,0-1 1,1 0 0,-1 1-1,0-1 1,0 0 0,-1 0 0,1 0-1,0 0 1,0-1 0,-1 1-1,1-1 1,-1 1 0,0-1-1,-3 1 1,-70 23 437,66-23-317,-13 3 168,0-1 0,0 0 0,-27-1 0,47-3-298,12 0-1850,13-3-1389,6-5-2223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13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1329,'0'0'7907,"0"0"-6466,0 0-80,0 0 783,0 0-255,0 0-576,0 0-289,0 85-559,0-62-241,5-1 192,1-9-368,0-5-32,-6-5-16,6-1-240,0-2-512,6 0-1233,-12 0-1057,0 0-3249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08:1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204 122 7059,'-167'-87'2834,"130"63"873,46 21-2150,-6 3-1408,73-6 719,121 5 0,-92 3-505,-63-3-214,-21 0 21,0 0-1,-1 2 1,1 0 0,39 9-1,-55-9-117,0 1 0,1 0 0,-1 0 0,-1 0 0,1 1 0,0 0 0,0 0 0,-1 0 0,0 0 0,1 1 0,-1-1 0,-1 1 0,1 0 0,0 1-1,-1-1 1,0 1 0,0-1 0,-1 1 0,1 0 0,-1 0 0,0 0 0,0 0 0,2 8 0,-1 6 185,0 1 0,-1 0 0,-1-1 0,-2 25 0,1-12-19,0-26-197,0-1-1,-1 1 1,1 0-1,-1-1 1,0 1 0,-1 0-1,1-1 1,-1 1-1,0-1 1,0 0-1,-1 0 1,0 0-1,0 0 1,0 0-1,0 0 1,-1-1 0,-5 6-1,0-3-5,0 1 0,-1-2 0,0 0 1,0 0-1,-1 0 0,0-1 0,-16 5 0,4-3 28,0 0 0,0-1 1,-1-2-1,0 0 0,-39 1 0,61-5-64,1 0 0,0 0 0,-1 0 0,1 0 0,-1 0 0,1 0 0,0 0 0,-1-1 0,1 1 0,0 0 1,-1-1-1,1 1 0,0-1 0,0 1 0,-1-1 0,1 0 0,0 1 0,0-1 0,0 0 0,0 0 0,0 0 0,0 0 0,0 0 0,0 0 0,-1-2 0,1 0-454,0-1 0,0 1 0,1-1 0,-1 1 0,1-1 0,0 0 0,0 1 0,0-5 0,0-2-1834,0-6-5913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4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3201,'0'0'2020,"0"0"-577,0 0-154,0 0 133,0 0 51,0 0-326,15 0 6081,57 0-7087,54 9 699,-57-2-597,41-7-185,-108 0-23,-2 0 5,0 0-48,36 6-2636,-28-5 2054,1 0-4124,-9-1-291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4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3153,'0'0'3413,"0"0"-1346,0 0-618,0 0-142,0 0-274,-2 0-633,0 0 0,0 0 0,0 0 0,0 0 1,0 0-1,0 0 0,0 1 0,1-1 0,-1 1 1,0 0-1,0-1 0,0 1 0,-2 1 0,2 12 11,0 1 0,1-1 1,1 1-1,2 28 0,0 1-143,-2 151 196,0-191 133,2 2-2320,3-4-3887,0-2-1439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4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69 5122,'0'0'2199,"0"0"-463,0 0-239,0 0-27,0 0-88,-4-5 3574,2-1-4509,3 5-440,-1 0 1,0 0 0,1 0 0,-1 1 0,1-1 0,-1 0-1,1 0 1,-1 0 0,1 0 0,-1 0 0,1 1 0,0-1 0,0 0-1,-1 1 1,1-1 0,0 0 0,0 1 0,0-1 0,0 1-1,-1-1 1,1 1 0,0 0 0,0-1 0,0 1 0,1 0-1,33-9 98,-23 7-27,22-7 57,1 2 0,-1 1 0,51-2-1,-85 9-136,1-1-1,-1 1 0,1-1 1,-1 1-1,1 0 0,-1-1 0,1 1 1,-1-1-1,1 1 0,-1 0 1,0-1-1,1 1 0,-1 0 1,0-1-1,0 1 0,1 0 0,-1 0 1,0-1-1,0 1 0,0 0 1,0 0-1,0-1 0,0 1 1,0 0-1,0 0 0,0-1 0,-1 1 1,1 0-1,0 0 0,-1 1-4,2 5 30,-1 0 0,0-1 0,0 1 0,-1 0-1,0 0 1,0-1 0,0 1 0,-1-1 0,0 1 0,0-1-1,-1 0 1,0 1 0,0-1 0,-1-1 0,1 1 0,-1 0-1,-6 6 1,-6 6 12,5-6 15,-1 1 0,2 0 1,-1 0-1,2 2 1,0-1-1,1 1 0,-13 30 1,21-44-43,0 0 1,0-1 0,0 1 0,0 0-1,-1-1 1,1 1 0,0 0 0,0-1-1,0 1 1,1-1 0,-1 1-1,0 0 1,0-1 0,0 1 0,0 0-1,1-1 1,-1 1 0,0-1 0,0 1-1,1-1 1,-1 1 0,1-1 0,-1 1-1,0-1 1,1 1 0,-1-1-1,1 1 1,-1-1 0,2 1 0,24 7 118,42-9-52,-48 0-30,-4 2-416,28-4 432,-31-2-3395,-1-4-3541,-7 7 712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4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3826,'0'0'2011,"0"0"-685,0 0-21,0 0 21,0 0-123,13-1 5757,53-1-6719,-16 1-65,1-2 0,86-16 0,-117 14-164,-14 3-11,0 0 0,0 1-1,1 0 1,-1 0 0,1 1 0,-1-1 0,14 2 0,-20 31 60,0-6 239,1-5-138,-1 0 1,-1 0-1,-1 0 0,0 0 0,-2 0 1,0 0-1,-9 23 0,5-22 25,-11 24 88,-24 45-1,43-89-673,-10 15 1099,3-14-5878,7-3-56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4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3714,'0'0'1595,"0"0"-589,0 0-166,0 0-226,0 0-179,0 0 173,-2 0 8718,2 0-9311,-1-1-1,1 1 1,0 0 0,-1 0-1,1 0 1,0 0-1,-1 0 1,1 0-1,0 0 1,0 0-1,-1 1 1,1-1-1,0 0 1,-1 0-1,1 0 1,0 0 0,0 0-1,-1 0 1,1 1-1,0-1 1,0 0-1,-1 0 1,1 0-1,0 1 1,0-1-1,-1 0 1,1 0 0,0 1-1,0-1 1,0 0-1,0 0 1,0 1-1,-1-1 1,1 0-1,0 1 1,-11 47 397,2 0 0,1 0 0,0 83 1,8-91-85,0-39-600,0-1-598,-11-1-10250,10-1 2743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4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5971,'0'0'2123,"0"0"-370,0 0-69,0 0-433,0 0-251,10 0 102,167-9 2793,101-22-2213,-115 11-1357,-133 19 149,-11 1-4820,-19 0-82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49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7107,'0'0'2892,"0"0"-1174,0 0-560,0 0-245,0 0-289,12 9 963,-6-2-1264,0 1 0,0-1 0,0 1 0,-1 0 0,0 1 0,-1 0 1,1-1-1,-2 1 0,1 0 0,3 19 0,2 12 481,4 49 0,-11-72-595,-1 91 79,-1-107-584,0-1-267,34-6-6648,-21-2-951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5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5 133 3073,'0'0'2820,"0"0"-640,0 0-219,0 0-187,0 0-504,-1-1-1172,1 0 1,-1 0-1,1 0 1,-1 0-1,1 0 1,-1 0-1,1 0 1,0 0-1,0 0 0,0 0 1,-1 0-1,1 0 1,0 0-1,0 0 1,1 0-1,-1 0 1,0 0-1,0 0 0,1-1 1,11-6 223,0 1 0,1 1 0,0 0 0,0 1 0,0 0 0,1 1 0,18-3 0,7-4-3,11-6-6,-31 10-192,1 0-1,-1 1 1,2 1 0,-1 1-1,0 1 1,28 0-1,-47 37-248,-1-30 146,0 0-1,-1-1 0,0 1 0,0 0 0,0-1 0,0 1 1,0-1-1,-1 0 0,1 1 0,-1-1 0,0 0 1,0 0-1,0 0 0,-1 0 0,1 0 0,-1-1 0,1 1 1,-1-1-1,-3 3 0,-8 5 39,0-1 0,-30 14 0,23-12-31,-43 19 21,40-20-29,1 1 0,0 1 0,1 1-1,-32 25 1,53-36-12,-1 0 0,1 0 0,0 0 1,0 0-1,0 0 0,1 0 0,-1 0 0,1 1 0,-1-1 0,1 0 0,-1 0 0,1 1 0,0-1 0,0 0 0,0 1 0,1-1 0,0 3 0,-1 6 387,0-11-344,158 1 1661,-62 0-4446,-32 0-7643,-58-1 2804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1 2801,'0'0'4005,"0"0"-1188,0 0-336,0 0-496,0 0-483,-51-1-368,-164 2-230,203-1-811,0 1-1,1 0 0,-1 0 1,0 1-1,1 0 0,-1 1 1,1 1-1,0 0 0,0 0 1,0 1-1,-14 9 0,3-1 49,6-5-71,0 2 0,0 0 0,1 1 0,-18 16 1,28-23-64,1 1 0,0-1 0,0 1 0,0 0 0,1 0 1,0 0-1,-1 0 0,2 0 0,-1 1 0,1-1 0,0 1 0,0 0 1,0 0-1,1 0 0,0 0 0,-1 10 0,1 6-16,2 31 14,0-51-2,-1 1 0,1-1 0,-1 0 1,1 0-1,0 1 0,0-1 0,0 0 0,0 0 0,0 0 0,1 0 1,-1 0-1,0-1 0,1 1 0,0 0 0,-1-1 0,1 1 0,0-1 1,0 1-1,3 1 0,4 1 0,1 0 0,-1-1 0,1 0 0,0-1 0,0 0 0,0 0 0,14 0 0,80-3 8,-62 0 23,-27 0 1,0 0 0,1-1-1,-1 0 1,0-1 0,-1-1-1,1-1 1,-1 0 0,0 0-1,19-12 1,-27 14-7,0 0-1,0-1 1,0 0 0,-1-1 0,0 1-1,0-1 1,0 0 0,0 0-1,-1-1 1,0 1 0,0-1 0,0 0-1,-1 0 1,0 0 0,0-1 0,0 1-1,-1-1 1,0 0 0,-1 1 0,1-1-1,-1 0 1,0-12 0,0 6-364,-2-15 1805,-5 15-8698,6 13 289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5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4114,'0'0'4148,"0"0"-1995,0 0-859,0 0-277,0 0-222,15 0 2609,58 0-2483,-28 0-531,62-7 1,-106 9-315,1 0 0,-1 0 1,0 0-1,-1 0 0,1 0 0,0 0 0,-1 1 0,1-1 0,-1 0 0,0 0 0,1 1 1,-1-1-1,0 0 0,0 0 0,-1 5 0,-2 46 419,0-39-376,-1 0 0,-1 0 0,-9 19 0,-10 27 205,19-39-146,0 0 0,2-1-1,0 2 1,0 34 0,3-54-163,0-1 1,0 1-1,-1 0 1,1 0-1,-1 0 1,0-1-1,1 1 1,-1 0-1,0-1 1,0 1-1,0-1 1,0 1-1,0-1 1,0 1-1,-1-1 1,1 0 0,0 1-1,-3 1 1,2-3-19,1 1 1,0 0 0,0 1-1,-1-1 1,1 0 0,0 0-1,0 0 1,0 1 0,0-1-1,1 0 1,-1 1 0,0-1-1,1 1 1,-1-1 0,0 1-1,1-1 1,0 1 0,-1 1 0,-8-2-2219,6-1-4202,3 0-1642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7:5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4 2001,'0'0'1582,"0"0"-528,0 0-152,0 0-9,0 0-26,0 0-85,-8-1 37,-2 0-297,-6 0-5,-4 1 4009,18 1-4406,0 0-1,0 0 1,1 1-1,-1-1 0,0 1 1,1-1-1,-1 1 1,0 0-1,1-1 1,0 1-1,0 0 0,-1 0 1,1 0-1,0 0 1,0 0-1,1 0 1,-1 0-1,0 0 0,1 1 1,-1-1-1,1 4 1,-9 18 403,-2-7-396,0 2-1,2-1 1,0 1-1,1 1 1,1-1-1,0 1 1,2 1-1,0-1 1,2 1-1,0 0 1,0 25-1,3 6 273,0-47-114,0-33-131,0-14-137,1 0 0,2 0 1,10-49-1,-5 50-37,-7 33 1,-4 34 10,0-13 15,0-1 0,0 0-1,-2 0 1,-9 20 0,8-19-2,1 0-1,0 0 1,0 0 0,-2 15 0,5-6 5,1 0-1,2 36 1,0-43 0,0 0 0,-1 0 0,0 0 0,-1 1 0,-1-1 1,-1 0-1,-5 17 0,6-20 18,1-10-24,1-1 0,0 0-1,0 1 1,0-1 0,-1 0 0,1 0 0,-1 1 0,1-1 0,-1 0-1,1 0 1,-1 1 0,0-1 0,1 0 0,-1 0 0,0 0 0,0 0 0,0 0-1,0 0 1,0 0 0,0-1 0,0 1 0,0 0 0,0 0 0,-1-1-1,0 1 1,1 0-165,1-1-279,0 0-583,0-8-6265,0 0-1859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8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49 816,'0'0'4344,"0"0"-1834,0 0-757,0 0-352,0 0-161,0 0-221,0 0-309,0 0-227,6 0-96,18 0 85,-19 0 163,-5 0-19,0 0-58,0 0-110,0 0-83,0 0-148,0 0-167,696-22 228,13-4 98,-707 26-389,-2 0 13,0 0 66,0 0 20,0 0-41,0 0-69,0 0-88,0 0-67,0 0-133,0 0 0,-27 0-1630,19 0-3821,8 0 1436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8:0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6 3682,'0'0'2339,"0"0"-1047,0 0-380,0 0-7,0 0-164,0 0-343,-1-1-538,1 1 221,0 0 0,1 0 0,-1 0 1,0 0-1,0 0 0,0 0 0,0 0 0,0 0 0,0 0 0,0 0 0,1 0 1,-1 0-1,0 0 0,0 0 0,0 0 0,0 0 0,0 0 0,1 0 0,-1 0 1,0 0-1,0 0 0,0 0 0,0 0 0,0 0 0,0 0 0,0 0 0,1 0 1,-1 0-1,0 0 0,0 0 0,0 0 0,0 0 0,0 0 0,0-1 0,0 1 1,0 0-1,1 0 0,-1 0 0,0 0 0,0 0 0,0 0 0,0 0 0,0-1 1,0 1-1,0 0 0,0 0 0,0 0 0,0 0 0,0 0 0,0 0 0,0-1 1,0 1-1,0 0 0,0 0 0,0 0 0,0 0 0,0 0 0,0 0 0,0-1 1,0 1-1,0 0 0,0 0 0,0 0 0,0 0 0,0 0 0,-1 0 0,276 0 931,-266 1-941,-1 1 1,1 0-1,-1 1 1,15 7-1,-22-7 96,-1 1 0,1 0 1,-1-1-1,0 1 0,0 0 0,0 0 0,0-1 1,-1 1-1,0 0 0,1-1 0,-3 6 0,-9-1-61,0 0 0,0-1 0,-1 0 0,0-1 0,-14 5 0,-28 13 165,-104 57 310,-62 33-265,210-107-451,8-6-8508,3-1 664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8:0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4733 1 3121,'0'0'3349,"0"0"-1303,0 0-491,0 0-247,0 0-239,-41 0 3907,-103 0-3564,-667 21-95,453 1-1278,-271 31 21,533-34-32,-114 38-1,79-19-2,-539 105 132,597-130-151,-236 49 58,78-2 3,-92 22-25,269-72-29,25-5-6,0 2-1,0 0 1,-30 13 0,19-1-51,-81 32 37,86-39 64,-47 16 69,-86 43 1,165-70-112,1 0-10,0-1 1,0 1-1,0 0 1,1-1 0,-1 1-1,0 0 1,0 0-1,1 0 1,-1 1 0,1-1-1,-1 0 1,1 1-1,-1-1 1,1 1 0,0-1-1,0 1 1,0 0-1,0-1 1,0 1 0,0 0-1,0 0 1,0 0-1,1-1 1,-1 4 0,0-4 1,1 0 0,0 0-1,0 0 1,-1 0 0,1 0 0,-1 0 0,1 1 0,-1-1 0,1 0 0,-1 0 0,0-1 0,1 1 0,-1 0 0,0 0 0,0 0 0,0 0 0,-1 0 0,-6-1-2568,4-15-2788,4 9-593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8:0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40 576,'0'0'3703,"0"0"-2217,0 0-613,0 0-238,0 0 112,4-6 125,-1 2-552,-1 3-177,-1 0-1,0-1 0,1 1 1,-1-1-1,0 1 1,0-1-1,0 0 0,0 0 1,0 1-1,0-1 1,0 0-1,0 0 0,-1 0 1,1 0-1,-1-2 1,0 3 817,0 1-88,0 0-127,0 0-30,0 0 56,0 0 101,0 0-74,0 0-238,0 0-192,0 0-77,0 0 56,0 0 10,0 0-10,0 0-75,0 0-21,-29 6 638,9 4-845,1 0 1,0 2 0,0 0 0,1 1 0,1 1 0,0 1 0,-22 25 0,20-21 33,2-3-26,-102 106 104,102-103-154,2 1 0,0 0 0,2 1 1,-20 38-1,32-58-6,1 0 1,-1 0-1,1 0 0,-1 0 1,1 0-1,-1-1 0,1 1 1,-1 0-1,1 0 0,0 0 1,0 0-1,-1 0 0,1 0 1,0 0-1,0 1 0,0-1 1,0 0-1,0 0 0,0 0 1,1 0-1,-1 0 1,0 0-1,0 0 0,1 0 1,-1 0-1,1 0 0,-1-1 1,1 1-1,-1 0 0,1 0 1,-1 0-1,1 0 0,0-1 1,0 1-1,-1 0 0,1 0 1,0-1-1,0 1 0,0-1 1,0 1-1,0-1 0,-1 1 1,1-1-1,0 0 1,0 1-1,0-1 0,1 0 1,7 2-15,0-2 1,0 1-1,-1-1 0,18-2 1,-2 0 24,-3 2 35,100 0 305,127-16 0,-168 6-228,-26 6-169,-1-3 1,0-2 0,-1-3-1,101-36 1,-147 46-342,-5 2 249,1 0 0,-1-1 0,0 1 0,0 0 0,0-1 0,0 1-1,1-1 1,-1 1 0,0-1 0,0 0 0,0 1 0,0-1 0,0 0 0,0 0-1,-1 0 1,1 0 0,0 0 0,0 0 0,-1 0 0,1 0 0,0 0 0,-1 0-1,1-1 1,-1-4-5372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8:3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1 596 848,'0'0'865,"0"0"-105,0 0 278,0 0-38,0 0-69,0 0 129,7-1 100,1 0-645,4-2-88,2 3 6392,-14 1-4219,0-1-2557,0 1 0,0-1 0,0 0 0,0 1 0,0-1 0,0 0 0,0 1 0,0-1 1,0 0-1,0 0 0,0 1 0,0-1 0,0 0 0,0 1 0,0-1 0,0 0 0,0 1 0,1-1 0,-1 0 0,0 0 0,0 1 0,0-1 0,0 0 0,1 0 0,-1 1 0,0-1 0,0 0 0,1 0 0,-1 0 0,0 1 0,0-1 1,1 0-1,-1 0 0,0 0 0,1 0 0,-1 0 0,0 0 0,1 0 0,-1 0 0,0 1 0,0-1 0,1 0 0,-1 0 0,0 0 0,1 0 0,-1-1 0,1 1 0,867 11 32,-386-11-171,-481 0 69,-1 0-2,0 0 10,42 0-21,588-28-17,-556 24 55,14-6-7,-48 5 34,45-1-1,-29-10-45,517-15 37,-296 28-3,393-11 217,-441 6-185,-88 0-33,60-2 27,-199 10 1,44 0-35,46-10 48,-14 1-39,383-3 30,-187 8-24,-202-1 41,-71 5-31,4-1-22,0-1 0,1 1 0,-1 0 1,0 1-1,0-1 0,1 1 0,6 1 0,-12-1-7,845-16 114,-844 16-96,-1 0 18,0 0-15,35-8-6,13 0-25,0 2 0,52 0 1,-2 0 15,184-10 188,-191 5-17,-59 7-162,-1 1 0,1 1-1,50 4 1,-13 0 12,344-2 121,-302-6-119,-102-16 111,-7 13-90,1 7-51,-1 0 0,0 0 0,0-1 0,0 1 1,0-1-1,-1 1 0,1-1 0,-1 0 0,1 0 0,-1 1 0,0-1 0,0 0 0,0 0 1,-1 0-1,1 0 0,-1 0 0,1 0 0,-1 0 0,0 0 0,0-1 0,-1-2 1,1-179-250,0 185 244,0 0 18,0 0 14,0-49 982,-1 45-1004,-3 1 3,3 3-35,1 0-114,0 0-289,0 0-559,0 0-1562,0 0-3598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2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1697,'0'0'2825,"0"0"-1427,0 0-259,0 0 166,0 0-179,0 0-323,0 0-126,0 13 8110,0 46-8249,0-34-340,-1-4-39,1-1 1,1 1-1,1 0 0,8 34 1,-4-25-23,-1 0 1,-2 1-1,-1 0 1,-1-1-1,-4 38 1,1 7-80,2-69-48,1-1 0,0 1 0,0-1 0,0 0 0,1 1 0,3 6 0,-3-6-4,1-1-1,-2 1 1,1 0-1,-1 0 1,1 0 0,-1 9-1,11 214 491,-12 32 158,0-261-662,0 0 19,0 0 10,0 0 16,0 0-21,0 0-37,0 0-43,20 0-200,470-20 474,-113 1-65,127-3 154,31-1 53,1470 11 309,-1430 13-498,314 12-70,1850-13 548,-2221-13-468,220 2-119,-11-2-12,-722 14-41,-5-1-1,1 0 0,0 0 0,0 1 0,0-1 0,0 0-1,0 0 1,-1 0 0,1 0 0,0 0 0,0-1 0,0 1-1,0 0 1,-1 0 0,1 0 0,0-1 0,0 1 0,0 0 0,-1-1-1,1 1 1,0-1 0,0 1 0,-1-1 0,2 0 0,-1 0-30,-1 1-12,0 0 15,0 0 30,0 0-14,0 0-5,1-41-256,0 28 219,0-1 0,-1 1 0,-1 0 1,-2-18-1,-6-6-125,5 22 120,1-1 1,0 0-1,-1-30 0,4-631 226,0 677-117,0 0-16,1-1-33,0 1 0,0-1 0,0 0 0,-1 1 0,1-1 0,0 1 0,0-1 0,-1 0 1,1 0-1,0 0 0,-1 1 0,1-1 0,-1 0 0,1 0 0,-1 0 0,1 0 0,-1 0 0,0 0 0,1 0 0,-1 0 0,0 0 0,0 0 1,0-1-1,8-37-22,-4 17 27,8 1 50,-10 19-133,0 0 0,-1 0 0,0 0 0,1 0 0,-1 0 0,0 0 0,0-1 0,0 1 0,0 0 0,0-1 0,-1 1 0,1 0 0,-1-1 0,1-4 0,-22 7-252,-1111 14-918,-169 35 512,466-46 573,433-5-43,-1729 17 214,-918 4 188,2483-19-131,146-19-91,66 6 883,352 13-798,2 0 32,0 0-29,0 0-32,0 0 16,0 0-18,0 0 18,0 0 19,0 0-25,0 0-2,0 0-16,0 0 3,0 0-14,0 0-26,0 0-54,0 0-200,0 0-311,0 0-503,7 0-5124,3 0-929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2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2225,'0'0'1889,"0"0"-512,0 0-142,0 0-51,0 0-18,0 0-77,0 0-124,0 0-140,0 0 103,0 0-135,0 0-182,0 0 56,0 0 37,0 0 3,0 0-64,0 27 926,0 457 551,-5-355-1154,-7-11-483,10-105-413,0 0 0,-1 0-1,-1-1 1,-8 22 0,10-29-48,-1 3 20,2-5-22,0 1 0,-1-1 0,1 1 0,0 0 0,1-1 0,-1 1-1,1 0 1,-1 4 0,0 1 59,-1-1-1,0 1 1,-1 0-1,-5 11 1,8-20-116,0 0 1,0 0 0,0-1-1,0 1 1,1 0 0,-1 0 0,0 0-1,0 0 1,0 0 0,0-1-1,1 1 1,-1 0 0,0 0-1,0 0 1,0 0 0,1 0 0,-1 0-1,0 0 1,0 0 0,0 0-1,1 0 1,-1 0 0,0 0-1,0 0 1,0 0 0,1 0 0,-1 0-1,0 0 1,0 0 0,0 0-1,1 0 1,-1 0 0,0 0-1,0 0 1,0 0 0,1 0 0,-1 0-1,0 0 1,0 1 0,0-1-1,1 0 1,-1 0 0,0 0-1,0 0 1,0 0 0,0 1 0,0-1-1,0 0 1,1 0 0,-1 0-1,0 1 1,0-1 0,0 0 0,0 0-1,0 0 1,0 1 0,0-1-1,0 0 1,0 0 0,0 0-1,0 1 1,0-1 0,0 0 0,0 0-1,0 1 1,0-1 0,0 0-1,23-11-1416,-17 8 663,19-5-4170,-7 3-4129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2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66 416,'0'0'798,"0"0"424,0 0 197,0 0-405,0 0-376,0 0-182,-1-4-67,-1-5 855,-1-28 10226,8 21-12629,-4 22 1395,0 0 1,0 0-1,1 0 0,0 0 1,0 0-1,0-1 1,1 1-1,-1-1 0,7 9 1,13 35-51,-14-20-57,-1 1 1,-2 0-1,3 39 0,2 15 131,-5-48-213,23 115 306,-23-121-258,-2 1 0,0 0 0,-2 0 0,-4 37 0,1 5-7808,2-73 1945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1 8 7635</inkml:trace>
  <inkml:trace contextRef="#ctx0" brushRef="#br0" timeOffset="1">1 8 7635,'172'-6'2314,"-138"4"-188,-34 82 2787,0 39-2666,0-117-2251,0 1-1,0-1 0,0 1 0,1-1 0,-1 1 0,1-1 0,0 1 0,0-1 0,-1 1 0,2-1 0,-1 0 0,0 1 0,0-1 0,1 0 0,-1 0 0,1 0 0,0 0 1,-1 0-1,1 0 0,0-1 0,4 4 0,18 1-7506,-22-7 2882,-2-3-1606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2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1153,'0'0'1646,"0"0"-150,0 0-333,0 0-173,0 0-227,0 0-376,0-3 149,0-12 10589,0 54-10592,2 0 0,1-1 0,10 44 0,-12-77-477,8 32 172,-2 0 0,-2 1 0,2 46 1,-6-61-139,2 1 0,0-1 1,2 0-1,0-1 0,13 33 0,-13-37 4,13 54 50,-11-46-39,-3-9-15,1 0-1,-2 0 1,2 33 0,13 63 257,-10-128-6353,2 10-413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2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1 768,'0'0'2121,"0"0"-397,0 0-276,0 0-76,0 0-86,0 0-185,2 2 7425,2 16-8130,7 316 2298,-9-226-2320,-3-74-167,6 64-1,1-53 191,1 50-1,5 2 231,12-98-1865,-23 1 1040,0-1 0,-1 1 0,1-1 0,0 1 0,-1-1 0,1 0 1,0 1-1,-1-1 0,1 1 0,-1-1 0,1 0 0,-1 0 0,1 1 0,-1-1 0,0 0 0,1 0 0,-1 1 1,0-1-1,0 0 0,1 0 0,-1-1 0,0-4-5864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2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0 848,'0'0'2644,"0"0"-1529,0 0-338,0 0 207,0 0-42,-1 1 6394,-1-1-3738,1 0-3583,0 1 0,1-1 0,-1 0 0,0 1-1,0-1 1,0 0 0,1 1 0,-1-1 0,0 1-1,1-1 1,-1 1 0,0-1 0,1 1 0,-1-1 0,1 1-1,-1 0 1,1-1 0,-1 2 0,-24 56 963,21-51-884,0 1 0,0-1 1,1 1-1,0 0 0,0 0 0,1 0 1,0 0-1,0 0 0,0 13 1,2 693 3789,0-714-3855,0 0-15,0 0-17,0 0 27,0 0 6,0 0-17,0 0-64,5-17-4212,-5 5-414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29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1 832,'0'0'2303,"0"0"-684,0 0-317,0 0-157,0 0-100,0 0 4,0 8 8876,0 35-8944,0 487 2706,18-453-3396,-12 43 227,-4-83 468,1-11-2396,-2 3-4863,-1-33-586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0 544,'0'0'1019,"0"0"446,0 0-126,0 0-370,0 0-276,0 0 113,1 1 7973,0 3-4480,3 24-3872,-4 808 3842,25-836-4798,-22 0 197,0-1 0,0 0-1,1 1 1,-1-1 0,0 0-1,0-1 1,0 1 0,-1-1-1,1 1 1,4-4 0,14-6-5284,-9 5-1285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33 208,'0'0'851,"0"0"104,0 0 110,0 0-118,0 0-189,0 0-78,-14-8 1160,11 6 2277,0-18 1391,3 20-5480,0 0 0,0-1 0,0 1 0,0 0-1,0 0 1,0 0 0,0 0 0,0 0 0,0 0 0,0 0 0,0 0-1,0-1 1,0 1 0,0 0 0,0 0 0,-1 0 0,1 0-1,0 0 1,0 0 0,0 0 0,0 0 0,0 0 0,0 0-1,0 0 1,0 0 0,-1 0 0,1 0 0,0 0 0,0 0-1,0 0 1,0 0 0,0 0 0,0 0 0,-1 0 0,1 0-1,0 0 1,0 0 0,0 0 0,0 0 0,0 0 0,0 0 0,0 0-1,0 0 1,-1 0 0,1 0 0,0 0 0,0 0 0,0 0-1,0 0 1,0 1 0,0-1 0,0 0 0,0 0 0,0 0-1,0 0 1,0 0 0,-1 0 0,1 0 0,0 1 0,-11 30 490,6 11 57,1 0 1,3 0-1,4 51 0,-1-3-93,-2 429 2114,1-519-2562,3 0-20,-3 0 10,-1 0-3,0 0-66,0 0-340,0 0-274,0 0-173,0 0-67,0 0 77,0 0 123,0 0-16,0 0-344,0 0-1115,0 0-1689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2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6915,'0'0'2753,"0"0"-589,0 0-251,0 0-270,0 0-295,0 0-361,0 19-219,0 325 2386,0-199-1933,0-144-1189,0-1-349,-13 0-4763,-9 0-3761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6611,'0'0'2601,"0"0"-242,0 0-457,0 0-504,0 0-491,10-6-408,14-5-232,1 1 0,0 1 0,0 2 0,1 0 1,0 2-1,31-3 0,-4 2 284,58-2 120,-110 14-773,-2-1 115,1-1 0,-1 1 0,0-1 0,-1 0 0,1 1-1,-1-1 1,1 0 0,-1 0 0,0 0 0,-1 0 0,1-1-1,-1 1 1,0-1 0,0 1 0,-4 4 0,-62 48 336,42-36-282,-7 6-27,1 0 0,1 3 0,1 0 0,2 2 0,1 1 0,-25 38 0,43-43 40,10-26-72,0-1 0,0 1 0,0 0 0,0-1 0,1 1 0,-1 0 1,0-1-1,0 1 0,1 0 0,-1-1 0,0 1 0,1-1 0,-1 1 0,0-1 0,1 1 0,-1 0 0,1-1 0,-1 1 0,1-1 1,-1 0-1,1 1 0,0-1 0,0 1 0,3 0 49,1 1 0,0-1 1,0 0-1,-1 0 0,1-1 0,0 1 1,9-2-1,-2 2 17,375-1 1252,-387 0-1372,1 0 0,-1 0 0,0 0 0,0 0 0,0 1 0,1-1 0,-1 0 0,0 0 0,0 0 0,0 0 0,1 0 0,-1 0 0,0 0 0,0 0 0,0 0 0,1-1 0,-1 1 0,0 0 0,0 0 0,0 0 0,1 0 0,-1 0 0,0 0 0,0 0 0,0 0 0,1-1 0,-1 1 0,0 0 0,0 0 0,0 0 0,0 0 0,0 0 0,1-1 0,-1 1 0,0 0 0,0 0 0,0 0 0,0-1 0,0 1 0,0 0 0,0 0 0,0 0 0,0-1 0,0 1 0,0 0 0,0 0 0,0 0 0,0-1 0,0 1 0,0 0 0,0 0 0,0-1 0,0 0-760,0-3-3988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1425,'0'0'3340,"0"0"-1139,0 0-411,0 0-168,0 0-395,0 0-394,0 0-744,1 0 0,-1 0 1,1 0-1,-1 0 0,1 1 0,-1-1 1,0 0-1,1 0 0,-1 0 1,1 1-1,-1-1 0,0 0 1,1 1-1,-1-1 0,0 0 1,1 0-1,-1 1 0,0-1 0,1 1 1,-1-1-1,0 0 0,0 1 1,1-1-1,-1 1 0,0-1 1,0 1-1,0-1 0,0 0 0,0 1 1,0-1-1,0 1 0,0-1 1,0 1-1,0-1 0,0 1 1,0-1-1,0 1 0,0-1 0,0 0 1,0 1-1,0-1 0,0 1 1,-1-1-1,1 1 0,0-1 1,0 0-1,-1 1 0,1-1 0,0 1 1,0-1-1,-1 0 0,1 1 1,0-1-1,-1 0 0,-16 15 305,0-1-1,-28 16 0,-11 9 65,28-18-227,-55 45 167,78-61-371,-1 0 0,1 0 0,0 0 1,1 1-1,-1 0 0,1 0 0,1 0 0,-1 0 1,1 1-1,0 0 0,-2 7 0,4 45 691,2-58-721,1 0 1,0-1-1,0 1 1,0-1-1,0 1 0,0-1 1,0 0-1,0 0 0,0 0 1,1 0-1,2-1 1,0 1-7,143 2 62,167-4 409,-299 0-655,0-1 0,0-1 0,-1 0 0,17-8 0,-12 6-259,-20 5 392,18-8-1338,-17 0-3621,-1 9-859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4530,'0'0'3226,"0"0"-1071,0 0-391,0 0-388,0 0-402,0 0-887,-1 0-1,1 0 1,0 0-1,0 0 1,0 0-1,0 0 1,-1 0-1,1-1 1,0 1-1,0 0 1,-1 0-1,1 0 0,0 0 1,0 1-1,0-1 1,-1 0-1,1 0 1,0 0-1,0 0 1,0 0-1,0 0 1,-1 0-1,1 0 1,0 0-1,0 0 1,0 1-1,0-1 1,-1 0-1,1 0 1,0 0-1,0 0 1,0 0-1,0 1 1,0-1-1,-1 0 1,1 0-1,0 0 1,0 0-1,0 1 1,0-1-1,0 0 1,0 0-1,0 0 1,0 1-1,0-1 1,0 0-1,0 0 1,0 0-1,0 1 1,-7 40 671,2 0-1,2 0 1,2 0 0,4 45 0,-1 2-327,-2-87-433,0-1-1,0 1 1,0 0-1,0-1 0,0 1 1,-1 0-1,1-1 1,0 1-1,0 0 0,-1-1 1,1 1-1,0-1 1,-1 1-1,1-1 0,0 1 1,-1-1-1,1 1 1,-1-1-1,1 1 0,-1-1 1,1 1-1,-1-1 1,0 0-1,1 1 0,-1-1 1,1 0-1,-1 0 1,0 1-1,1-1 0,-1 0 1,0 0-1,1 0 1,-2 0-1,-25 0-3962,18 0-1493,7 0-7217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8372,'0'0'3321,"0"0"-813,0 0-403,0 0-771,0 0-835,20-6-320,25-5-25,0 1 1,1 3 0,67-3 0,-81 8-76,47 2 29,-75 0-112,-1 1 0,1-1 0,-1 1-1,1 0 1,-1 0 0,1 0 0,-1 1 0,0-1-1,0 1 1,1-1 0,-1 1 0,0 0 0,-1 0-1,1 1 1,0-1 0,-1 1 0,5 4 0,-2 2 5,0 1 0,-1 0 0,0 0 0,0 0 0,-1 1 0,-1-1 0,0 1 0,0 0 0,-1 0 0,0-1 0,-1 1 1,0 0-1,-1 0 0,-3 18 0,3-26-3,0 0 0,-1 0 0,1 0 0,-1-1 0,1 1 0,-1 0 0,0-1 0,0 1 0,0-1 0,-1 0 0,1 1 0,0-1 0,-1 0 0,1-1 0,-1 1 0,0 0 0,0-1 0,0 0 0,0 1 0,0-1 0,0 0 0,0 0 0,0-1 0,-4 1 0,-6 3-4,-16 7 203,-1-1 0,0-1 0,-1-2 0,0-2 0,-58 4 0,88-22-7206,1 8-586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27 544,'0'0'355,"0"0"-141,0 0 108,0 0 38,0 0 83,0 0 168,1-3 398,4-17 2387,-5 19-2182,-1 1 4197,-12-2-4995,-27 2 819,-63 8 1,84-5-981,1 1 0,0 1 0,0 0 0,0 1 0,-28 16 0,32-15-86,1-1-61,0 1 0,0 1 0,-18 14 0,28-20-113,0 1 1,0 0-1,1-1 0,-1 1 0,1 1 0,0-1 1,-1 0-1,2 0 0,-1 1 0,0-1 0,0 1 1,1 0-1,0-1 0,0 1 0,0 0 0,0 0 1,1-1-1,-1 7 0,1-9-5,0 1 0,0-1 0,0 1 0,0-1-1,0 1 1,0-1 0,0 1 0,0 0 0,1-1 0,-1 0 0,1 1 0,-1-1 0,1 1-1,0-1 1,0 2 0,24 4-106,-22-7 114,50 7-106,-5-1 58,0 1 1,58 18 0,-101-24-43,1 2 1,-1-1 0,0 1 0,0-1-1,0 2 1,0-1 0,0 0 0,0 1 0,-1 0-1,0 0 1,0 0 0,0 1 0,0-1-1,-1 1 1,0 0 0,1 0 0,-2 0-1,1 0 1,-1 1 0,0-1 0,0 1-1,0-1 1,-1 1 0,0 0 0,0 0-1,0-1 1,-1 1 0,0 0 0,0 0-1,0 0 1,-1 0 0,0 0 0,0-1-1,-2 7 1,1-8 65,1 0 0,-1 0 0,0-1 0,0 1-1,0-1 1,-1 1 0,1-1 0,-1 0 0,0 0-1,0 0 1,0 0 0,0 0 0,0-1 0,-1 0 0,-5 4-1,-66 29 12,47-24 244,27-10-177,1-1 0,-1 0 1,0 0-1,1 0 0,-1 1 0,0-1 0,1 0 1,-1 0-1,0 0 0,1 0 0,-1 0 1,0 0-1,1 0 0,-1 0 0,0-1 1,1 1-1,-1 0 0,1 0 0,-1 0 0,0-1 1,1 1-1,-1 0 0,1-1 0,-1 1 1,1 0-1,-1-1 0,1 1 0,-1-1 1,1 1-1,-1-1 0,1 1 0,-1-1 0,1 1 1,0-1-1,-1 0 0,1 1 0,0-1 1,0 1-1,-1-1 0,1 0 0,0 1 1,0-1-1,0 0 0,0 1 0,0-1 1,0 0-1,-3-39 224,3 35-65,-1-43 144,-1 23-210,2 0 0,5-49 0,-5 68-139,2 0 0,-1 0 1,0 0-1,1 0 0,0 1 0,1-1 1,-1 1-1,1-1 0,0 1 0,0 0 0,1 0 1,-1 0-1,1 1 0,0-1 0,1 1 1,-1 0-1,8-5 0,20-12 152,1 2-1,1 2 0,1 1 1,48-15-1,100-35-1565,-173 59-2119,-9 0-2572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4482,'0'0'2060,"0"0"-147,0 0-62,0 0-205,0 0-389,0 0-412,0 0-204,5 20 1880,-2 17-1592,-1 1 0,-4 54-1,0-13-595,2-53-254,0 0 0,-2 0 0,-1 0 1,-1 0-1,-1-1 0,-16 50 1,20-72-79,1-3-2,0 1 1,0 0-1,0 0 1,0-1-1,-1 1 1,1 0-1,0-1 1,0 1-1,-1 0 1,1-1-1,0 1 1,-1 0-1,1-1 1,-1 1-1,1-1 1,-1 1-1,1 0 1,-1-1-1,1 1 1,-1-1-1,0 0 1,1 1-1,-2 0 1,1-1-256,1 0-366,0 0-706,0 0-1650,0 0-2320,0-2-2458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3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19 1905,'0'0'859,"0"0"173,0 0-47,0 0-430,0 0-176,0 0 130,-6-13 5003,-34 8-2305,-23 6-2968,18 0 1331,36 0-1434,0 1 1,1-1 0,-1 1 0,1 1 0,-1-1 0,1 1-1,0 1 1,-13 6 0,-61 42 697,60-37-772,0 1 0,0 0 1,2 2-1,0 0 1,1 2-1,1 0 1,1 0-1,0 2 0,-15 27 1,29-39-74,1-1 1,0 1-1,0-1 1,1 1-1,0 0 1,1-1-1,0 1 1,2 19-1,-1 5-57,22-33-100,113 1-427,-135-2 617,0-1 0,-1 1-1,1-1 1,-1 0 0,1 1-1,-1-1 1,1 0 0,-1 0-1,1 0 1,-1 1 0,0-1-1,0 0 1,1 0 0,-1 0-1,0 0 1,0 1 0,0-1-1,0 0 1,0 0 0,0 0-1,0 0 1,0-1 0,0-31 329,-1 24-275,1 3 14,-1 0 0,0 1 0,0-1 0,0 1 1,-1-1-1,0 1 0,0 0 0,0 0 0,-1 0 0,0 0 0,-5-7 1,7 10-76,-1-1 0,1 1 0,-1 0 0,0 0 1,0 0-1,0 0 0,0 1 0,0-1 0,0 1 1,0-1-1,-1 1 0,1-1 0,0 1 0,-1 0 1,1 0-1,-1 1 0,1-1 0,-1 0 0,0 1 1,1-1-1,-1 1 0,0 0 0,1 0 0,-1 0 1,0 0-1,1 1 0,-4 0 0,5 0-145,0 0 1,0 0-1,1 0 0,-1 0 0,0 0 0,1 0 0,-1 1 1,0-1-1,1 0 0,0 1 0,-1-1 0,1 0 1,0 0-1,-1 1 0,1-1 0,0 1 0,0-1 0,0 0 1,0 1-1,1-1 0,-1 0 0,0 1 0,1 0 0,-1 5-2162,0 2-4396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48,'0'0'3938,"0"0"-1943,0 0-575,0 0-142,0 0-382,0 0-333,-1-2 6249,6-7-7008,4 6 232,0 0 0,0 0 0,1 1-1,-1 0 1,1 1 0,-1 0 0,12 0-1,30-5 66,-2-1-18,0 2 0,57 2-1,-104 3-138,-2 17-275,0-14 340,-1 0 0,1 0 0,-1 0 0,0 0 0,0 0 0,-1 0 0,1 0 0,-1 0 0,1 0 0,-1-1 0,0 1 0,0-1 0,0 1 0,0-1-1,-1 0 1,1 0 0,0 0 0,-1 0 0,0 0 0,-5 2 0,-68 33 139,58-30-153,-15 5 18,20-7-7,1-1 0,-1 2 0,1-1 0,0 2-1,-21 14 1,32-20-26,1 0 0,0-1 0,-1 1-1,1 0 1,0 0 0,0-1 0,0 1-1,-1 0 1,1 0 0,0-1 0,0 1-1,0 0 1,0 0 0,0 0 0,1-1-1,-1 1 1,0 0 0,0 0 0,0-1-1,1 1 1,-1 0 0,0-1 0,1 1-1,-1 0 1,1-1 0,-1 1 0,1 0-1,-1-1 1,1 1 0,-1-1 0,1 1 0,-1-1-1,2 1 1,20 19 170,-21-19-167,6 4 30,0 0 0,-1 1-1,1 0 1,-1 1-1,-1 0 1,1-1-1,-1 2 1,-1-1 0,1 0-1,-1 1 1,0 0-1,3 10 1,-3-1 125,0 0 1,-1 0 0,-1 1-1,-1-1 1,-1 22-1,0-38-87,-1 0 0,1 0 0,-1 0-1,0 0 1,0 0 0,1 0-1,-1 0 1,0 0 0,0-1-1,0 1 1,0 0 0,0 0 0,0-1-1,0 1 1,0-1 0,0 1-1,0-1 1,-1 1 0,1-1-1,0 0 1,0 0 0,0 1 0,-1-1-1,1 0 1,-2 0 0,-34 2 495,-39-2-490,75 0-925,-1 0-1245,-1 0 1150,2 0-5846,1-5 2579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45 5587,'0'0'1427,"0"0"-168,0 0-37,0 0-267,0 0-469,16-7-161,48-21 193,-62 27-421,-1-1 0,1 1 0,0 0 0,0 1 1,0-1-1,0 0 0,0 1 0,0-1 0,0 1 0,1-1 0,-1 1 1,0 0-1,0 0 0,0 0 0,4 1 0,1 0 243,-6-1 20,-1 0-66,0 12 79,0-11-361,0 8 136,0 0-1,0 0 1,-1-1-1,-3 17 1,2-21-133,1-1 0,-1 1 0,0 0 0,0-1 1,0 0-1,-1 1 0,1-1 0,-1 0 0,0 0 1,0 0-1,0-1 0,-5 5 0,-17 11 3,8-6 28,1 2 0,-30 29 1,42-39-32,0 1 0,0 0 0,1 0 0,0 0 0,0 0 0,0 1 0,1-1 0,-1 1 0,1-1 0,1 1 0,-1 0 0,1 0 0,0 0 0,0 12 0,0-17 6,1 1 1,0-1 0,0 1-1,0-1 1,0 1 0,1-1-1,-1 1 1,0-1 0,1 1-1,-1-1 1,0 1 0,1-1-1,0 0 1,-1 1 0,1-1-1,0 0 1,0 1 0,0-1-1,0 0 1,2 2 0,28 5 521,-14-5-423,36 6 504,-11 0-338,1-1 0,0-3 0,0-2 0,74-3 0,-115 0-681,14-3 56,-11-4-4271,-5 2-3052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1217,'0'0'2993,"0"0"-1379,0 0-253,0 0-107,0 0-297,0 0-186,0 0-2,0 0 82,0 0 5,0 0-170,0 0-230,-30 1 520,23 1-762,0 0 0,1 0 0,-1 1 0,1 0 0,0 1 0,0-1-1,0 1 1,-10 8 0,-44 43 939,52-46-994,-15 13 68,2 1 0,1 1 1,1 1-1,-26 43 0,36-52-222,2 0-1,0 0 1,0 1-1,2-1 1,0 1-1,0 1 1,2-1-1,0 1 1,0 28-1,3-29-16,-1-14 9,1 0-1,0 0 0,0 0 0,0 0 0,0 0 0,1-1 0,-1 1 0,1 0 0,0 0 0,1 5 0,0-7-4,-1 0 1,1 0 0,-1 0 0,1 0-1,-1 0 1,1 0 0,-1 0 0,1 0-1,0 0 1,0-1 0,-1 1 0,1-1-1,0 0 1,0 1 0,0-1 0,-1 0-1,1 0 1,0 0 0,0 0 0,2-1-1,6 1-145,22 1-288,0-3 0,35-4 0,-58 4 237,1 0 0,-1 0 0,0-1 0,-1 0 0,1 0 0,0-1 0,-1-1 0,0 1 0,0-1 0,0 0 0,13-13 0,-19 16 223,0 0-1,-1 0 1,0 0 0,1-1 0,-1 1-1,0 0 1,0-1 0,0 1 0,-1-1-1,1 1 1,-1-1 0,1 0 0,-1 1 0,0-1-1,0 1 1,0-1 0,0 0 0,-1-3-1,1-5 442,0 10-425,-1 0 0,1 0 0,-1 1 0,1-1-1,-1 0 1,0 0 0,1 1 0,-1-1 0,0 1 0,0-1-1,1 1 1,-1-1 0,0 1 0,0-1 0,0 1 0,0-1-1,1 1 1,-1 0 0,0 0 0,0-1 0,0 1 0,0 0 0,0 0-1,0 0 1,-1 0 0,-35-3 403,25 2-234,-101-2 635,81 3-782,29 0-140,3 0-437,0 0-734,0 0-517,0 0-508,0 0-1442,0 0-1244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5378,'0'0'2108,"0"0"-296,0 0-185,0 0-248,0 0-357,0 0-272,-2 4-155,-4 6-290,-1-1 1,1 1 0,-2-2 0,1 1-1,-1-1 1,0 0 0,-15 10 0,11-7-83,-1 0 0,-21 25 1,28-27-189,1 0 0,0 0-1,0 1 1,0 0 0,1-1 0,1 1 0,0 1 0,0-1 0,1 0 0,1 1 0,-1 0 0,2-1-1,-1 1 1,3 20 0,-2-20-25,0-9-8,0-1-1,1 1 1,-1-1-1,1 1 1,-1 0-1,1-1 1,-1 1-1,1-1 1,0 1-1,0-1 1,0 1-1,0-1 1,0 0-1,0 0 1,0 1-1,0-1 1,0 0-1,0 0 1,1 0-1,-1 0 1,1 0-1,-1 0 1,0-1-1,1 1 1,-1 0-1,1-1 1,1 1-1,52 11 71,-37-9-52,36 4 151,0-2 1,71-3 0,-96-2-308,7-7-1375,-23-2-557,-8-7-3430,-5 11-1185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7 5186,'0'0'2247,"0"0"-292,0 0-111,0 0-350,0 0-408,0-1-950,-1 1 0,0-1-1,1 1 1,-1-1 0,0 1 0,1-1 0,-1 1 0,0-1 0,0 1 0,0 0 0,1 0 0,-1-1 0,0 1 0,0 0 0,0 0 0,0 0 0,1 0 0,-1 0 0,0 0-1,0 0 1,-1 0 0,-2 4 32,1 1 0,0-1-1,0 0 1,1 1 0,-1-1-1,1 1 1,0 0 0,0 0-1,0-1 1,1 1 0,-1 8-1,-9 64 595,10-66-652,-47 349 178,46-347-697,-5 29-74,6-12-4008,1-30-47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0 2785,'0'0'2780,"0"0"-1038,0 0-234,0 0-57,0 0-192,0 0-133,-8 22-168,3-6-790,-3 5 70,0 0 1,-1-1-1,-1 0 1,-23 34 0,12-19 10,3 0 1,1 1 0,2 0-1,-15 52 1,18-50-186,-1 0-1,-2-1 0,-40 69 1,55-105-80,-43 56 263,41-54-382,0 0-1,-1 0 0,0 0 1,1-1-1,-1 1 0,0-1 0,0 0 1,0 0-1,-1 0 0,1 0 1,0-1-1,-1 1 0,1-1 0,-1 0 1,-7 1-1,10-2-4015,1 0-5045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2433,'0'0'3396,"0"0"-1622,0 0-263,0 0 7,0 0-507,-1 2-511,0 0 0,0 1 0,1-1 0,-1 0 0,1 1 0,0-1 0,0 0 0,0 1 0,0-1 0,0 0 0,1 4 0,17-3-398,1 0 0,-1-1 1,1-2-1,32-1 0,-9 0-1200,-41 0-1391,-1-3-1929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6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33 5731,'0'0'2913,"0"0"-533,0 0-315,0 0-438,0 0-152,0-8 3168,-1 60-3992,-1-30-528,2 0 0,0-1 0,1 1 0,1 0 0,1-1 0,1 0 0,11 35 0,-11-45-97,-4-10-22,0 0 0,0 0 0,0 0-1,0 0 1,0 0 0,0 0 0,1 0 0,-1 0 0,0 0-1,1-1 1,-1 1 0,1 0 0,-1 0 0,1 0 0,-1 0-1,1-1 1,-1 1 0,1 0 0,0-1 0,-1 1 0,1 0-1,0-1 1,0 1 0,-1-1 0,1 1 0,0-1-1,1 1 1,-1-1 20,0-20 98,0 1-1,-4-32 1,1 38-117,1 0 1,0 0 0,1 0 0,0 0 0,2 0 0,-1 0-1,6-20 1,-6 32-23,0 0-1,0 1 1,0-1-1,1 0 1,-1 0-1,0 1 1,0-1-1,1 0 0,-1 1 1,0 0-1,1-1 1,-1 1-1,0 0 1,1 0-1,-1-1 1,0 1-1,1 0 1,-1 0-1,1 1 1,-1-1-1,0 0 1,1 0-1,1 1 1,39 8-230,-38-9 237,53 11 28,1-3 0,1-3 0,89-3 0,-130-2-15,0-2 0,0 0 1,0-2-1,-1 0 0,1 0 1,-1-2-1,0 0 0,-1-1 1,1-1-1,-1 0 0,-1-1 1,0-1-1,0 0 0,-1-1 1,24-23-1,-33 28 34,-5 6-30,0 0-1,0 0 1,0 1 0,0-1 0,0 0-1,0 0 1,1 0 0,-1 0 0,0 0 0,0 0-1,0 0 1,0 0 0,0 0 0,0 0 0,0 0-1,0 0 1,1 0 0,-1 0 0,0 0-1,0 0 1,0 0 0,0 0 0,0 0 0,0 0-1,0 0 1,0 0 0,1 0 0,-1 0-1,0 0 1,0 0 0,0 0 0,0 0 0,0 0-1,0 0 1,0 0 0,1 0 0,-2 14-95,0 17-56,1-7 132,0 0 0,5 31 0,-4-48 19,1 1-1,0 0 0,0-1 1,1 1-1,0-1 0,0 1 0,1-1 1,0 0-1,0-1 0,0 1 1,7 6-1,-10-12-22,6 8-71,1 0 1,0-1-1,1 0 1,0 0-1,0-1 1,10 6-1,-13-12-723,-6-1-2752,0 0-2452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1 176,'-2'0'674,"0"0"-1,1-1 1,-1 1 0,0 0 0,1 1-1,-1-1 1,0 0 0,1 0-1,-1 1 1,0-1 0,1 1 0,-1-1-1,1 1 1,-3 1 0,1 20 6897,3-7-8880,0 189 4187,0-72-6210,1-129-1131,4-3-3722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4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5458,'0'0'5939,"0"0"-4002,0 0-352,0 0-465,0 0-687,0 0 159,194-58-368,-147 53-112,-12 2-32,-11 0-80,5 3 0,1 0-48,5 0-544,12 0-1201,-35 0-2113,0 0-6114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50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62 4514,'0'0'2105,"0"0"-992,0 0-217,0 0 94,0 0-155,0 0-251,-2-7-106,1 4-532,-5-25 1948,3 5 4034,2 23-5877,-1 1 0,1-1-1,-1 1 1,1 0-1,0-1 1,-1 1-1,1 0 1,0 0-1,-1 0 1,1 0-1,0 0 1,0 0-1,0 0 1,0 1 0,0-1-1,-1 2 1,-3 10-25,1-1 1,0 1 0,1 0 0,1 0 0,0 1 0,0 15-1,3 88 5,1-49 1,-2-56-32,1-2 111,-1 0 0,0 0 1,0 1-1,-1-1 1,-1 0-1,0 0 0,0 0 1,-1-1-1,0 1 0,-7 16 1,9-24-690,1-3-6536,0 0-1129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5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4818,'0'0'2041,"0"0"-744,0 0 58,0 0 136,0 0-255,-4 0-281,2 0-834,0 0 1,1 0 0,-1 0-1,1 0 1,-1 1 0,1-1-1,-1 1 1,1-1-1,-1 1 1,1 0 0,-1 0-1,1 0 1,0-1 0,-1 1-1,1 0 1,0 0 0,0 1-1,0-1 1,0 0-1,-2 2 1,1 1 109,-1 1-1,1-1 0,0 1 1,0-1-1,0 1 1,-2 8-1,0 11 350,1 0 0,-1 28 0,3-31-151,-1 118 1002,3-77-2766,-1-61 1180,0-1 41,0 0-1,0 1 0,0-1 1,0 0-1,0 0 1,0 1-1,0-1 1,0 0-1,0 0 1,0 1-1,0-1 0,0 0 1,0 0-1,0 0 1,0 1-1,0-1 1,0 0-1,0 0 1,0 1-1,-1-1 0,1 0 1,0 0-1,0 0 1,0 1-1,0-1 1,0 0-1,-1 0 0,1 0 1,0 0-1,0 1 1,0-1-1,-1 0 1,1 0-1,0 0 1,0 0-1,0 0 0,-1 0 1,1 0-1,0 0 1,0 0-1,-1 0 1,1 1-1,0-1 1,0 0-1,-1 0 0,1 0 1,0 0-1,0-1 1,0 1-1,-1 0 1,-10 0-6983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5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5218,'0'0'1727,"0"0"-159,0 0 108,0 0-84,0 0-244,0 0-428,-1 18-154,-4 145 2590,4-136-2892,2 1-1,1-1 1,1 0 0,9 37-1,-10-54-304,0 0-1,-1 1 1,0-1-1,-1 14 1,0-8-3921,1-1-4773,-1-15 1375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5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4434,'0'0'2121,"0"0"-555,0 0 109,0 0 132,0 0-436,-1 13-208,-1 149 2203,-2 35-1183,-7-139-1448,3-22-2410,5-12-4086,3-24-1894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5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2193,'0'0'2857,"0"0"-794,0 0-199,0 0-121,0 0-297,0 0-339,-6 28 3796,7 32-3232,1-31-1384,-2 1 1,-1 0 0,-1-1-1,-1 0 1,-12 45 0,-6 7-334,19-45-3668,2-36-1395,0 0-4169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55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1 5891,'0'0'2518,"0"0"-586,0 0-340,0 0-391,0 0-385,-5 0 4254,-14 8-4225,-14 41 126,19-30-792,2 0 1,0 1-1,-19 41 1,12-14-371,-3 0 1,-2-2-1,-37 55 1,36-64-1873,-57 61 0,53-72-4121,11-13-4298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6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5362,'0'0'3650,"0"0"-1889,0 0 32,0 0-128,0 0-321,0 0-367,0 5-225,0 22-288,0 5 16,0 10 49,0 8-145,0 9-32,0 7-144,0 0-208,18 3 0,-18-5-496,0-49-2017,0 1-6307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8:5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1543 171 1121,'0'0'4599,"0"0"-2406,0 0-811,0 0-40,0 0-174,0 0-439,0 0-382,4 0-190,8-2 4208,-13-4-1891,-25-13-1395,-46-14-1788,-32 5 669,-176-24 1,179 37 30,17 5 83,-1 5 1,-111 6-1,63 1-15,88-2-53,1 2 0,-1 1 0,1 3 0,-53 13 0,85-16-5,-8 2-1,1 1 1,-25 11 0,37-14-1,1 0 0,0 1 0,1 0 0,-1 0 0,1 0 0,0 1 0,-1-1 0,2 1-1,-1 0 1,-6 10 0,7-9 7,-1 0-1,1 0 1,0 1-1,0-1 1,1 1-1,0 0 1,0 0-1,1 0 1,0 1-1,0-1 1,0 0-1,1 1 1,0-1-1,1 1 1,0 8-1,0-9 0,-1 1-1,2 0 0,-1-1 0,1 1 0,0-1 1,0 1-1,1-1 0,0 1 0,1-1 1,-1 0-1,1 0 0,1 0 0,-1-1 0,1 1 1,1-1-1,-1 0 0,1 0 0,0 0 0,0-1 1,10 9-1,15 14 17,2-2 1,1 0 0,1-3 0,1 0-1,0-3 1,2-1 0,1-1-1,0-2 1,1-2 0,0-1-1,65 11 1,191 14-186,-204-34 187,119-7 0,-161-3 97,0-1 0,74-21 0,-73 15-104,1 2 0,59-5 0,-104 15 1,0 1 1,0-1-1,0 0 1,0 0-1,-1-1 1,1 0-1,0 0 1,-1 0-1,1-1 1,-1 0-1,1 0 1,-1 0-1,0-1 1,-1 1-1,1-1 1,0 0-1,-1-1 1,0 1-1,0-1 1,-1 0-1,1 0 1,-1 0-1,0 0 1,0 0-1,-1-1 1,1 0-1,2-10 1,1-9 113,-1-1-1,-1 0 1,-2 1 0,0-53-1,-2 75-125,-1-2 2,0 0 0,0 0 0,-1 1 0,1-1 0,-1 0 1,0 1-1,0 0 0,-1-1 0,1 1 0,-1 0 0,0 0 1,0 0-1,0 1 0,0-1 0,-1 1 0,0 0 0,1 0 0,-1 0 1,0 0-1,-8-3 0,-1-2-5,-1 1 1,1 1-1,-1 0 1,-1 1-1,-26-7 1,-15 5-599,0 2-1,-108 5 1,71 1-767,23-1-438,31 0-2950,30 0-2341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11125,'0'0'1678,"0"0"-240,0 0 150,0 0-479,2 25-343,8 79-198,-10-99-512,1 0 0,0 0 0,0 0-1,0 0 1,1 0 0,-1-1-1,1 1 1,0-1 0,1 1 0,-1-1-1,5 7 1,-6-10-14,0 0-1,1 0 1,-1 0-1,0 0 1,1 0 0,-1 0-1,1 0 1,-1 0-1,1-1 1,-1 1-1,1 0 1,-1-1 0,1 1-1,0-1 1,-1 0-1,1 0 1,0 1 0,-1-1-1,1 0 1,0 0-1,3-1 1,0-1 61,0 0 1,1 0-1,-1 0 0,0-1 1,0 0-1,0 0 0,0 0 1,-1-1-1,1 1 1,-1-1-1,0 0 0,0 0 1,4-6-1,22-29 128,-5 5-105,33-34 1,-50 60-121,0 0 0,0 1 0,1 0 0,0 1 0,0-1 0,0 2 0,1-1 0,0 1 0,14-5 0,-16 8-15,-1 1 0,1 0-1,-1 0 1,1 0-1,-1 1 1,1 0 0,-1 1-1,1 0 1,-1 0-1,1 0 1,-1 1 0,0 0-1,0 0 1,0 1 0,0 0-1,8 5 1,10 7 28,-1 1 1,44 38-1,-17-13 178,-25-24-122,-21-14-69,1 1 1,-1-1 0,0 1 0,0 0-1,0 0 1,0 0 0,-1 1-1,1 0 1,5 8 0,-10-13-164,1 3 334,-1-2-3726,-1-1-3711,-4 0-418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8:5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4034,'0'0'1593,"0"0"-340,0 0-271,0 0-72,0 0-150,0 0-127,0 3-371,-1 11 10437,1-11-11910,2-2-5287,8-1 1023,-3 0-610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2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3185,'0'0'3690,"0"0"-1918,0 0-604,0 0-103,0 0-161,0 0-304,-3 0-575,-6 5 6783,11-2-6761,1 0-1,-1 0 1,1 0 0,0-1-1,0 1 1,0-1 0,0 0-1,0 0 1,1 0 0,-1-1 0,1 1-1,-1-1 1,7 2 0,1 2 123,469 194 1483,17-40-1190,-92-58-162,-52-15-77,259 56 350,-129-34-454,564 117-5,72-47-91,-472-85 5,-184-19-6,-131-19-11,-71-8-1,126 17-4,295 33-229,-340-45 244,557 83-142,-746-114 143,227 29-51,94 2-11,393 36 97,87-35 38,-72-50 7,-456-6-12,479 3-88,-619-24 51,-59 0-22,637-52-46,-729 55 9,152-44 0,-2 0 2,179-41-45,-438 102 43,0-1 1,0-2-1,0 0 1,-1-2-1,-1-1 0,37-19 1,-35 15-3,0 1 0,1 1 0,0 2 1,29-8-1,18-6-26,605-203-47,-638 213 27,-2-2 0,0-1-1,48-30 1,98-76-140,-166 110 191,43-35-1,-59 19-333,9 13 242,-10 14 81,1-1 0,-1 0 0,0 0 0,0-1 0,0 1 1,-1 0-1,1-1 0,-1 1 0,0-1 0,0 1 0,0-1 1,0 0-1,0 1 0,-1-1 0,0 0 0,0 1 0,0-7 1,0 9 10,0 1 1,0 0 0,0-1-1,0 1 1,1 0 0,-1-1 0,0 1-1,0 0 1,0-1 0,1 1 0,-1 0-1,0-1 1,1 1 0,-1 0 0,0 0-1,1-1 1,-1 1 0,0 0-1,1 0 1,-1 0 0,0 0 0,1-1-1,-1 1 1,0 0 0,1 0 0,-1 0-1,1 0 1,-1 0 0,0 0 0,1 0-1,-1 0 1,1 0 0,-1 0-1,1 0 1,0 0 1,0 0-1,1 0 0,-1 0 1,0 0-1,0 0 0,0 0 1,0-1-1,0 1 0,0-1 1,0 1-1,0 0 0,0-1 1,0 0-1,0 1 0,0-1 1,0 0-1,0 1 0,0-1 1,-1 0-1,1 0 0,1-1 1,5-6-48,0 0 0,0 1 0,1 0 0,0 0 0,0 1 0,0 0 0,1 0 0,11-5 0,-19 10 66,-1 1 30,37-26 152,20-26-256,-50 45 45,1 0-1,0 0 0,0 1 1,1 0-1,0 0 0,0 1 1,16-7-1,-23 10 24,-7 0-2,-22 1 14,-37 6 69,-294 82-173,186-49 108,-87 15-11,6-12 4,206-30 0,36-7-13,0-2 0,-1 1 0,0-1 1,-12 0-1,23-2 0,1 0-19,0 0-32,0 0-93,0 0 24,0 0-10,32-1-110,176-44 257,-76 15-13,410-82 4,-462 104 5,-79 8 11,-1 0 40,0 0 46,0 0-33,1-1-83,-1 0 1,1 0-1,0 0 1,-1 0-1,1 0 1,0 1-1,0-1 1,0 0-1,0 0 0,0 1 1,0-1-1,0 0 1,0 1-1,0-1 1,0 1-1,0-1 1,0 1-1,1 0 0,-1 0 1,0-1-1,0 1 1,2 0-1,38-4 65,-32 3-68,1 0 1,-1-1-1,1 0 1,-1-1 0,9-3-1,-8 3 6,-1 0 1,1 0-1,0 1 0,-1 1 1,12-2-1,-20 3 11,-1 0 5,0 0 17,0 0-17,0 0 0,0 0 30,0 0 27,0 0-30,0 0 2,0 0-23,0 0 0,0 0-14,0 35 96,-1-13-73,-1-1 0,-1 1 0,-1-1 0,-1 0-1,0 0 1,-16 36 0,5-9 144,2 0-1,-9 55 1,0 63 15,22-136 362,-34-32-615,-113-73-137,79 48 249,1-4 0,-83-49 1,-149-89 33,143 100-147,56 26 56,101 43-53,-16-10 252,14 2-7045,2 8-349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 6435,'0'0'4213,"0"0"-2103,0 0-557,0 0-150,0 0-184,0 0-333,0 0-270,0 0-581,0 0 0,0 0 0,0 0 0,0 0 0,0 0 0,0 0 0,0 0 0,0-1 0,1 1 0,-1 0 0,0 0 0,0 0 0,0 0-1,0 0 1,0 0 0,0 0 0,0 0 0,0 0 0,0 0 0,0-1 0,0 1 0,0 0 0,0 0 0,0 0 0,0 0 0,0 0 0,0 0 0,0 0 0,0 0 0,0-1 0,0 1 0,0 0 0,0 0 0,0 0-1,0 0 1,0 0 0,0 0 0,0 0 0,0-1 0,0 1 0,0 0 0,0 0 0,0 0 0,0 0 0,0 0 0,0 0 0,0 0 0,0 0 0,0 0 0,0 0 0,-1-1 0,1 1 0,0 0 0,0 0 0,0 0 0,0 0-1,0 0 1,0 0 0,0 0 0,0 0 0,-1 0 0,1 0 0,0 0 0,0 0 0,0 0 0,0 0 0,0 0 0,0 0 0,-7 24-10,-4 46 0,-5 19 506,8-56-338,0 0 0,2 1-1,2-1 1,0 44 0,4-74-202,-1 0 1,1 1 0,-1-1 0,0 0 0,1 0 0,-2 0 0,1 0 0,0 0 0,0 0 0,-1 0 0,0 0 0,1 0-1,-1-1 1,0 1 0,-3 2 0,-13 23-351,17-24 346,1-4-3603,0 0-3682,0-9-2910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7652,'0'0'2016,"0"0"-690,0 0-176,0 0-197,0 0-30,0 18 61,1 61 53,-3 199 2590,-10-230-3194,10-40-353,-1 0 1,1 0-1,1 0 0,0 0 0,-1 11 1,0-18-222,-1-1 1,1 1-1,0 0 0,-1-1 1,1 0-1,0 1 1,-1-1-1,1 0 1,-1 0-1,1 0 0,-3-1 1,-5 0-3693,4-6-1642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4834,'0'0'3527,"0"0"-1587,0 0-438,0 0-118,0 0-338,0 0-1002,0-1 0,0 1 0,0-1 0,0 1 1,0-1-1,0 1 0,1-1 0,-1 1 0,0-1 0,0 1 0,0-1 0,1 1 0,-1 0 0,0-1 0,1 1 0,-1-1 0,0 1 0,1 0 0,-1-1 1,0 1-1,1 0 0,-1 0 0,1-1 0,-1 1 0,1 0 0,-1 0 0,1-1 0,0 1 0,6-2 210,0 0-1,0 1 1,0 0-1,0 0 1,0 0-1,1 1 1,9 1 0,26-3 697,262-53 1840,22-4-3191,-309 58-767,-10 1-4109,-8 0-631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91 3410,'0'0'1547,"0"0"-29,0 0-101,0 0-369,0 0-466,0-4 5,0-12 253,0 12 107,0 4-58,0-11 2770,0-14-2695,0 24-1089,-2-21 962,2 22-828,0-1-1,0 1 1,0 0 0,0-1-1,0 1 1,0 0 0,-1-1-1,1 1 1,0 0 0,0-1-1,0 1 1,-1 0 0,1-1 0,0 1-1,0 0 1,0 0 0,-1-1-1,1 1 1,0 0 0,-1 0-1,1 0 1,0-1 0,-1 1-1,1 0 1,0 0 0,-1 0-1,1 0 1,0 0 0,-1-1-1,1 1 1,0 0 0,-1 0-1,1 0 1,0 0 0,-1 0-1,1 0 1,0 0 0,-1 1-1,1-1 1,-1 0 0,1 0-1,0 0 1,-1 0 0,1 0-1,0 0 1,0 1 0,-1-1-1,1 0 1,0 0 0,-1 0-1,1 1 1,0-1 0,0 0-1,-1 0 1,1 1 0,0-1-1,0 0 1,0 1 0,-1-1 0,-1 7-12,-1 1 1,1-1 0,0 0-1,1 1 1,0-1 0,0 1 0,1 0-1,-1-1 1,2 11 0,-1-13 19,0 288 605,1-291-618,-1-1-1,0 1 1,1 0 0,-1-1-1,1 1 1,-1-1 0,1 1 0,0 0-1,-1-1 1,1 0 0,0 1 0,0-1-1,0 0 1,0 1 0,0-1 0,1 0-1,-1 0 1,0 0 0,0 0 0,1 0-1,-1 0 1,1 0 0,-1 0-1,1-1 1,-1 1 0,1 0 0,-1-1-1,1 0 1,0 1 0,-1-1 0,1 0-1,0 0 1,1 0 0,12 2-64,0-2 1,0 0-1,15-1 1,-2-1 218,-22 2-166,1 1 1,0-2-1,0 1 1,-1-1-1,1 0 0,0 0 1,-1-1-1,1 0 1,-1 0-1,0-1 1,1 0-1,-1 0 1,0 0-1,-1 0 0,1-1 1,-1 0-1,1-1 1,-1 1-1,-1-1 1,1 0-1,-1 0 1,1 0-1,5-11 0,-7 10 19,-1-1 0,0 0 0,0 1 0,0-1 0,-1 0 0,0 0-1,0 0 1,-1 0 0,1 0 0,-2-1 0,0-8 0,0-11 574,-10 40-613,9-5 33,0 0-1,1 1 1,0-1-1,1 1 1,0-1-1,0 1 1,1-1-1,1 9 1,-1-13-5,0 0 1,0 0 0,0 0-1,1 0 1,-1-1-1,1 1 1,0-1 0,0 1-1,0-1 1,0 1-1,1-1 1,-1 0 0,1 0-1,0 0 1,0-1-1,0 1 1,0 0 0,4 1-1,7 3-16,1 0-1,-1-2 1,1 0 0,0 0-1,0-1 1,31 3 0,96-2 258,-107-5-40,-33 0-178,-1-1 0,1 1 0,-1 0 1,1-1-1,-1 1 0,1-1 0,-1 0 0,0 1 0,1-1 1,-1 0-1,0 0 0,1 0 0,-1 1 0,0-2 0,0 1 1,0 0-1,0 0 0,0 0 0,0 0 0,0-1 0,0 1 1,-1 0-1,1-1 0,0 1 0,-1-1 0,1 1 0,-1 0 1,1-1-1,-1 1 0,0-1 0,0-2 0,4-56 461,-5 48-448,1 7-28,1-12 73,-2-1 0,-4-30 0,3 41-57,0 0-1,0 0 0,-1 0 0,0 0 1,0 1-1,0-1 0,-1 1 0,0 0 1,-8-9-1,9 11-7,-1 0 1,1 0 0,-1 1-1,0-1 1,-1 1-1,1 0 1,-10-5 0,4 4-3761,-2 3-4014,12 1 2038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8116,'0'0'2275,"0"0"-332,0 0-209,0 0-219,0 0-338,0 0-412,0 25 628,0-23-1328,0 6 79,-1 1 1,1-1 0,1 1-1,0-1 1,0 1 0,0-1-1,1 0 1,0 0 0,1 1-1,0-2 1,7 15 0,-7-17-98,3 3-9,-1 1 0,0-1 0,0 1 0,-1 0-1,0 1 1,0-1 0,-1 1 0,-1-1 0,1 1 0,-2 0 0,2 16-1,-3-25-290,0-1-286,0 0-339,0 0-725,0 0-1431,0 0-1490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3618,'0'0'5338,"0"0"-2721,0 0-960,0 0-264,0 0-289,1 8-191,3 16-304,-1 0 0,-2 0 1,0 0-1,-3 26 0,0 8-144,2-57-464,0 1 1,1 0-1,-1 0 1,1-1-1,-1 1 1,1 0 0,-1-1-1,1 1 1,0-1-1,0 1 1,0-1 0,0 1-1,0-1 1,0 0-1,0 1 1,0-1-1,1 0 1,-1 0 0,0 0-1,1 0 1,-1 0-1,1 0 1,-1 0-1,1 0 1,0-1 0,-1 1-1,1-1 1,0 1-1,-1-1 1,1 1 0,0-1-1,2 0 1,10 2 5,0-2 0,0 1 1,17-3-1,-9 1 240,230 1-1712,-170 0-2192,1 0-3648,-76 0 229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7139,'0'0'2708,"0"0"-822,0 0-264,0 0-240,0 0-90,0 0-94,-10 17-251,-30 58-315,36-66-520,1 0 0,0 1-1,0-1 1,1 0 0,0 1 0,1-1 0,0 1-1,0 0 1,1-1 0,0 1 0,3 17 0,-1 11 221,-1-35-314,-1-1 0,1 0 0,0 0 0,0 0 0,-1 0 0,1 0-1,1-1 1,-1 1 0,0 0 0,0 0 0,1-1 0,-1 1 0,1 0 0,-1-1-1,1 0 1,-1 1 0,1-1 0,0 0 0,0 0 0,0 0 0,0 0-1,0 0 1,0 0 0,0-1 0,0 1 0,0 0 0,0-1 0,0 0 0,0 0-1,3 1 1,13 1-34,0 0-1,27-1 0,-38-1 4,286 12 1337,-144-4-2337,1-4-6600,-150-4-2126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0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7 115 3506,'0'0'3908,"0"0"-1718,0 0-466,0 0-198,0 0-280,0 0-251,0-1-892,0 1 1,-1 0-1,1 0 0,0 0 1,0 0-1,0 0 1,0 0-1,0 0 0,0 0 1,0 0-1,-1-1 0,1 1 1,0 0-1,0 0 1,0 0-1,0 0 0,0 0 1,0 0-1,-1 0 1,1 0-1,0 0 0,0 0 1,0 0-1,0 0 0,0 0 1,-1 0-1,1 0 1,0 0-1,0 0 0,0 0 1,0 0-1,0 0 0,-1 0 1,1 0-1,0 1 1,0-1-1,0 0 0,0 0 1,0 0-1,0 0 0,0 0 1,-1 0-1,1 0 1,0 0-1,0 0 0,0 1 1,0-1-1,0 0 1,0 0-1,0 0 0,0 0 1,0 295 592,0-290-690,0 1 0,1 0 0,0 0 0,0 0-1,1 0 1,0-1 0,0 1 0,0 0 0,0-1 0,1 0 0,0 1 0,0-1 0,0-1-1,1 1 1,0 0 0,0-1 0,0 1 0,0-1 0,1-1 0,0 1 0,-1 0 0,1-1-1,1 0 1,5 3 0,2 0-37,1 0 0,0-1 0,1-1-1,-1 0 1,1-1 0,-1 0 0,1-1 0,25 0 0,-13-2-56,-10 1 104,0 0 1,0-2 0,0 1 0,0-2 0,0-1 0,0 0 0,0 0-1,0-2 1,-1 0 0,30-15 0,-35 14-5,1-1-1,-1-1 1,-1 1 0,1-2 0,11-12-1,-19 17 8,1 0 0,-1 0 0,0 0 0,0-1 0,0 0 0,-1 1 0,1-1 0,-1 0 0,0 0-1,-1 0 1,1 0 0,-1-1 0,0 1 0,0 0 0,-1-8 0,0-47 476,0 55-494,0 7-28,0 30-73,0-3 163,0-28-32,0 29-42,0-27 8,0 0 0,0 1 0,0-1 0,0 0 0,0 0 0,1 0 0,-1 0 0,1 0 0,0 0 0,0 0 0,0 0 0,0 0 0,1 0 0,-1-1 0,1 1 0,-1 0 0,1-1 0,0 1 0,0-1 1,0 0-1,0 0 0,1 0 0,-1 0 0,1 0 0,-1 0 0,1 0 0,0-1 0,-1 1 0,1-1 0,0 0 0,0 0 0,0 0 0,4 1 0,20 7-48,1-1 0,0-1 0,0-2 0,0-1 0,31 1 0,148-4-118,-108-3 36,14 2-895,-111 0 1032,-1 0 0,0 0 0,0-1 0,0 1-1,0 0 1,0-1 0,0 1 0,0-1 0,0 1 0,0-1 0,0 0 0,0 1 0,0-1 0,0 0 0,0 0 0,-1 1 0,1-1 0,0 0 0,0 0 0,-1 0 0,1 0 0,-1 0 0,1 0 0,-1 0 0,1 0 0,-1 0 0,0 0 0,1-1 0,-1 1 0,0 0 0,0 0 0,0-1 0,1-44 302,-1 36-266,0 7-34,0-15 89,0 1 1,-6-36-1,4 46-55,0 0 1,0 0-1,-1 1 1,0-1-1,0 1 1,-1-1-1,0 1 1,0 0-1,0 0 1,-6-6-1,-201-193 1371,210 203-1425,-36-33 258,35 33-301,0-1 0,0 1 0,0-1 0,0 1-1,0-1 1,0 1 0,1-1 0,-1 0 0,1 0 0,0 0 0,0 0 0,-1-4 0,2 6-1014,0 1-981,0 0-2252,0 0-3312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51 3137,'0'0'4957,"0"0"-2070,0 0-587,0 0-326,0 0-344,-7 2 119,7-2-1745,0 0 1,0 0-1,0 0 0,0 0 0,1 0 0,-1 0 0,0 1 0,0-1 0,0 0 1,0 0-1,0 0 0,0 0 0,0 0 0,0 0 0,0 0 0,0 0 0,0 0 1,0 0-1,0 0 0,0 1 0,0-1 0,0 0 0,0 0 0,0 0 0,0 0 1,0 0-1,0 0 0,0 0 0,0 0 0,0 1 0,0-1 0,0 0 0,0 0 0,0 0 1,0 0-1,0 0 0,0 0 0,0 0 0,0 0 0,0 0 0,0 1 0,0-1 1,0 0-1,0 0 0,0 0 0,0 0 0,0 0 0,0 0 0,-1 0 0,1 0 1,0 0-1,0 0 0,0 0 0,0 0 0,0 0 0,0 0 0,0 0 0,0 0 0,0 0 1,-1 0-1,1 0 0,0 0 0,21 3 263,0-1 1,0-1-1,0-1 1,0-1-1,26-5 0,-25 4-97,183-20 793,-9 1-2061,-63 10-9094,-133 11 1596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1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 6483,'0'0'2228,"0"0"-350,0 0-48,0 0-269,0 0-481,0 0-362,0-3 502,0 8-1253,0 251 1196,0-255-1133,-1-1 0,1 1 0,-1 0 0,1 0 0,-1 0 0,1-1 0,-1 1 0,1 0 0,-1-1 1,0 1-1,1-1 0,-1 1 0,0 0 0,1-1 0,-1 1 0,0-1 0,0 0 0,0 1 0,0-1 0,1 0 0,-1 0 0,0 1 0,0-1 0,0 0 0,0 0 0,0 0 0,0 0 0,0 0 0,1 0 0,-2 0 0,-28-3 992,26 1-996,-1 0-1,1 0 1,0-1-1,0 1 1,1-1 0,-1 0-1,0 0 1,1 0-1,0-1 1,0 1-1,0-1 1,0 0-1,0 0 1,1 0 0,-1 0-1,1 0 1,0-1-1,1 1 1,-2-6-1,0-5-43,0 0-1,2-1 0,0 1 1,1-24-1,0 13-41,0 22 96,1 1 1,-1 0 0,1-1-1,0 1 1,-1 0 0,1-1-1,1 1 1,-1 0 0,0 0 0,1 0-1,0 0 1,-1 0 0,1 0-1,1 1 1,-1-1 0,0 0-1,0 1 1,1 0 0,5-4-1,-7 5 12,-1 1-8,0 0 6,0 0-1,0 0-13,0 0-19,0 0-34,0 0-83,0 0-155,0 0-69,0 0-59,0 0-13,0 0 13,0 0 75,0 0 91,0 0-1,0 0 44,0 0 39,0 0-48,0 0-285,0 0-553,0 0-722,0 0-1503,0 0-2360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1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4386,'0'0'3890,"0"0"-1740,0 0-603,0 0-578,0 0-393,0 0-229,29-16-78,91-49 54,-104 57-179,-1 1 0,1 1-1,0 1 1,0 0 0,1 1 0,0 1-1,-1 0 1,1 1 0,0 1-1,0 1 1,27 2 0,7-1-41,-51 17-455,0 5 307,1-5 104,-1 1 1,-1-1 0,-5 27 0,4-39 6,0 1-1,-1 0 1,1 0 0,-1-1-1,0 0 1,-1 0 0,1 1 0,-1-2-1,-1 1 1,1 0 0,-1-1-1,-8 7 1,2-2 52,0-1 66,1 1 0,-1 0-1,1 0 1,1 1-1,0 0 1,-14 24-1,22-34-136,0 1 0,0-1-1,0 1 1,0-1-1,1 1 1,-1-1 0,0 1-1,1 0 1,-1-1-1,1 1 1,0 0 0,-1-1-1,1 1 1,0 0-1,0 0 1,0-1 0,0 1-1,1 2 1,1-3-11,-1 0 0,1 0 0,0 0 0,0 0 0,-1 0 0,1 0 0,0-1 0,0 1 0,0 0 0,0-1 0,0 0 0,0 1 0,0-1 0,0 0 0,3 0 0,241 17 1644,-141-15-4955,-104-2-433,-1 0-2095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1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7491,'0'0'3301,"0"0"-1015,0 0-480,0 0-101,0 0-465,0-15 214,0 19-1457,0 20 59,0 1 0,1-1 0,1 1 1,2-1-1,0 0 0,10 29 0,-10-40-27,-4-9-26,1 0-1,0 0 1,0-1 0,0 1-1,0 0 1,1-1 0,-1 1-1,1-1 1,0 1 0,0-1-1,1 0 1,-1 0 0,0 0 0,1 0-1,0 0 1,0-1 0,3 4-1,-4-12 83,-1 0 0,1 0 0,-1 0 0,-1 0 0,1 0 0,-1-1 0,0 1 0,-1-6 0,1 7-39,-1-33 37,1 17-95,0 0 1,4-35 0,-2 49-2,-1 1-1,1-1 1,0 0 0,0 1-1,1-1 1,0 1-1,0 0 1,1 0 0,0 0-1,0 1 1,0-1-1,5-4 1,-1 1 26,0 1 0,0 0 1,1 1-1,0 0 0,11-7 0,-15 12 22,0 0-1,-1 0 1,1 1 0,0-1-1,0 1 1,0 1-1,0-1 1,0 1-1,0-1 1,0 1-1,0 1 1,-1-1 0,1 1-1,9 2 1,4 2 1,0 1 0,-1 1 1,0 0-1,0 1 1,-1 1-1,0 0 0,-1 2 1,0 0-1,26 24 0,-17-12 5,-1 2 0,0 1 0,-2 1 0,26 45 0,-39-55-33,7 8-21,-14-21-234,-1-1 0,1 1 0,0 0 1,-1 0-1,0 0 0,0 0 1,0 0-1,0 0 0,-2 4 0,2 3-1314,0-7 793,0-3-4480,0-1 1540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1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5282,'0'0'3362,"0"0"-1863,0 0-485,0 0 37,0 0 195,11-1 123,76-8 861,96-12 499,-145 17-2483,-30 4-228,0-1 0,0 0-1,0-1 1,1 1 0,12-6 0,-19 7-251,-2 0-1039,0 0-3111,0 0-4886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1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9220,'0'0'2887,"0"0"-990,0 0-278,0 0-394,0 0-486,6 2-336,0 0-337,0 0 0,0 1 0,0-1 1,-1 2-1,1-1 0,-1 1 1,1-1-1,-1 1 0,8 9 0,49 56 490,-18-19-390,-5-17 127,-32-27-237,1-1 0,0 1 1,-1 1-1,0-1 0,-1 1 1,1 0-1,-1 1 1,-1-1-1,0 1 0,7 13 1,-63-62 252,42 33-323,1-1-1,0 0 0,1 0 1,0 0-1,0-1 1,1 0-1,0-1 0,1 1 1,0-1-1,1 0 1,0 0-1,0-1 0,1 1 1,1-1-1,0 1 1,0-22-1,3-63-401,-1 94 407,1-1 0,0 1 0,0-1 1,0 1-1,0-1 0,0 1 0,1 0 1,-1 0-1,1 0 0,-1 0 0,1 0 1,0 0-1,0 0 0,0 0 0,0 0 0,0 1 1,0-1-1,0 1 0,4-2 0,51-21-8,-43 19-9,16-5 1,1 1-1,1 2 1,0 1-1,35-2 1,127 2 37,-192 41-318,-2-31 298,-1-1 0,1 0 0,-1 1 0,0-1 0,0 0 1,-1 0-1,1 0 0,0 0 0,-1 0 0,0 0 0,0 0 1,0 0-1,0 0 0,0-1 0,-1 1 0,1-1 1,-1 0-1,1 0 0,-1 0 0,0 0 0,0 0 0,-3 1 1,-12 7 35,0-2 0,-33 11 0,25-10 43,6-1-101,4-1-81,1-1 0,-1-1 0,-1 0-1,1-1 1,-1-1 0,-18 2 0,33-5-668,2 0-640,0 0-838,0 0-1390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1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96 6771,'0'0'2943,"0"0"-2081,0 0-294,0 0 251,-10 7 8,9 2-618,0-1 0,0 1 1,1 0-1,0-1 0,1 1 0,0-1 0,0 1 1,0-1-1,1 0 0,5 12 0,-1 7 406,0 28 405,-6-42-791,1-1-1,1 0 1,0 0 0,6 18 0,-4-26-7,-1-12 170,0-11-59,-3-144-248,1 158-91,0 1 0,0-1 0,1 0-1,-1 0 1,1 0 0,0 1 0,0-1 0,0 1 0,1 0-1,0-1 1,0 1 0,0 0 0,0 1 0,0-1 0,1 0-1,0 1 1,0 0 0,0 0 0,0 0 0,7-3 0,12-8-4,0 2 1,40-14 0,-44 17 21,0 2 0,1 1 1,0 0-1,0 2 0,1 0 1,-1 1-1,28 0 0,-48 3-86,0 3-78,1 7 46,-1-6 101,1-1 0,-1 1-1,0 0 1,0 0 0,0-1 0,0 1-1,-1 0 1,0-1 0,1 1-1,-1-1 1,-1 1 0,1-1 0,0 1-1,-1-1 1,0 0 0,1 0-1,-1 1 1,-1-1 0,1-1 0,0 1-1,-1 0 1,-4 4 0,-19 9 81,23-14-54,-1-1 0,1 1 1,-1-1-1,1 1 0,0 0 0,0 0 0,0 1 1,0-1-1,0 1 0,1-1 0,-1 1 0,1 0 1,0 0-1,0 0 0,0 0 0,0 1 0,0-1 1,0 0-1,1 1 0,0-1 0,0 1 0,-1 5 1,1 13 229,0-19-222,1 0 0,-1 1 0,1-1 0,0 0 0,-1 1 1,2-1-1,-1 0 0,0 1 0,1-1 0,-1 0 0,1 1 0,0-1 0,0 0 0,1 0 0,-1 0 0,0 0 0,1 0 0,0 0 1,0 0-1,0 0 0,0-1 0,0 1 0,0-1 0,1 0 0,-1 1 0,5 1 0,0 1 56,115 65 1023,-105-62-1028,-1 0-1,1-2 1,1 0-1,-1 0 1,32 4-1,-41-9-217,-1-1 0,1 1-1,0-1 1,-1-1 0,1 0-1,13-2 1,-16 1-300,-1 1-1,1-1 1,-1 0-1,0 0 1,1-1-1,-1 1 1,4-4 0,4-3-4416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1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32 7652,'0'0'2118,"0"0"-112,0 0-333,0 0-270,0 0-184,0 0-336,-33-5-330,-102-14-188,127 17-329,0 1 0,0 1-1,-1 0 1,1 0 0,0 1-1,0 0 1,0 0 0,0 0-1,-9 4 1,13-3-3,0-1 0,0 1 0,1 0 0,-1 1 0,1-1 0,-1 0 0,1 1 0,0 0 0,0 0 1,0 0-1,0 0 0,1 0 0,-4 5 0,2 2-10,0 0 1,0 0-1,1 0 1,1 0-1,-1 0 1,2 1-1,-1-1 1,2 1-1,-1-1 1,2 12-1,-1-21-25,1 0 1,-1 0-1,0 0 0,1 1 1,-1-1-1,1 0 0,-1 0 1,1 0-1,0 0 0,-1 0 1,1 0-1,0 0 0,0 0 1,0 0-1,0 0 0,0 0 1,0 0-1,0-1 0,0 1 1,0 0-1,0-1 0,0 1 1,0-1-1,0 1 0,1-1 1,-1 0-1,3 1 0,41 6-17,-34-5 18,60 3 66,97-5-1,-74-1 215,-84 1-266,0-1-1,1 1 0,-1-2 0,0 1 0,0-1 0,0-1 0,-1 0 1,1 0-1,-1-1 0,13-6 0,-20 8 0,0-1 0,0 1 0,0-1 0,0 0 0,0 0 0,0 0 0,-1 0 0,1 0 0,-1 0 0,0 0 0,0 0 0,0 0 0,0 0 0,-1-1 0,1 1 0,-1 0 0,0-1-1,0 1 1,0 0 0,-1-1 0,1 1 0,-2-5 0,2 1-38,-1 0-1,0 0 1,-1-1-1,0 1 1,0 0 0,0 1-1,-1-1 1,0 0-1,-6-10 1,3 10-216,4 7 67,1-1 1,0 0-1,0-1 0,0 1 0,1 0 1,-1 0-1,0 0 0,0 0 0,1-1 1,-1 1-1,0 0 0,1-1 0,-1 1 1,1 0-1,0-1 0,-1-2 0,1 3-2359,0 1-2170,0 0-2840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1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19 7812,'0'0'2745,"0"0"-1160,0 0-222,0 0-99,0 0-175,-4 10-99,-1 7-557,0 0 0,2 0 0,0 0 0,1 0 0,0 24 0,2-39-411,0-1-1,1 1 0,-1 0 1,1 0-1,-1 0 0,1 0 1,-1 0-1,1 0 1,0-1-1,0 1 0,0 0 1,0 0-1,0-1 0,0 1 1,1-1-1,-1 1 0,0-1 1,3 2-1,1 1 14,0-1 0,0 1 0,0-1 0,1 0 0,11 4 0,9 1 9,55 9 0,-56-12-43,22 3-10,-1-3 1,91-1 0,-120-4 6,-14 0 5,1 0 0,-1-1 0,0 1 1,1-1-1,-1 0 0,0 1 0,1-1 0,-1-1 0,0 1 1,0 0-1,0-1 0,0 0 0,0 1 0,0-1 0,0 0 1,-1-1-1,1 1 0,-1 0 0,1-1 0,-1 1 0,0-1 1,0 0-1,0 0 0,-1 0 0,1 0 0,0 0 0,-1 0 1,0 0-1,0-1 0,0 1 0,1-6 0,1-11 0,-1 0 1,0-1-1,-2 1 0,-2-28 0,1 11-75,1 15 202,0 20-4390,0 1-4570,0 1 2325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2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13 8276,'0'0'3447,"0"0"-1948,0 0-421,0 0 69,0 0 86,-2 11-209,-8 224 1940,10-234-2921,0-1 2,0 0 35,0 0 0,0-4 51,0 0-106,-1-1-1,0 0 1,0 1-1,-1-1 1,1 1-1,-1 0 1,0 0-1,0-1 1,0 1 0,-1 0-1,-5-6 1,5 6-22,0 0 0,0 0 0,0-1 0,1 1 1,-1-1-1,1 0 0,0 0 0,1 0 0,-1 0 1,1 0-1,0 0 0,0-6 0,0 9-31,1 0 1,0-1-1,-1 1 0,1 0 1,0-1-1,1 1 1,-1 0-1,0-1 0,1 1 1,-1 0-1,1 0 0,0-1 1,0 1-1,0 0 0,0 0 1,0 0-1,0 0 0,3-3 1,-1 4 11,1-1 0,0 1 0,0 0 0,0 0 0,0 1 0,0-1 0,0 1 0,0 0 0,0 0 0,6 1-1,-10-1 23,61-1 21,0 4 1,99 15 0,373 83 118,-523-98-64,12 1-239,-21-4 188,-1-1 1,1 1-1,-1 0 1,1 0-1,-1 0 0,1 0 1,-1-1-1,1 1 0,-1 0 1,1 0-1,-1-1 1,1 1-1,-1 0 0,0-1 1,1 1-1,-1 0 0,0-1 1,1 1-1,-1-1 1,0 1-1,1-1 0,-1 1 1,0 0-1,0-1 1,0 1-1,1-1 0,-1 1 1,0-1-1,0 1 0,0-1 1,0 0-1,0 1 1,0-1-1,0 1 0,0-1 1,0 0-1,-1-7-13,0 0 0,-1 0 0,0 0 0,0 0-1,-1 0 1,0 1 0,0-1 0,-5-7 0,3 7-110,1 0-1,0-1 1,1 1 0,0-1 0,1 1-1,-1-1 1,2 0 0,-2-13-1,3 18-760,0-12 1145,0 13-3718,0 1-3656,0 2 645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20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11413,'0'0'2313,"0"0"-621,0 0-222,0 0-176,0 0-422,15 24-184,48 76-151,35 34 906,-97-133-1454,0 1 0,0-1 0,-1 0-1,1 0 1,0 1 0,0-1 0,0 0 0,0 0 0,0 0 0,1 0-1,-1 0 1,0 0 0,0 0 0,1-1 0,-1 1 0,0 0 0,1-1-1,-1 1 1,1-1 0,-1 1 0,1-1 0,2 1 0,-4-32-6157,0 19-1879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5:1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4 117 6371,'0'0'2196,"0"0"-844,0 0-77,0 0-154,0 0-414,-4 0-181,85-6 3108,208-35-2821,-283 40-746,50-7 33,406-51 1272,-449 58-860,-8 1-1858,0 0-3270,-5 0-56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8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1 5346,'0'0'6118,"0"0"-2783,0 0-609,0 0-994,-53 7-737,-170 28-312,202-31-537,0 1 1,-32 12-1,7 11 168,37-22-277,5-3-37,1 0 0,-1 1 1,1-1-1,0 1 1,0-1-1,0 1 0,0 0 1,-3 9-1,5-12-14,0-1 1,1 1-1,-1 0 1,1 0-1,0 0 0,-1 0 1,1 0-1,0 1 0,-1-1 1,1 0-1,0 0 0,0 0 1,0 0-1,0 0 0,0 0 1,0 0-1,0 0 0,1 0 1,-1 0-1,0 1 0,1-1 1,-1 0-1,0 0 0,1 0 1,-1 0-1,1-1 0,0 1 1,-1 0-1,1 0 1,0 0-1,-1 0 0,1 0 1,0-1-1,0 1 0,0 0 1,0-1-1,0 1 0,-1-1 1,1 1-1,0-1 0,0 1 1,1-1-1,-1 0 0,1 1 1,37 5-31,-1-2 1,1-1 0,0-2 0,43-4 0,15 1-219,-87 2 219,8-1-64,1 2 0,-1-1 1,0 2-1,0 0 0,1 2 1,-2 0-1,1 1 1,19 7-1,-35-10 81,1 0-1,-1 0 1,1 0 0,-1 0-1,0 0 1,0 0 0,0 1-1,-1-1 1,1 1 0,0 0-1,-1-1 1,0 1 0,0 0-1,1 0 1,-2 0 0,1 0-1,0-1 1,-1 1 0,1 1-1,-1-1 1,0 0-1,0 4 1,0-3 32,0 0-1,0-1 1,0 1 0,-1 0-1,1-1 1,-1 1-1,0-1 1,0 1 0,0 0-1,-1-1 1,1 0 0,-1 1-1,0-1 1,0 0-1,0 0 1,0 0 0,-1 0-1,1-1 1,-4 4-1,-11 4 148,-1 0-1,0-2 0,-1 0 0,1-1 1,-1 0-1,-1-2 0,-20 3 0,-13 1 472,-78 4 0,23-12 35,107-1-688,1 0 0,-1 0 0,0 0 0,1 0 0,-1-1 0,0 1 0,1 0 0,-1 0 0,1 0 0,-1 0 0,1-1 0,-1 1 0,0 0 0,1-1 0,-1 1 0,1 0 0,-1-1 0,1 1 0,-1-1 0,1 1 1,0-1-1,-1 1 0,1-1 0,0 1 0,-1-1 0,1 1 0,0-1 0,-1 1 0,1-1 0,0 1 0,0-1 0,0 0 0,0 1 0,-1-1 0,1-1 0,3-15-4630,2 9-2363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2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8276,'0'0'3308,"0"0"-1574,0 0-408,0 0 115,0 0-241,19-12-407,-1 0-606,-11 6-133,-1 1 0,2 0 1,-1 1-1,0-1 0,1 2 0,0-1 1,0 1-1,0 0 0,0 1 1,1 0-1,-1 0 0,1 0 0,12 1 1,16-1 78,-1 1 0,1 2 0,-1 2 0,1 1-1,59 15 1,-5 13 295,-2 4-1,-1 3 1,102 64 0,-183-100-396,-1 1 1,1 0 0,-1 1 0,0 0 0,8 8 0,-12-11-27,0 1 0,0 0 0,0-1 0,-1 1 0,1 0 0,-1 0 0,0 0 0,0 0 0,0 0 0,0 0 0,0 1 0,-1-1 0,1 0 0,-1 0 0,0 4 0,0-5-8,-1 0 1,1 0-1,-1 0 1,1 0-1,-1-1 1,0 1-1,1 0 1,-1 0-1,0-1 1,0 1-1,0 0 1,-1-1-1,1 1 1,0-1-1,0 0 0,-1 1 1,1-1-1,-1 0 1,1 0-1,-1 0 1,0 0-1,1 0 1,-1 0-1,0 0 1,0-1-1,1 1 1,-4 0-1,-58 11 10,49-10-8,-77 7-60,-164-5 0,137-6-2794,118-3-3165,0 0-904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19:2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13894,'0'0'2914,"0"0"-1105,0 0-289,0 0-671,0 0-545,0 0-304,41-16-1009,-41 8-2977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4:5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3070 179 2977,'0'0'1268,"0"0"-396,0 0 150,0 0 317,0 0-272,0 0-293,0 0-88,4 0 42,-3 0-505,0 0 0,0 0 0,0 0 1,0 0-1,0 0 0,0 0 0,0 0 0,0 0 1,0 0-1,0 0 0,0-1 0,-1 1 0,1 0 1,0-1-1,0 1 0,0-1 0,0 1 0,-1-1 0,1 1 1,0-1-1,0 1 0,-1-1 0,2-1 0,-2 1-147,0 0 0,0 0 1,1 0-1,-1 0 0,0 0 0,0 0 0,0 0 0,-1 1 0,1-1 0,0 0 0,0 0 0,0 0 0,-1 0 0,1 0 0,0 0 0,-1 1 0,1-1 0,-1 0 0,0-1 0,-2-2-48,0 0 1,0 0-1,-1 1 1,1-1-1,-1 1 0,0-1 1,1 1-1,-2 1 0,-3-4 1,-28-10 76,-1 2 1,-1 1 0,0 2-1,-55-9 1,-162-8-125,-467 15 46,582 15-11,-43 4 132,1 7 1,-314 66-1,419-61-70,1 4 0,1 3-1,-129 62 1,166-68-14,2 3 0,0 0-1,1 3 1,1 0 0,1 3 0,2 0 0,1 2 0,-43 56 0,65-73-40,0 0 0,2 1 0,0 0-1,0 0 1,2 1 0,-1 0 0,2 0 0,0 0 0,1 0-1,0 0 1,1 0 0,1 1 0,1-1 0,0 0 0,3 18 0,-2-24-16,0 1 0,1 0 1,-1-1-1,2 0 1,-1 0-1,1 0 0,1 0 1,0 0-1,0-1 0,0 0 1,1 0-1,8 8 1,9 7-3,0-2 0,37 27 0,-44-36 5,53 37 27,2-4-1,2-2 1,1-4 0,2-3-1,2-4 1,133 38-1,10-17-13,279 33-1,475 3 148,6-67-94,-805-25-76,-1-7 1,199-39 0,-252 25 30,-2-6 1,0-4 0,208-93 0,-282 106-17,0-2 1,-2-3-1,0-1 1,-2-2-1,-2-2 0,58-55 1,-84 71 11,0-1 1,0 0-1,-2-1 0,0-1 1,-1 1-1,0-2 0,-2 0 1,0 0-1,-2 0 0,0-1 1,0 0-1,-2-1 0,-1 0 1,-1 1-1,0-1 1,-2 0-1,0 0 0,-3-30 1,1 42-14,-1 0 1,0 0 0,-1 0-1,0 1 1,0-1 0,-1 1-1,0-1 1,0 1 0,-1 0-1,0 1 1,-1-1 0,1 1-1,-2 0 1,1 1 0,-1-1 0,1 1-1,-11-6 1,-13-9 7,-1 2 0,-1 2 0,-38-15 1,54 24-18,-93-38 87,-3 6 0,-180-43-1,-247-15-68,-512-2-56,0 90-804,1034 10 767,-248 14-838,228-9 405,1 1 1,-1 1-1,2 3 1,-62 23-1,91-31 122,0 1 0,1 0 0,-1 0 0,1 0-1,-1 1 1,1 0 0,-7 7 0,12-11 278,-1 0 0,1 1 0,-1-1 0,1 0 0,0 1-1,-1-1 1,1 0 0,0 1 0,-1-1 0,1 0 0,0 1 0,0-1 0,-1 1 0,1-1 0,0 0 0,0 1 0,0-1 0,-1 1 0,1-1 0,0 1 0,0-1 0,0 1-1,0-1 1,0 1 0,0-1 0,0 1 0,0-1 0,0 1 0,0-1 0,0 1 0,1-1 0,-1 0 0,0 1 0,0-1 0,0 1 0,1-1 0,-1 1 0,0-1 0,0 0-1,1 1 1,-1-1 0,0 0 0,1 1 0,-1-1 0,0 0 0,1 1 0,-1-1 0,1 0 0,-1 0 0,1 1 0,43 17-9068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4:5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892 660 5426,'0'0'3362,"0"0"-1430,0 0-687,0 0-177,0 0-303,0 0-298,-18 3-251,-5 3-175,-3 1 13,0-1 0,-28 3 0,13-9 53,40 0-155,1 0-22,0 0-7,-38 9 160,-25 6 609,-1-2 0,-78 4 0,13-2-124,-137 22-216,306-37 1021,-16 1-1184,0-2 0,30-3-1,646-129 222,42-7-94,3298-377 895,-4006 514-1179,-33 3 3,-1 0 72,0 0 149,0 0 48,0 0-3,0 0-77,0 0-93,0 0-72,0 0-38,0 0-50,0 0 2,0 0-10,0 0 15,0 0-4,0 0-44,0 0-12,0 0-6,0 0 32,0 0 58,0 0 17,0 0 10,0 0 3,0 0 6,0 0 2,-22 0-606,-90 0-3174,40 0-1876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1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9252,'0'0'2073,"0"0"-883,0 0-318,0 0-170,0 0-179,0 0 67,0 0 23,-1 17 41,-4 321 3126,5-208-3129,0-130-668,0 0 0,0 1 0,0-1-1,0 0 1,0 0 0,-1 1 0,1-1-1,0 0 1,0 1 0,0-1 0,0 0-1,-1 0 1,1 1 0,0-1 0,0 0-1,-1 0 1,1 0 0,0 1 0,0-1-1,-1 0 1,1 0 0,0 0 0,-1 0 0,1 0-1,0 1 1,0-1 0,-1 0 0,1 0-1,0 0 1,-1 0 0,1 0 0,0 0-1,-1 0 1,1 0 0,0 0 0,-1 0-1,1 0 1,-1-1 0,-18 4-1130,1-3-3378,6 0-2107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1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7523,'0'0'3362,"0"0"-1468,0 0-392,0 0-275,14-1-600,464-22 523,-476 23-1145,-1 0 1,0 0-1,1 1 0,-1-1 0,0 0 1,0 1-1,0-1 0,1 1 0,-1-1 0,0 1 1,0-1-1,0 1 0,0 0 0,0-1 1,0 1-1,0 0 0,0 0 0,0 0 0,0 0 1,0 0-1,-1 0 0,1 0 0,0 0 1,-1 0-1,1 1 0,-1-1 0,1 0 0,-1 0 1,1 0-1,-1 1 0,0-1 0,0 0 1,0 0-1,0 1 0,1-1 0,-2 2 0,1 0-2,0 1 0,0-1 0,0 0 0,-1 1 0,0-1 0,1 0 0,-1 0 0,-1 1 0,1-1 0,0 0 0,-1 0 0,1 0 0,-1 0 0,-4 4 0,-2 1 10,-1 0 1,0-1 0,-1 0-1,0-1 1,0 0 0,-16 7-1,-74 27 169,82-33-128,-118 45 220,135-52-295,1 0 0,0 0 0,0 0 0,0 0 0,0 0-1,0 0 1,-1 1 0,1-1 0,0 0 0,0 0 0,0 0 0,0 0 0,0 1-1,0-1 1,-1 0 0,1 0 0,0 0 0,0 0 0,0 1 0,0-1-1,0 0 1,0 0 0,0 1 0,0-1 0,0 0 0,0 0 0,0 0 0,0 1-1,0-1 1,0 0 0,0 0 0,0 0 0,0 1 0,0-1 0,1 0-1,-1 0 1,0 0 0,0 0 0,0 1 0,0-1 0,0 0 0,0 0 0,1 0-1,-1 0 1,0 0 0,0 1 0,0-1 0,0 0 0,1 0 0,-1 0-1,0 0 1,0 0 0,0 0 0,0 0 0,1 0 0,-1 0 0,0 0 0,0 0-1,0 0 1,1 1 0,-1-1 0,0-1 0,1 1 0,45 15-112,48 17 307,-88-30-174,0 1 1,0 0 0,0 1 0,-1-1 0,1 1 0,-1 0-1,0 0 1,0 1 0,0-1 0,-1 1 0,8 9-1,-11-11 23,1-1 0,-1 0 0,0 1 0,0-1 0,0 1 0,0 0 0,0-1 0,0 1 0,-1 0 0,1-1 0,-1 1 0,0 0 0,0-1 0,0 1 0,0 0-1,0 0 1,-1-1 0,1 1 0,-1 0 0,1-1 0,-1 1 0,0 0 0,0-1 0,-1 1 0,1-1 0,0 0 0,-1 1 0,1-1 0,-1 0 0,0 0 0,0 0 0,0 0 0,0 0-1,0 0 1,0-1 0,0 1 0,-1-1 0,1 1 0,-5 1 0,-18 4 321,-1-1 1,0-1-1,0-2 0,0 0 1,-1-2-1,-32-2 0,31 1-259,25 0-536,3 0-675,0 0-1785,0 0-2467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18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0 2065,'0'0'3567,"0"0"-1281,0 0-306,0 0-166,0 0-368,0 0-384,-17 5-278,-2 1-389,0 1-1,1 1 1,0 0 0,0 1-1,1 1 1,0 1-1,1 0 1,0 1-1,-25 26 1,38-34-336,0 1-1,1 0 1,-1 0-1,1 0 1,0 0 0,1 0-1,-1 0 1,1 0-1,0 1 1,1-1 0,-1 1-1,1-1 1,0 0-1,1 8 1,-1-5-28,8-7-74,64 0-209,1-4 0,-1-2 0,95-20 0,-140 19-468,-13 3-607,0 0 0,0-1 1,26-11-1,-35 9-3000,-5 3-1311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1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72 82 5507</inkml:trace>
  <inkml:trace contextRef="#ctx0" brushRef="#br0" timeOffset="1">72 82 5507,'-71'-13'2209,"71"8"-337,0-3-127,0 3-560,0-1-481,23-2-48,7 3-175,11-3 47,0 3-192,6-3-96,-5 3-112,-7 2-64,-11 0-64,-7 3-48,1 0-688,-18 0-369,0 0-2208,0 0-4435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1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4882,'0'0'2930,"0"0"-1586,0 0 97,0 0-145,0 0-447,0 0-273,118 8-352,-71-8 128,-6 0-352,6 0-816,6-2-833,-35-4-640,-6 1-2209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1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6 5010,'0'0'2871,"0"0"-686,0 0-288,0 0-505,0 0-428,-17-1-201,-5-2-543,-1 2 1,1 0 0,-1 2 0,1 0 0,-1 1 0,1 2-1,0 0 1,-35 12 0,16 3 113,-41 26 1,67-35-290,0 0 1,1 0-1,0 2 1,0 0-1,-18 22 1,22 1 94,9-34-137,1 0 1,0 0 0,-1 0-1,1 1 1,0-1 0,0 0-1,0 0 1,0 1-1,0-1 1,0 0 0,1 0-1,-1 1 1,0-1-1,1 0 1,-1 0 0,1 0-1,-1 0 1,1 1-1,-1-1 1,1 0 0,0 0-1,0 0 1,-1 0 0,1 0-1,0-1 1,1 2-1,22 3-22,1-2-1,-1 0 1,1-1-1,-1-2 0,29-3 1,6 2-88,-37 2-575,1-1 0,0-2 0,0 0 0,0-1 0,-1-1 0,0-1 0,0-1 0,26-11-1,-36 8-3486,-11 3-2122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0:1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13126,'0'0'4658,"0"0"-2641,0 0-592,0 0-1041,0 0-384,0 0-816,18 0-1490,-18 5-4625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1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1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7299,'191'18'2292,"-153"-15"-555,-38-3-417,-18 2 1882,-4 31-2137,18-28-965,0 0 0,0 1-1,0-1 1,1 1 0,0 0 0,-3 8-1,-2 8 80,6-18-151,0 1-1,0 0 1,1 0 0,-1 0-1,1 0 1,0 0 0,0 10 0,1-14-4,0-1 5,0 0 30,-1-4-49,1 0 0,0 0 0,-1 0 0,1 0 0,1 0 0,-1 1 1,1-1-1,-1 0 0,3-6 0,-1 5 18,1 1-1,0-1 1,0 1 0,0 0 0,1 0-1,0 0 1,-1 1 0,1-1-1,0 1 1,1 0 0,-1 0 0,0 0-1,1 1 1,0 0 0,5-3-1,0 1-4,0 1-1,0 0 0,0 0 0,0 1 0,0 0 0,20 0 0,-29 3-32,0-1-1,1 1 1,-1 0 0,0 0 0,0-1 0,0 1 0,0 0 0,0 0 0,0 0 0,0 0 0,0 1 0,0-1 0,-1 0 0,1 0-1,0 0 1,0 3 0,7 9 22,3-3 45,-1-1 1,1 0 0,0-1 0,1 0 0,0-1 0,0 0-1,1-1 1,25 9 0,-30-12-673,1-1 1,0 0-1,-1 0 0,19 0 0,-25-2-3757,-2 0-2101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7363,'0'0'2866,"0"0"-801,0 0-273,0 0-431,0 0-416,0 0-257,0 0-288,-11 5-16,28-2 16,1-3-176,6 0-192,-1 0 81,7 0-33,11 0-80,0 0-673,6 0-943,6 0-1490,-41-8-2000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49 176,'0'0'6280,"0"0"-3676,0 0-1086,0 0-69,0 0-310,-1 4-203,0-2-858,-2 28 1251,3-29-1299,0 0 1,1 0-1,-1 0 0,1-1 0,-1 1 1,1 0-1,-1 0 0,1 0 1,-1 0-1,1-1 0,0 1 0,-1 0 1,1-1-1,0 1 0,0 0 0,-1-1 1,1 1-1,0-1 0,0 1 1,0-1-1,0 0 0,0 1 0,0-1 1,0 0-1,0 0 0,0 1 0,-1-1 1,1 0-1,0 0 0,2 0 1,37 5 219,1-2 1,0-2 0,0-2 0,47-6-1,-86 7-183,0 0-1,1 0 0,-1-1 0,0 1 0,0-1 0,1 0 0,-1 1 0,0-1 0,0 0 0,0 0 0,0-1 0,0 1 0,0 0 1,0-1-1,0 1 0,-1-1 0,1 1 0,0-1 0,-1 0 0,0 0 0,1 0 0,-1 0 0,0 0 0,0 0 0,0 0 0,0 0 0,0 0 1,-1 0-1,1-1 0,0 1 0,-1 0 0,0 0 0,0-1 0,0 1 0,0 0 0,0-1 0,0 1 0,0 0 0,-1-1 0,1 1 1,-1 0-1,-1-5 0,-4-2 495,2 2-1545,3-2-6343,1 7 1305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5731,'0'0'5394,"0"0"-2982,0 0-675,0 0-305,-17 4-965,-50 10-520,67-14 52,1 0 1,-1 0-1,0 0 1,0 0-1,0 0 0,0 0 1,0 0-1,0 1 1,0-1-1,0 0 0,0 0 1,0 0-1,0 0 1,0 0-1,0 0 1,1 0-1,-1 0 0,0 0 1,0 0-1,0 0 1,0 1-1,0-1 1,0 0-1,0 0 0,0 0 1,0 0-1,0 0 1,0 0-1,0 0 0,0 0 1,0 0-1,0 1 1,0-1-1,0 0 1,0 0-1,0 0 0,0 0 1,0 0-1,-1 0 1,1 0-1,0 0 1,0 0-1,0 0 0,0 1 1,0-1-1,0 0 1,0 0-1,0 0 1,0 0-1,0 0 0,0 0 1,0 0-1,0 0 1,-1 0-1,1 0 0,0 0 1,0 0-1,0 0 1,0 0-1,0 0 1,0 0-1,0 0 0,0 0 1,0 0-1,-1 0 1,15 6-51,26 7-25,-32-11 75,-5-1 20,1 0 0,-1 0 0,0 0 0,0 0 0,0 1 0,0 0 0,0-1 0,0 1 0,-1 0 0,1 0 0,0 0-1,-1 1 1,0-1 0,1 1 0,-1-1 0,0 1 0,0 0 0,-1-1 0,1 1 0,2 6 0,-1 1 12,-1 0 0,-1 0 0,0 0 0,0 0 0,-1 17 0,0-21-41,-1-4 18,1 0 1,-1 0-1,0 0 0,0 0 1,0 0-1,0 0 0,0 0 1,0-1-1,-1 1 0,1 0 1,-1-1-1,1 1 0,-1-1 0,1 0 1,-1 1-1,0-1 0,0 0 1,0 0-1,1 0 0,-1 0 1,0-1-1,0 1 0,-4 0 1,-3 3 78,0-2 1,0 0 0,0 0-1,-1 0 1,-16-1 0,24-1-286,8-20-1929,-6 18 1924,1 0 1,-1 1-1,1-1 0,-1 0 1,1 0-1,-1 0 0,1 1 0,0-1 1,0 0-1,0 1 0,0-1 1,0 1-1,2-2 0,14-12-4463,1 4-1614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1 1 3025</inkml:trace>
  <inkml:trace contextRef="#ctx0" brushRef="#br0" timeOffset="1">1 1 3025,'246'40'3789,"-195"-26"-1811,-51-14-1912,1 1-1,-1-1 1,0 0 0,1 0-1,-1 1 1,1-1-1,-1 0 1,0 0-1,1 1 1,-1-1-1,1 0 1,-1 1 0,0-1-1,0 1 1,1-1-1,-1 0 1,0 1-1,0-1 1,1 1 0,-1-1-1,0 1 1,0-1-1,0 1 1,0-1-1,0 1 1,0-1 0,1 1-1,2 9 1256,5-1-499,0 0 0,1-1 0,0 0 0,0 0 0,1-1 0,19 12 0,-15-12-464,1 0 0,1 0 0,0-2 1,23 6-1,-11-5-774,0-2 0,0-2 1,0 0-1,0-2 0,46-5 1,-40-3-1841,-33 7 2012,1 1 0,-1 0 1,0-1-1,0 1 1,0-1-1,0 0 1,0 1-1,0-1 1,0 0-1,0 1 0,0-1 1,0 0-1,0 0 1,-1 0-1,1 0 1,0 0-1,0 0 1,-1 0-1,1 0 0,-1 0 1,1 0-1,-1-1 1,0 1-1,1-2 1,-1-7-5291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7059,'0'0'3314,"0"0"-1217,0 0-545,0 0-559,0 0-449,0 0 48,194-64 273,-117 51-497,-6 2-96,-7 1-272,-11-1-288,-17 6-1217,-13 2-1536,-23 3-1953,0 0-2562</inkml:trace>
  <inkml:trace contextRef="#ctx0" brushRef="#br0" timeOffset="1">141 156 4034,'0'0'2113,"0"0"144,0 0-128,0 0-368,0 0-193,0 0-751,189 11-545,-142-11-208,-12-3-64,-5-5-144,-24 3-1665,-6 2-4066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2529,'0'0'2983,"0"0"-1022,0 0-347,0 0-144,0 0-219,0 0-237,0 0-214,1 0-740,-1 0-1,0 0 1,0 0-1,0 0 0,1 0 1,-1 0-1,0 0 1,0 0-1,1 0 1,-1 0-1,0 0 1,0 0-1,1 0 0,-1 0 1,0 0-1,0 0 1,0 0-1,1 1 1,-1-1-1,0 0 1,0 0-1,0 0 0,1 0 1,-1 0-1,0 1 1,0-1-1,0 0 1,0 0-1,0 0 1,1 0-1,-1 1 0,0-1 1,0 0-1,0 0 1,0 1-1,0-1 1,0 0-1,0 0 0,0 0 1,0 1-1,0-1 1,0 0-1,0 0 1,0 1-1,0-1 1,0 0-1,0 0 0,0 1 1,0-1-1,0 0 1,0 0-1,0 0 1,0 1-1,0-1 1,0 0-1,-1 0 0,1 339 1841,15-339-1831,52 1-207,-37 2-182,0-3 0,-1 0-1,1-2 1,-1-1 0,1-1 0,28-9 0,-41 4-2583,-10-1-1622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6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7780,'0'0'2758,"0"0"-957,0 0-352,0 0-235,0 0-241,0 10 2511,0 40-2755,0 24-452,0-73-1386,0-1-1765,0 0-2907,0 0-4104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8884,'0'0'3554,"0"0"-2226,0 0 545,0 0-384,0 0-753,0 0-160,0 0-191,0 127-161,0-119-80,0-3-144,0 0 48,0-5-48,0 3-496,0-3-1121,-12 0-1232,1 0-1842,-1 0-4129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9172,'0'0'2380,"0"0"-355,0 0-187,0 0-315,0 0-551,0 0-394,0 0-143,13 12 817,-1-1-1032,0 0 0,-1 1 0,-1 1 0,0 0 0,0 1 0,-1 0 0,9 20 0,28 41 159,-20-36-253,-21-30-99,1 0-1,-1-1 1,1 1-1,13 12 1,-14-19-1180,-4-7-7053,-1 4 7110,0-2-6828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85 7940,'-324'-6'1536,"330"1"-431,53 0-1,12 0 161,11-3-913,7-3-128,-7 3-224,-6-2-16,-11-1-880,-18 3-1185,-47 3-2193,0 2-1793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4818,'0'0'2593,"0"0"-416,0 0 128,0 0-400,0 0-336,0 0-48,18 141-449,-12-115-367,-6-2-353,6-3-144,-6-5-96,0-5-96,0-6-16,0-3 0,0-2-320,0 0-897,0 0-1936,0-2-4195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11189,'0'0'1537,"0"0"-385,0 0-159,0 0-593,341-48-400,-288 40-96,-18 3-929,-35 5-1856,0 0-3122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8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2913,'0'0'2839,"0"0"-729,0 0-621,0 0-238,0 0-98,0 0-180,0 0-266,8 0 841,59-2-146,85-13 0,-13-12-8211,-128 23 3389,-5-1-104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2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0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0 146 416,'30'-117'4562,"-30"117"-3057,0 0-48,0 0-33,0 0 97,29 0-545,7 0 65,-1-5-225,0 0-223,-5-1-273,-1 1-176,-11 2-144,-6 1-128,5-1-481,-17 3-1071,0 0-2274,0 0-3313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53 432,'0'0'4482,"0"0"-2753,0 0 176,0 0 0,0 0-385,0 0-959,64-19 79,-16 12-304,-1-4-160,-6 3-176,-12 3-976,-23 2-2466,-6 3-1824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1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50 3634,'0'0'1254,"0"0"-846,0 0-350,0 0-228,-14 4-3092,11-3 6312,2 0 3594,1 2-6359,-1 3-1,1 1 0,0-1 0,0 0 0,0 1 0,1-1 0,-1 0 0,2 1 1,-1-1-1,1 0 0,0 0 0,0 0 0,0 0 0,1-1 0,0 1 0,0 0 0,0-1 0,1 0 0,5 5 1,3 7-185,0-2-372,-12-15 259,1 0-1,-1 0 1,1-1 0,-1 1-1,1 0 1,-1-1-1,0 1 1,1 0 0,-1-1-1,0 1 1,1 0-1,-1-1 1,0 1 0,0-1-1,1 1 1,-1-1-1,0 1 1,0-1 0,0 1-1,0-1 1,1 1 0,-1 0-1,0-1 1,0 1-1,0-1 1,0 1 0,0-1-1,0 1 1,0-1-1,-1 1 1,1-1 0,0 1-1,0-1 1,0 1-1,0-1 1,-1 0 0,1-16-42,-1 8 26,1 0 0,1-1 0,-1 1 0,1 0 0,5-18 0,-4 23-7,0 0 1,0 0 0,0 0-1,1 0 1,-1 1-1,1-1 1,0 1 0,0 0-1,0 0 1,1 0 0,-1 0-1,1 0 1,-1 0-1,1 1 1,6-3 0,2-2-71,0 0 1,0 1-1,1 1 1,0 0 0,0 1-1,1 0 1,-1 1 0,1 0-1,21-1 1,-34 4 62,-1 0-42,0 3 74,0 0 0,-1-1 0,1 1 1,0 0-1,-1-1 0,0 1 0,0 0 1,0-1-1,0 1 0,0-1 0,0 1 1,-1-1-1,1 1 0,-1-1 0,1 0 1,-1 0-1,0 0 0,0 0 0,0 0 1,0 0-1,-1-1 0,1 1 0,0-1 1,-1 1-1,-4 1 0,3-1 27,0 1-1,0 0 1,0-1 0,0 2-1,0-1 1,1 0 0,0 1-1,-7 7 1,10-11-16,0 0 0,0 1 0,-1-1 0,1 0 0,0 0-1,0 1 1,-1-1 0,1 0 0,0 1 0,0-1 0,0 0 0,-1 1 0,1-1 0,0 0 0,0 1-1,0-1 1,0 0 0,0 1 0,0-1 0,0 1 0,0-1 0,0 0 0,0 1 0,0-1 0,0 0 0,0 1-1,0-1 1,0 1 0,0-1 0,1 0 0,-1 1 0,0-1 0,0 0 0,0 1 0,0-1 0,1 0 0,-1 0-1,0 1 1,0-1 0,1 0 0,-1 1 0,0-1 0,1 0 0,-1 0 0,0 0 0,0 1 0,1-1 0,-1 0-1,1 0 1,21 1-159,-17-1 160,158 0-3501,-151-1 266,-7-3-591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4210,'0'0'2606,"0"0"-687,0 0-404,0 0-421,0 0-163,0 0-32,5 11-253,16 31-139,-20-40-462,1 1 0,-1-1 0,0 0 1,1 0-1,0 0 0,-1 0 1,1 0-1,0 0 0,0 0 1,0 0-1,0-1 0,1 1 1,-1-1-1,0 0 0,4 2 1,-5-3-36,1 1 1,0-1 0,0 0 0,-1 0 0,1 0 0,0 0 0,0 0 0,-1 0 0,1 0 0,0-1 0,-1 1 0,1-1-1,0 1 1,-1-1 0,1 1 0,-1-1 0,3-1 0,0-2 36,1 1 1,-1-1-1,0 0 1,0 0-1,0 0 1,0 0-1,-1-1 1,0 1-1,0-1 0,3-6 1,-5 8-28,7-15 109,0 0 0,2 1 0,0 0 1,0 0-1,25-27 0,-34 44-71,0-1 1,0 1-1,0-1 1,0 1-1,0 0 0,0 0 1,0-1-1,0 1 1,0 0-1,1 0 1,-1 0-1,0 0 0,0 0 1,0 0-1,0 1 1,0-1-1,1 0 0,-1 0 1,0 1-1,0-1 1,0 1-1,0-1 1,0 1-1,0 0 0,1 0 1,39 25 26,-9-6 173,65 18 52,-67-28-164,53 25 1,-63-17-896,-16-10-6314,-4-8 2008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10213,'0'0'3252,"0"0"-1089,0 0-471,0 0-748,0 0-549,-28 9-144,-88 31-131,113-40-133,0 1 1,0 1-1,0-1 0,0 0 0,0 1 0,1 0 1,-1-1-1,0 1 0,1 0 0,-1 0 1,1 1-1,0-1 0,0 0 0,0 1 1,-3 3-1,4-3-14,1-1 0,-1 0 0,0 1 0,1-1 1,0 0-1,0 1 0,0-1 0,0 0 0,0 1 0,0-1 0,0 1 1,1 2-1,1 9-36,-1-12 67,0 0 0,0-1 0,0 1 0,0-1-1,0 1 1,0-1 0,1 0 0,-1 1 0,1-1 0,-1 0 0,1 0 0,-1 0 0,1 0 0,-1 0 0,1 0 0,0-1 0,-1 1 0,1 0 0,0-1 0,0 1 0,0-1-1,2 0 1,51 12 75,-51-11-85,39 4-95,-34-5 120,0 0 1,1 1-1,-1 0 0,0 1 0,0 0 1,-1 0-1,1 1 0,0 0 0,-1 0 1,1 1-1,7 5 0,-14-7-12,-1-1 0,0 1 0,1 0 0,-1 0 0,0 0 0,0 0 0,0 0 0,0 0 0,0 0 0,-1 0 0,1 0-1,0 0 1,-1 0 0,0 0 0,1 4 0,-2 40 352,0-24 420,1-22-624,0 2-123,0 0 0,1-1 0,-1 1 0,0 0 0,0-1 0,-1 1 0,1 0 0,0-1 0,0 1 0,-1 0 0,1-1 0,-2 3 0,-3 2-31,0-2 0,-1 1 0,1 0 0,-1-1 0,0 0 1,0-1-1,-1 1 0,1-1 0,-7 2 0,-66 20-207,73-24-2603,6-1-1300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10085,'0'0'2017,"0"0"-881,0 0-192,0 0 49,0 0-241,300-16-624,-235 3-128,-12 2-976,-53 8-1745,0 3-2818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2049,'0'0'782,"0"0"-593,0 0-90,0 0 349,0 0 296,0 0 257,-1 0-779,1 0-1,-1 0 1,1 0 0,-1 0 0,1 0-1,-1 1 1,1-1 0,-1 0 0,1 0-1,-1 0 1,1 0 0,-1 1 0,1-1 0,0 0-1,-1 1 1,1-1 0,-1 0 0,1 1-1,0-1 1,-1 0 0,1 1 0,0-1-1,-1 1 1,1-1 0,0 0 0,0 1 0,0-1-1,-1 1 1,1-1 0,0 1 0,0 0-1,0 19 718,3 39 1245,-2-55-2103,0-1 0,0 0 0,0 1-1,0-1 1,1 0 0,-1 0 0,1 0 0,0 0-1,0-1 1,0 1 0,0 0 0,1-1-1,-1 0 1,1 1 0,2 1 0,8 4 135,0 0-1,0-1 1,1 0 0,-1-1 0,2-1 0,-1 0-1,0-1 1,1-1 0,28 4 0,10-4-190,78-3 0,-55-1-97,54-6-1142,-36-7-4710,-49 6-702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6579,'0'0'2364,"0"0"-403,0 0-419,0 0-494,0 0-453,0 0-253,0 4 52,1 8-131,0 0-1,1 0 1,1-1-1,0 1 0,0-1 1,10 21-1,37 67 253,-49-98-508,1 4-11,0 0 0,1 0 1,0-1-1,0 1 0,1-1 0,-1 1 1,1-1-1,0 0 0,0-1 1,0 1-1,0-1 0,1 1 0,-1-1 1,1-1-1,0 1 0,0-1 0,0 1 1,0-2-1,0 1 0,1 0 0,-1-1 1,1 0-1,-1 0 0,1-1 1,-1 0-1,1 0 0,-1 0 0,1 0 1,7-2-1,-9 1 31,-1-1 1,1 1-1,0-1 1,-1 0-1,1 0 0,-1 0 1,0 0-1,1-1 1,-1 1-1,0-1 0,-1 0 1,1 0-1,0 0 1,-1 0-1,0 0 1,1-1-1,-1 1 0,-1-1 1,1 1-1,0-1 1,1-5-1,4-13 243,-1 1 1,5-38-1,-6 31 37,0 0-47,-4 18-206,0 1 0,0 0 0,1 0 0,1 0 0,-1 0 0,1 0-1,1 1 1,0-1 0,0 1 0,7-11 0,-4 10-24,-7 7-5873,0 2 670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32 4674,'0'0'2265,"0"0"-637,-3 22-289,0 5-898,0 8 516,-2-1 1,-9 38-1,90-148 2053,-66 66-2886,76-71 747,-78 74-800,1 1-1,-1 0 0,1 1 1,0 0-1,1 0 1,-1 1-1,1 0 0,0 0 1,10-1-1,-16 4-52,0 0 0,0 0 1,0 1-1,0-1 0,0 1 0,0 0 0,-1 1 0,1-1 1,0 0-1,0 1 0,0 0 0,6 2 0,-7-1-1,0 0 0,-1 0 1,1 0-1,-1 0 0,0 1 0,1-1 0,-1 1 1,0-1-1,0 1 0,-1 0 0,1 0 0,-1 0 0,1 0 1,1 4-1,13 33 226,3 0 1,27 43 0,-40-67-293,-5-13-4158,-1-3-621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10133,'0'0'2529,"0"0"-1169,0 0-31,0 0-417,0 0-623,318-60-289,-271 52-16,-6 2-1569,-41 4-1248,0-1-3026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7075,'0'0'3517,"0"0"-1311,0 0-381,0 0-214,0 0-546,-10 18-492,-29 57-285,37-72-279,1 0-1,-1 0 1,1 0-1,0 1 0,0-1 1,0 0-1,0 1 1,1-1-1,0 1 0,-1-1 1,1 1-1,1 3 1,-1-5-6,0-1 0,1 0 1,-1 1-1,1-1 0,-1 0 1,1 1-1,0-1 1,-1 0-1,1 0 0,0 0 1,0 0-1,0 0 0,0 0 1,0 0-1,0 0 1,0 0-1,0 0 0,1 0 1,-1-1-1,2 2 0,4 0 12,0 0-1,1 0 1,-1-1-1,1 0 1,-1-1-1,1 1 1,14-2-1,-2 0 40,38 4-134,1-1-502,109-8 1,-167 6 279,20-4-1304,-17-1-3927,-4 3-4133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22 8548,'0'0'2364,"0"0"-670,0 0-536,0 0-534,0 0-216,-5 10 451,4-7-723,-19 36 353,19-36-436,0-1 0,0 0 0,1 1-1,-1-1 1,0 0 0,1 1-1,0-1 1,-1 1 0,1-1 0,0 1-1,0-1 1,0 1 0,1-1-1,-1 1 1,1-1 0,-1 1 0,3 3-1,-2-4-38,1-1 0,0 1 0,0-1 0,0 0 0,0 1 1,0-1-1,0 0 0,0 0 0,0-1 0,0 1 0,1 0 0,-1-1 0,0 1 0,1-1 0,-1 0 0,0 0 0,0 0 0,4 0 0,4 1 39,81 5 322,100-7 0,-72-1-41,-118 2-317,0-1 0,0 0 0,0 0 0,-1 0 0,1 0 0,0 0 0,-1 0 0,1 0 1,0 0-1,-1 0 0,1 0 0,-1 0 0,1 0 0,-1 0 0,0 0 0,1 0 1,-1-1-1,0 1 0,0 0 0,0 0 0,0 0 0,0 0 0,0-1 0,0 1 0,-1-2 1,-4-34 43,2 34-84,0-1 1,1 1-1,-1 0 0,-1 0 0,1 0 0,0 1 0,-1-1 0,0 1 0,1 0 0,-6-3 0,5 4-160,0-1-1,0 0 1,0-1-1,1 1 1,-1-1-1,1 1 1,0-1-1,0 0 1,0 0 0,-4-5-1,5 0-925,2 7-2363,0 1-1293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6451,'0'0'3321,"0"0"-1706,0 0-249,0 0-118,0 0-354,-4 21-75,1-4-557,-3 12 547,1 1 0,-1 53 0,7-82-798,-1-1-1,1 1 1,0 0-1,-1-1 1,1 1-1,0-1 1,-1 1-1,1-1 1,0 1-1,0-1 1,-1 1 0,1-1-1,0 0 1,0 1-1,0-1 1,0 0-1,0 0 1,-1 0-1,1 1 1,0-1-1,0 0 1,1-1-1,27 3 20,-25-1-6,20 0-127,68 0 434,-86-1-442,0 0 1,-1-1 0,1 0 0,-1 0-1,1 0 1,0-1 0,-1 0 0,0 0-1,0 0 1,1-1 0,-1 0 0,7-5-1,0-7-2428,-11 6-1567,-1 1-4229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6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124 154 9284,'-124'-63'1873,"136"52"-384,41 0-321,6-2 289,11 0-288,-5 2-353,-6 1-384,-6 2-144,-18 0-96,-11 5-128,-6 1-64,-18 2-64,0 0-1184,0 0-1265,0 0-2226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6723,'0'0'3826,"0"0"-2626,0 0 529,0 0-544,0 0-497,0 0-544,247 8-144,-217-8-1297,-30 0-2736,0 0-3235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2993,'0'0'5504,"0"0"-2534,0 0-1015,0 0-306,0 0-342,0 0-440,3 8-400,4 16-210,0 1 0,-2 0 0,0 1 0,1 37 1,-4 116 811,-2-111-553,0-68-476,0 0 13,0 0 3,0-15 222,0-204 506,0 214-779,1 1 1,0 0-1,0-1 1,0 1-1,0 0 0,1 0 1,-1 0-1,1 0 1,0 0-1,0 0 0,1 0 1,-1 1-1,1-1 1,0 1-1,0 0 1,0 0-1,0 0 0,0 0 1,1 0-1,-1 1 1,7-4-1,0 0-18,0 1 0,0 0 0,0 1 0,1 0 1,-1 1-1,1 0 0,15-2 0,-20 4 8,0 0-1,1 0 1,-1 1-1,0-1 1,0 2-1,1-1 1,-1 0-1,0 1 1,0 1 0,0-1-1,0 1 1,0 0-1,0 0 1,0 0-1,0 1 1,-1 0-1,1 0 1,-1 1-1,0-1 1,0 1 0,0 0-1,-1 0 1,6 7-1,8 6 32,88 76 42,-95-84-62,1-1-1,1 0 1,-1-1 0,1 0-1,0-1 1,1-1-1,20 7 1,-21-10-5,-1-1-1,0 0 1,24-2 0,-8 1 177,-27-3-136,0 0-1,0 1 0,0-1 0,0 0 1,0 0-1,-1 0 0,1 0 1,-1 0-1,0 1 0,0-1 0,0 0 1,0 0-1,0 0 0,-1-5 0,0-1 93,1-4-95,-2 0 0,1 0 0,-2 0 1,0 0-1,0 0 0,-1 0 0,-1 1 0,-8-17 1,-5-12-316,11-2-303,7 25-3539,1 4-4097,-1 14 2764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5491,'0'0'4690,"0"0"-2465,0 0-112,0 0-257,0 0-543,0 0-593,11 103-159,7-87-321,-6 0-176,0-5-32,-6-6-32,-1 0 0,7-2-656,0-3-1137,-6 0-1249,0 0-1280,-6 0 240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9893,'0'0'2481,"0"0"-622,0 0-151,0 0-396,-21 3-757,-61 12-558,62-9-73,17 0 8,18 1-57,61 3-301,-53-9 245,0 2 1,-1 0-1,0 2 1,42 13-1,-61-17 180,-1 1 0,0-1 0,1 0 0,-1 1 0,0-1-1,0 1 1,0 0 0,0-1 0,-1 1 0,1 0 0,0 0-1,-1 1 1,1-1 0,-1 0 0,0 0 0,0 1-1,0-1 1,2 5 0,2 45 37,-5-47 12,-1-3-15,1 0 1,-1 0-1,1-1 0,-1 1 1,1-1-1,-1 1 1,0 0-1,0-1 0,0 1 1,0-1-1,0 0 1,0 1-1,0-1 1,0 0-1,-1 1 0,1-1 1,0 0-1,-1 0 1,1 0-1,-1 0 0,1-1 1,-1 1-1,1 0 1,-1-1-1,-3 2 0,-53 12 314,46-12-223,-25 4 445,-1-2 0,-74 0 1,127-12-4778,11 0-1808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0 7924,'0'0'2278,"0"0"-301,0 0-126,-59 12-180,-184 41-204,225-50-1163,1 1 0,-1 0 0,1 1 0,-33 15 0,41-15-162,8-5-136,0 0 1,0 0-1,0 1 1,0-1-1,1 0 0,-1 1 1,0-1-1,0 1 1,1-1-1,-1 1 0,0-1 1,1 1-1,-1-1 1,1 1-1,-1 0 0,1-1 1,-1 1-1,1 0 1,-1 0-1,1-1 0,0 1 1,-1 0-1,1 0 1,-1 1-1,2-1-22,0 0-1,0 0 1,0 0-1,0-1 1,0 1-1,0 0 1,1-1-1,-1 1 1,0-1-1,0 1 1,0-1-1,1 0 1,-1 1-1,0-1 1,0 0-1,1 0 1,-1 0-1,0 0 1,0 0-1,1 0 1,0-1-1,116 1-1177,61 1-1583,-150 1 2423,-1 1 0,1 1 0,-1 1 0,31 11 0,-53-14 356,-1 1 1,0-1-1,0 1 1,0-1-1,-1 2 0,1-1 1,0 0-1,-1 1 1,0 0-1,0 0 0,0 0 1,-1 0-1,1 1 1,-1 0-1,0-1 0,0 1 1,-1 0-1,3 6 1,-4-8 41,0 1 0,0-1 0,0 1 0,-1-1 0,1 1 0,-1 0 0,0-1 0,0 1 0,0-1 0,-1 1 0,1 0 0,-1-1 0,0 1 0,0-1 0,0 0 0,0 1 0,0-1 0,-1 0 0,0 0 0,0 1 0,0-1 0,0-1 0,0 1 0,0 0 0,-1 0 0,1-1 0,-1 0 0,0 1 0,-5 2 0,-8 5 240,-2 0 1,1-1 0,-1-2-1,-1 1 1,1-2 0,-29 6-1,-121 17 1066,155-28-1261,-53 7 495,-76-2 0,141-5-578,0-1-1,0 0 0,0 0 0,0 0 0,-1 0 1,1 0-1,0 0 0,0 0 0,0 0 1,0 0-1,0 0 0,0-1 0,0 1 1,0 0-1,0-1 0,0 1 0,0-1 1,0 1-1,0-1 0,0 0 0,-1-1 0,6-6-317,-4 7 229,2-1-229,1-1-1,-1 0 1,1 0-1,-1 1 1,1-1-1,0 1 1,0 0 0,0 0-1,0 0 1,0 0-1,1 0 1,-1 1-1,0-1 1,1 1-1,-1 0 1,7-1-1,36-11-5919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5426,'0'0'1964,"0"0"-318,0 0 187,0 0-304,0 0-673,10 11-408,3 6-315,-2-2 47,1-1 0,23 21 0,-34-35-108,0 1 0,0-1 0,0 0 0,-1 0 0,1 0 0,0 0 0,0 0 1,0 0-1,0 0 0,0 0 0,-1 0 0,1 0 0,0 0 0,0-1 0,0 1 1,-1 0-1,1-1 0,0 1 0,0 0 0,-1-1 0,1 1 0,0-1 0,0 1 1,-1-1-1,1 0 0,-1 1 0,1-1 0,-1 0 0,1 1 0,-1-1 1,1 0-1,-1 1 0,1-1 0,-1-1 0,24-35 102,-19 27 52,0 3-127,34-49 431,-36 52-465,-1 1-1,1-1 1,1 1 0,-1 0-1,0-1 1,1 2 0,0-1-1,0 0 1,0 1 0,0 0-1,0 0 1,4-2 0,-2 4 33,0 1 0,0 0 0,0 0 1,0 0-1,0 1 0,0-1 0,-1 2 1,1-1-1,-1 0 0,1 1 0,-1 0 1,0 1-1,8 6 0,24 11 157,29 8-461,-32-12 530,56 17 1,-48-25-3592,2-5-3420,-43-4-1272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24 9028,'0'0'2241,"0"0"-624,0 0-144,0 0-193,0 0-351,0 0-257,-18 0 0,47 0-256,18 0-175,6 0-129,0 0-16,12-5-96,0-6-1585,-42 6-1873,1 2-2737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44 10117,'0'0'1696,"0"0"-450,0 0-117,0 0-97,0 0-429,0 0-21,-2 7-25,-1 7-98,0 0-1,1 0 0,0 18 0,2-31-314,0-1-104,0 0-109,0 0-64,4 0 2,2 0 140,0-1 0,-1 0 1,1 0-1,0 0 0,-1-1 0,1 0 1,-1 0-1,1 0 0,-1-1 0,0 0 1,8-6-1,54-47 468,-19 13 191,-46 44-637,0-1 0,0 1-1,0 0 1,-1 0-1,1 0 1,0 0-1,-1 0 1,1 0 0,-1 0-1,1 1 1,-1-1-1,0 1 1,1-1 0,-1 1-1,0-1 1,0 1-1,1 3 1,13 11 21,-8-12-47,0 0 1,1-1-1,-1 0 0,1 0 0,0 0 0,0-1 0,0-1 0,0 1 0,14 0 0,81-3 8,-62-1-13,-25 1-12,0 0 0,-1-1-1,1-1 1,0 0-1,-1-1 1,0-1-1,0-1 1,18-8-1,-25 9 144,-8 5-99,0 0 0,0 1-1,0-1 1,0 0 0,0 0 0,0 0-1,0 0 1,0 1 0,0-1-1,1 0 1,-1 0 0,0 0 0,0 0-1,0 1 1,0-1 0,0 0 0,0 0-1,0 0 1,0 0 0,0 0-1,1 0 1,-1 1 0,0-1 0,0 0-1,0 0 1,0 0 0,0 0-1,0 0 1,1 0 0,-1 0 0,0 0-1,0 0 1,0 0 0,0 0 0,1 0-1,-1 0 1,0 0 0,0 0-1,0 0 1,0 0 0,1 0 0,-1 0-1,0 0 1,0 0 0,0 0-1,0 0 1,1 0 0,-1 0 0,0 0-1,0 0 1,0 0 0,0 0 0,1-1-1,-2 16-285,0-1 364,2 12-561,-1-25 396,0 0 0,1 0-1,-1-1 1,1 1 0,-1 0-1,0-1 1,1 1-1,-1-1 1,1 1 0,-1 0-1,1-1 1,0 1 0,-1-1-1,1 1 1,-1-1 0,1 0-1,0 1 1,-1-1 0,1 0-1,0 1 1,0-1 0,-1 0-1,1 0 1,0 0 0,0 1-1,-1-1 1,1 0 0,0 0-1,0 0 1,0 0-1,7 0-652,9 0-1033,-3 0-4123,-7 0-2371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3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10213,'0'0'2353,"0"0"-496,0 0-497,0 0-623,0 0-113,0 0-64,0 0-32,230 74 33,-166-74-177,-5 0-160,-12 0-176,0 0 80,-5-11-128,-13-10-704,-5 0-1409,-24 10-2433,0 3-4098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5:4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40 12022,'0'0'1680,"0"0"1,0 0-160,0 0-769,335-39-432,-293 39-288,-13 0-32,-29 0-336,0 0-1473,0 2-720,-6 4-1521,-29-1-4049</inkml:trace>
  <inkml:trace contextRef="#ctx0" brushRef="#br0" timeOffset="1">36 40 5154,'-35'167'4114,"93"-167"-1953,42 0-272,6 0-1409,-5 0-480,-66-2-208,-18-6-5554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6:5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1927 275 3378,'0'0'1267,"0"0"-387,0 0 137,0 0 154,0 0-251,0 0-149,0-2 5717,0-4-3316,-2-29-2977,-6 29-167,1-1 0,-2 2-1,1-1 1,-1 1 0,1 0-1,-1 0 1,-17-5 0,11 3-9,-75-28 76,-1 3 0,-1 4 0,-1 4 0,-2 4 0,-184-14 1,61 32 333,116 3-317,61-1 16,-1 3-1,1 1 1,0 2 0,0 1-1,-45 15 1,-120 71 69,96-40-130,99-49-41,0 2 0,0-1 0,0 1 0,1 1 0,0 0 1,-14 14-1,19-17-20,1 1 0,1 0 1,-1 0-1,1 1 1,0-1-1,0 1 0,0-1 1,1 1-1,0 0 0,0 0 1,0 0-1,1 0 1,-2 13-1,-10 59 18,8-56-12,1 0 1,-2 44-1,6-61-17,-1-1 11,1-1 1,-1 1 0,1 0 0,0 0-1,0-1 1,1 1 0,-1 0 0,1 0-1,0-1 1,0 1 0,0 0 0,0-1-1,1 1 1,-1-1 0,1 1 0,0-1-1,0 0 1,0 0 0,0 0-1,1 0 1,-1 0 0,1 0 0,0-1-1,4 4 1,7 4 22,-1-1 0,2 0 0,-1-1 0,1 0 0,0-1 0,30 9 0,-3-6 79,57 7-1,-42-8-69,47 12 99,34 6-79,98-9 105,76-6 74,-59-6-71,-199-4-97,0-2 0,1-2 1,61-11-1,157-46 225,-258 55-281,0-2 0,0 0 0,-1-1 0,0 0 0,0-1 0,-1 0 0,0-1 0,0-1 0,-1 0 1,21-23-1,-29 26-1,0-1 0,-1 0 0,1 0 1,-2 0-1,1 0 0,-1 0 0,-1-1 1,1 1-1,-1 0 0,-1-1 1,1 0-1,-2 1 0,0-11 0,0-4-13,1 20 16,0 0-1,-1 0 1,0 0-1,0 0 1,0 0-1,0 0 1,0 0-1,0 0 0,-1 1 1,1-1-1,-1 1 1,0-1-1,0 1 1,0-1-1,0 1 0,0 0 1,-1 0-1,1 0 1,0 0-1,-5-2 1,-62-30 148,51 26-173,-106-45-116,-88-43-4676,206 92 229,6 1-4460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0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1248 167 5234,'0'0'1759,"0"0"-89,0 0-54,0 0 25,0 0-238,0 0-482,6-9-161,18-27 54,-24 35-730,1-1 0,0 1 0,0 0 0,-1 0 0,1 0 0,0 0 0,-1-1 0,1 1 0,-1 0 0,0-1 0,1 1 0,-1 0 0,0-1 0,0 1 0,0 0 0,0-1 0,0 1 0,0 0 0,0-1 0,0 1 0,-1 0 0,1-1 0,0 1 0,-1 0 0,1-1 0,-1 1 0,0 0 0,1 0 0,-1 0 0,0 0 0,0-1 0,0 1 0,1 0 0,-1 0 0,0 1 0,-1-1 0,1 0 0,-2-1 0,-3-1-6,-1 0 1,0 0-1,0 0 0,0 1 1,-13-2-1,5 1 252,-44-12-128,0 3-1,-113-8 0,-126 14 532,239 6-434,38 1-274,0 1 1,0 1-1,1 0 0,-1 2 1,-26 9-1,-98 45 33,79-30-9,47-22-29,2 1 1,0 1-1,-27 17 1,39-22-24,0 1 1,0-1-1,0 1 1,0 0 0,1 0-1,0 0 1,0 0-1,1 1 1,-1-1-1,1 1 1,0 0 0,1 0-1,-5 13 1,7-18 2,-8 27 12,2 0 0,0 0 0,2 0 1,-1 36-1,-1 246-44,6-308 29,1-1 0,-1 1 0,0 0 0,1-1 0,-1 1 1,1-1-1,0 1 0,-1-1 0,1 1 0,0-1 0,0 0 0,0 1 0,0-1 0,0 0 0,0 0 1,0 1-1,1-1 0,-1 0 0,0 0 0,1 0 0,-1-1 0,0 1 0,1 0 0,-1 0 0,1-1 0,0 1 1,-1-1-1,1 0 0,2 1 0,56 6-79,-52-6 72,65 3 10,0-3 0,0-3 0,0-3 0,-1-3 0,0-4 0,100-29 0,-156 36 5,29-9 132,0-2 0,-1-1 0,60-35 0,-99 48-96,1 0 0,-1 0 1,0-1-1,0 1 1,-1-1-1,1-1 1,-1 1-1,0 0 0,0-1 1,-1 0-1,0 0 1,0 0-1,0 0 1,-1-1-1,0 1 0,0-1 1,2-10-1,-1-10-10,-1 1 0,-1-1 0,-2-31-1,-1 9-37,2 20-137,3-65-761,-3 88 656,1 0-1,1 0 0,-1-1 0,1 1 0,0 0 0,0 1 0,0-1 1,1 0-1,0 1 0,0-1 0,7-7 0,2 5-4005,-5 8-3181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14 7988,'0'0'2948,"0"0"-681,0 0-436,0 0-433,0 0-467,-29 2-521,-93 11-260,118-12-122,1 0-1,-1-1 1,1 1 0,-1 0 0,1 1-1,-1-1 1,1 1 0,0-1-1,0 1 1,0 0 0,0 0 0,0 1-1,0-1 1,0 1 0,1-1 0,-1 1-1,1 0 1,0 0 0,0 0-1,0 0 1,0 0 0,1 0 0,-1 1-1,1-1 1,-2 7 0,1 0 16,1-1-1,0 0 1,1 1 0,0-1 0,0 1-1,3 15 1,-2-22-35,0-1 0,0 0 0,0 0 0,0-1 0,0 1 0,0 0 0,0 0 1,1 0-1,-1-1 0,1 1 0,-1-1 0,1 1 0,0-1 0,-1 1 0,1-1 0,0 0 0,0 0 0,0 0 0,0 0 0,0 0 0,0-1 0,0 1 0,4 0 1,58 10 122,-57-10-122,34 3 96,0-1-1,1-2 0,67-7 1,-106 5-89,1 1 0,-1-1 0,0 0 0,1 0 0,-1 0 0,0 0 0,1-1 0,-1 1 0,0-1 0,0 0 0,0 1 0,-1-2 0,1 1 0,0 0 0,-1 0 0,1-1 0,-1 0 0,0 1 0,0-1 0,0 0 0,0 0 0,0 0 0,-1 0 0,3-5 0,-1-4 106,-1 1 1,0-1-1,-1 0 0,0 0 0,-1-20 0,0 23-65,0 6-56,-1 0 0,1-1 0,-1 1 0,0 0 0,0 0 0,0 0 0,0 0 0,-1 0 1,1 0-1,-1 0 0,0 1 0,0-1 0,0 1 0,0-1 0,0 1 0,0 0 0,-1-1 1,1 1-1,-1 0 0,0 1 0,-2-3 0,-26-5-8834,31 9 634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0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18 201 976,'0'0'956,"0"0"-295,0 0 73,0 0-126,0 0-154,-13 19 300,10-15 3134,2-2 4249,7 0-5018,25-3-3026,79-20 129,119-37 1,-53 11 108,-91 26-159,219-48 798,-251 58-412,-52 11-508,-1 0-63,0 0-30,0 0-175,0 0-444,0 0-525,0 0-835,0 0-2375,0 0-3372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03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495 218 3538,'0'0'1656,"0"0"-829,0 0-285,0 0 72,0 0-94,0 0-120,13 1-109,2-1 39,13 1-324,-6 4 10201,-79-28-9888,-77-42 0,75 35-188,-74-28-1,129 57-98,-11-5 268,-1 0 0,0 2-1,0 0 1,-1 0 0,-23-1 0,39 5-196,1 0-38,0 0-15,0 0-3,0 0-5,0 0-17,-7-6-8609,-13 2 9127,17 3-1311,-4-1 495,-9-2-546,5 3-2865,10 1-111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0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86 1313,'0'0'5423,"0"0"-2576,0 0-886,0 0-56,0 0-267,0 0-301,-1-1 17,7-3-1140,36-4 450,75-5-1,-51 7-469,704-43 371,1 44 68,-484 6-345,381 12 430,-668-9-604,-6 3-6679,0-4-601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0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 5266,'0'0'1980,"0"0"-718,0 0-131,0 0-32,0 0-514,0 0-401,-1-2-991,-2-5 10257,0 6-8449,-1 3-1000,0 0 0,1 0 1,-1 0-1,1 0 0,-1 1 0,1 0 1,0-1-1,0 1 0,0 0 0,0 0 1,1 1-1,-1-1 0,1 0 0,-3 8 1,-27 59 60,26-53-39,-6 12 9,-4 12 227,-1-1 1,-43 71 0,55-104-777,-8 9 1639,0-11-8181,13-5 1500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0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44 6531,'0'0'2671,"0"0"-1049,0 0-326,0 0-141,0 0-376,0 0-357,-2-4-147,2 4-256,-1-1 0,1 1 0,0-1-1,-1 1 1,1-1 0,0 1 0,-1-1 0,1 1 0,0-1 0,0 1 0,0-1 0,-1 1 0,1-1 0,0 0 0,0 1 0,0-1-1,0 1 1,0-1 0,0 0 0,0 1 0,0-1 0,0 1 0,0-1 0,1 1 0,-1-1 0,0 0 0,0 1 0,0-1 0,1 1 0,-1-1-1,0 1 1,1-1 0,-1 1 0,0-1 0,1 1 0,-1 0 0,1-1 0,-1 1 0,1-1 0,29-6 534,-29 7-553,77-7 482,0 3 0,98 8 0,-171-4-481,-1 0 1,1 0 0,-1 1-1,1 0 1,-1 0 0,1 0-1,-1 0 1,0 1 0,1 0-1,-1 0 1,0 0 0,0 0 0,0 0-1,-1 1 1,1 0 0,-1 0-1,5 4 1,-5-3 4,0 1-1,-1-1 1,1 1-1,-1 0 1,0 0 0,0 0-1,0 0 1,-1 0 0,0 0-1,0 1 1,0-1 0,-1 0-1,0 0 1,0 7-1,1 11 103,0-17-80,0 0 1,-1 0-1,0 1 0,0-1 0,0 0 1,-1 0-1,0 1 0,0-1 1,-1 0-1,1 0 0,-1 0 1,-1 0-1,1-1 0,-1 1 0,-3 6 1,-6-1 0,0 0 0,-1-1 0,0 0 1,0-1-1,-1-1 0,0 0 1,-22 9-1,-111 38 129,-130 22 901,318-77-5131,11 1-3381,-28-3-15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7043,'0'0'3567,"0"0"-1617,0 0-405,0 0 11,0 0-279,-9 4-335,2-2-750,4-1-128,0 0 0,0 0 1,-1 1-1,1-1 0,1 1 1,-1-1-1,0 1 0,0 0 1,1 0-1,-1 0 1,1 1-1,-1-1 0,1 1 1,0-1-1,0 1 0,0 0 1,-1 3-1,-3 5 99,0 0 0,0 0 0,-1-1 0,0 1 0,-1-1 0,0-1 0,-1 0 0,0 0 0,0 0 0,-1-1 0,-12 8 0,16-11-640,6-5-3258,0 0-3833,0 0 7550,0 0-6233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0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1 1 8388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8388,'309'-31'2017,"-248"24"-750,-61 16 1009,0-4-2082,0 1 0,-1 0 1,0-1-1,0 1 1,0-1-1,-1 0 0,0 1 1,0-1-1,0 0 0,-1 0 1,1 0-1,-1 0 1,0-1-1,-1 1 0,1-1 1,-1 0-1,0 1 0,0-2 1,0 1-1,-9 6 1,-36 27 739,34-27-689,0 1-1,1 0 1,1 1 0,-21 23 0,45-77-616,-1 27 390,1-1-1,1 2 0,0 0 1,1 0-1,1 1 1,0 1-1,0 0 1,1 1-1,1 0 1,0 2-1,0 0 1,34-13-1,-16 14 36,1 2-1,0 2 1,45-1-1,-1 4-3591,-78 1-453,-1 0-2316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6259,'0'0'2622,"0"0"-1000,0 0-125,0 0-72,0 0-406,0 0-293,0 0-697,0 0 0,0 0 0,0 0 1,-1 0-1,1 0 0,0 0 0,0 0 1,0 0-1,0 0 0,-1 0 0,1 0 1,0 0-1,0 0 0,0 0 0,-1 1 1,1-1-1,0 0 0,0 0 1,0 0-1,0 0 0,0 0 0,-1 0 1,1 0-1,0 0 0,0 1 0,0-1 1,0 0-1,0 0 0,0 0 0,0 0 1,-1 1-1,1-1 0,0 0 0,0 0 1,0 0-1,0 0 0,0 1 0,0-1 1,0 0-1,0 0 0,0 0 0,0 0 1,0 1-1,0-1 0,0 0 0,0 0 1,0 0-1,0 0 0,0 1 0,0-1 1,0 0-1,0 0 0,1 0 1,-1 0-1,0 1 0,0-1 0,0 0 1,0 0-1,0 0 0,15 3 323,-1-1 0,0 0 0,1-1 0,-1-1 0,25-3 0,1 2-194,24 3-274,41-1-819,-39-12-6620,-59 8 1368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1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64 5362,'0'0'4053,"0"0"-1721,0 0-494,0 0-267,0 0-333,-20 14-397,-60 42-249,77-55-530,0 1 1,1 0 0,-1 1-1,0-1 1,1 0 0,0 1-1,0-1 1,0 1 0,0 0-1,0-1 1,0 1 0,1 0-1,-1 0 1,1 1 0,0-1-1,0 0 1,0 0 0,0 0-1,0 1 1,1-1 0,0 0-1,-1 1 1,1-1 0,1 1-1,0 5 1,-1 5 221,0-13-268,0-1 10,0 0-2,0 0 16,0 0-2,0 0 20,0 0 44,0-11 13,0 4-118,0 1 0,0-1 0,1 0 0,0 0 0,0 0 0,1 1 0,-1-1 0,2 0 1,-1 1-1,1 0 0,-1-1 0,2 1 0,-1 0 0,1 1 0,0-1 0,0 0 0,0 1 1,1 0-1,0 0 0,0 1 0,0-1 0,1 1 0,11-7 0,-9 6 14,0 0 0,0 1 0,0 0 0,1 0 0,-1 1 0,1 0 0,0 1 0,14-3 1,74-1 170,-12 2-90,77-20-479,-159 24-219,-3 0-656,0 0-1072,-4 0-1425,-16 0-2417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11749,'0'0'2097,"0"0"-384,0 0 48,0 0-817,0 0-271,0 0-241,6 125-64,12-99-176,0-2-144,-1-11 32,-5-5-80,0-5-16,-6-3 0,0 0-272,-6-3-144,0-26-689,0 13-2528,0 0-4035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7684,'0'0'2334,"0"0"-765,0 0-171,0 0-139,0 0-173,-9 5-59,-27 15-75,37-20-923,-1 0-1,0 0 0,0 0 0,0 0 1,0 1-1,0-1 0,0 0 1,1 0-1,-1 0 0,0 0 1,0 0-1,0 0 0,0 1 1,0-1-1,0 0 0,0 0 1,0 0-1,0 0 0,0 1 0,0-1 1,0 0-1,0 0 0,0 0 1,0 0-1,0 0 0,0 1 1,0-1-1,0 0 0,0 0 1,0 0-1,0 0 0,0 1 0,0-1 1,0 0-1,0 0 0,0 0 1,0 0-1,0 0 0,0 1 1,-1-1-1,1 0 0,0 0 1,0 0-1,0 0 0,0 0 1,0 0-1,0 0 0,-1 0 0,1 1 1,0-1-1,0 0 0,0 0 1,0 0-1,0 0 0,-1 0 1,1 0-1,0 0 0,0 0 1,0 0-1,0 0 0,-1 0 0,1 0 1,0 0-1,0 0 0,0 0 1,-1 0-1,15 0-334,-11 0 455,92 0-267,50 0-579,-49 0-6158,-95 0 1927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1409,'0'0'5536,"0"0"-3354,0 0-1152,0 0-233,0 0-316,-15 2-303,-18 3 59,11-2-340,31-5-4523,-7 0 2267,-2-1-1987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23 5795,'-44'-9'2043,"34"5"6316,8-1-3999,2 5-4339,-1 0 0,1-1 0,0 1 0,0 0 0,0 0 0,-1-1 0,1 1 0,0 0 0,0 0 0,0-1 0,-1 1 0,1 0 0,0 0 0,-1 0-1,1 0 1,0-1 0,0 1 0,-1 0 0,1 0 0,0 0 0,-1 0 0,1 0 0,0 0 0,-1 0 0,1 0 0,0 0 0,-1 0 0,1 0 0,0 0 0,-1 0 0,1 0 0,0 0 0,-1 0 0,1 0 0,0 0 0,0 1 0,-1-1 0,1 0 0,0 0 0,-1 0 0,1 0 0,0 1 0,0-1 0,-1 0 0,-18 5-6,1 0 0,0 1 0,0 1 0,0 0 0,-30 19 0,-82 59 309,121-79-290,6-4-22,0-1-5,1 1 1,-1-1-1,1 1 1,0-1-1,-1 1 1,1 0-1,0 0 1,0 0-1,0 0 1,0 0-1,1 1 1,-1-1-1,0 0 1,1 1-1,0 0 0,-1-1 1,1 1-1,0 0 1,1-1-1,-1 1 1,0 0-1,0 5 1,1-7-43,37 7 120,5-7-222,55-3 49,-89 1-169,-1-1 0,1 1-1,-1-1 1,0 0 0,1-1 0,-1 1 0,0-1-1,0-1 1,-1 0 0,7-4 0,-4-2-3689,-8 2-2913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32 4850,'0'0'1476,"0"0"282,0 0 144,0 0 5,0 0-271,-15-8 3417,140-7-3006,-89 10-6107,0 1-6538,-36 4 4627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1697,'-94'42'5314,"94"-42"-3041,0 3-336,0-1-368,0 1-641,11 0-207,19-1 143,-1 1 160,7-3-431,5 0-257,-6 0 128,6 0-240,-5 0-224,-1 0-1504,-23 0-1362,-6-5-2976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46 6787,'0'0'3033,"0"0"-786,0 0-462,0 0-417,0 0-381,-2 5-229,0 2-548,-10 29 619,-25 50 0,36-84-812,-8 7 38,8-9-37,1 0 12,0 0 18,0 0 56,0-9-35,-1 4-92,1 0 0,1 0 0,-1 0-1,1 0 1,-1 0 0,2 0 0,-1 0 0,0 1-1,1-1 1,0 0 0,0 1 0,5-8 0,-3 7 0,1 0 0,-1 0 1,2 1-1,-1-1 0,0 1 1,1 0-1,0 1 0,0-1 1,6-2-1,10-5-141,1 1 0,1 1 0,-1 0 0,1 2 0,1 1 0,-1 1 0,1 1 0,48-1 1,-72 41 64,-1-35 123,0 1 0,-1-1 0,1 0 0,0 1 0,-1-1 0,1 0-1,-1 1 1,1-1 0,-1 0 0,0 0 0,1 0 0,-1 1 0,0-1 0,0 0 0,0 0 0,0 0 0,0 0 0,0 0 0,0-1 0,0 1 0,0 0 0,-3 1 0,-37 14 366,37-15-326,0 0 1,0 0-1,0 1 0,0-1 0,0 1 1,0 0-1,0 0 0,1 1 1,-1-1-1,1 1 0,-5 3 1,0 15-139,14-11 615,32-6-4583,-28-4 1043,-5 0-4970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5619,'0'0'2603,"0"0"-265,0 0-111,0 0-365,0 0-322,-22 15-342,-66 48-342,84-60-766,0 0-1,0 0 1,0 0 0,1 0 0,-1 1-1,1 0 1,0 0 0,-3 5-1,5-7-9,0 0 0,1 0 0,-1 0 0,1 0-1,-1 0 1,1 0 0,0 0 0,0 0 0,0 0 0,0 0-1,1 3 1,-1 7 399,3-11-478,-1 0 1,0 0-1,1 0 1,-1 0-1,1-1 1,-1 1-1,1-1 1,-1 1-1,1-1 1,-1 0-1,1 0 1,-1 0-1,3-1 0,2 1 0,41 2-18,13 1-597,103-8-1,-158 5 107,23-5-317,-17-6-3260,-11 3-1131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8756,'88'-67'2097,"-88"67"-432,0-2-545,0-1-479,29-2-481,7-3 80,-1 0 48,0 3-288,-5 2 144,-19 0-288,1 1-112,-12 2-833,0 0-1456,0 0-2529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3810,'0'0'4514,"0"0"-2993,0 0-193,0 0 129,0 0-225,0 0-479,41 19-225,-11-19-384,-7 0-32,7 0-112,5 0-624,12 0-1281,-35 0-2193,5 0-2673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1153,'338'13'4975,"-270"-10"-2328,-68 4-1622,0 7 539,0 0-1,-1 0 1,-4 21 0,4-30-1472,-1 0 0,0 0 0,0 0 1,0 0-1,-1 0 0,1 0 0,-1-1 0,-1 1 1,1-1-1,0 0 0,-1 0 0,-5 4 0,11-53 591,1 40-689,0 1 0,0-1 0,0 0 0,1 1-1,-1 0 1,1 0 0,0 0 0,1 0 0,-1 1 0,1-1 0,-1 1-1,1 0 1,0 1 0,0-1 0,0 1 0,1 0 0,-1 0-1,9-1 1,-8 1 0,0 1 0,0 0 0,1 0 0,-1 0 0,0 1 0,1 0 0,-1 0 0,1 0 0,-1 1 0,0 0 0,1 0 0,-1 1 0,0 0 0,0 0 0,0 0 0,6 4 0,3 3 94,1 0-1,0-1 0,0 0 1,1-2-1,0 0 1,0-1-1,25 4 0,0-3 146,0-3 0,42-1 0,-79-2-182,-1-1-1,1 1 0,0-1 0,-1 0 0,1-1 0,-1 1 0,1-1 1,-1 0-1,0 0 0,1 0 0,4-3 0,-7 3-49,0 1-1,0-1 1,0 0-1,0 0 1,0 1 0,0-1-1,0-1 1,0 1-1,-1 0 1,1 0-1,-1 0 1,0-1 0,1 1-1,-1-1 1,0 1-1,0-1 1,-1 0-1,1 1 1,-1-1-1,1-3 1,7-23-1843,-8 28 1440,0 0 0,1 1-1,-1-1 1,1 0 0,-1 1-1,1-1 1,0 0 0,-1 1-1,1-1 1,0 1 0,-1-1-1,1 1 1,0 0-1,-1-1 1,1 1 0,0 0-1,0-1 1,-1 1 0,1 0-1,0 0 1,0 0 0,1-1-1,4 1-7526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418 162 9044,'-418'-16'2145,"418"16"-624,0-5-193,24 2 209,35-5-32,6-2-81,23-3-671,6-6-353,12 3-240,12-2-160,-18-1-32,-12 3-304,-23 3-1025,-65 8-3361,0 5-3410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33 7459,'0'0'3346,"0"0"-977,0 0-256,0 0-672,0 0-529,0 0-384,17 137-304,-5-129-31,-6-2-161,0-4-32,0-2-16,0 0-657,-6 0-1728,0 0-704,0 0-2450</inkml:trace>
  <inkml:trace contextRef="#ctx0" brushRef="#br0" timeOffset="1">277 33 4802,'-277'10'4674,"277"-12"-1984,0-4-1042,30 1-431,28 2-241,19-2-511,-6 0-385,-1 0-80,-5-1-945,-47 4-2785,-7-1-4882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1040,'0'0'8178,"0"0"-4788,0 0-1554,0 0-105,0 0-442,0 0-542,-15 21-131,15-21-616,-41 59 755,-38 73 0,52-71-68,15-31-1245,-3 1-3311,15-31-1283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8612,'0'0'2097,"0"0"-520,0 0-449,0 0-301,0 0-245,58-16-214,187-49-24,-225 59-292,1 2-1,0 0 1,0 2-1,0 0 1,39 2-1,-23 1 78,-24-1-42,1 1-1,-1 0 1,1 0 0,-1 1 0,0 1 0,0 0 0,0 1 0,14 6-1,-22-7-47,0 0-1,1 0 0,-2 0 1,1 1-1,0-1 1,0 1-1,-1 0 0,0 1 1,0-1-1,0 1 0,-1-1 1,1 1-1,-1 0 1,0 1-1,-1-1 0,1 0 1,-1 1-1,0 0 0,0-1 1,1 11-1,-1-6 7,0-1 0,-1 1 1,0 0-1,-1 0 0,0 0 0,-1 0 1,0 0-1,0 0 0,-6 18 0,5-22-29,-1 0-1,1-1 0,-1 0 0,-1 0 0,1 0 0,-1 0 1,1 0-1,-2 0 0,1-1 0,0 0 0,-1 0 1,0 0-1,0-1 0,0 1 0,0-1 0,0 0 1,-7 2-1,-26 10 85,1-2 1,-2-2 0,0-1 0,0-2 0,-54 3-1,-204 0 694,296-11-804,0 0 1,0 0-1,1 1 1,-1-1-1,0 0 1,0 0 0,0 0-1,0 0 1,0 0-1,1 0 1,-1 0-1,0 0 1,0 0-1,0 0 1,0 0 0,0-1-1,1 1 1,-1 0-1,0-1 1,0 1-1,1 0 1,-1-1 0,0 1-1,0-1 1,1 1-1,-1-1 1,0 0-1,1 1 1,-1-1-1,1 0 1,-1 1 0,1-1-1,-1 0 1,1 0-1,0 1 1,-1-1-1,1 0 1,0 0-1,-1 0 1,1 1 0,0-1-1,0 0 1,0 0-1,0 0 1,0 0-1,0 0 1,0 0 0,0 1-1,0-1 1,0 0-1,1 0 1,-1-1-1,0-4-242,0 4 157,1 1 0,-1 0 0,0 0-1,1-1 1,-1 1 0,1 0 0,-1 0-1,1 0 1,0-1 0,-1 1 0,1 0-1,0 0 1,0 0 0,0 0 0,0 0-1,0 0 1,0 1 0,0-1 0,0 0-1,0 0 1,0 1 0,0-1 0,0 1-1,1-1 1,-1 1 0,0-1 0,2 0-1,45-8-4552,-38 8 2388,19-2-5367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6579,'0'0'4997,"0"0"-2428,0 0-947,0 0-539,0 0-706,2 14-231,-1-4-98,3 17 148,11 43-1,-14-64-173,1 1-1,0-1 0,0 0 0,1 0 1,-1-1-1,1 1 0,1 0 0,-1-1 0,1 0 1,0 0-1,0 0 0,0 0 0,1 0 1,6 3-1,-7-6-12,0-1 0,0 0 1,0-1-1,0 1 0,1-1 0,-1 0 0,0 0 1,0 0-1,1-1 0,4 0 0,1-1 31,0 1 7,-1-1-1,0-1 0,0 1 0,0-2 0,-1 1 0,1-1 1,-1 0-1,0-1 0,14-10 0,71-64 204,-54 44-225,-19 15 76,-15 15 1,0 0 0,0 0 0,0 0 0,0 0 0,1 1 0,-1 0 0,1 0 0,0 1 0,0-1 0,1 1 0,-1 1 0,1-1-1,13-2 1,-14 6-42,1 2 0,-1-1 1,0 1-1,1 0 0,-1 0 0,-1 1 0,1 0 0,0 0 0,-1 0 0,0 1 0,9 10 0,18 12 215,108 58 250,-138-83-685,-1-1-1,1 1 1,0 0 0,-1-1-1,1 1 1,-1 0-1,0 0 1,0 0 0,1 0-1,-1 0 1,0 1-1,-1-1 1,1 0 0,0 0-1,-1 0 1,1 1-1,-1-1 1,0 0 0,0 1-1,0-1 1,0 0-1,0 1 1,0-1 0,-1 4-1,0 5-2317,1-8-2338,0-3-3809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7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7988,'0'0'5490,"0"0"-3265,0 0-240,0 0-928,0 0-801,0 0 288,183-3-96,-124 3-256,-6 0-160,0 0-32,-6 0-608,-6 0-1953,-35-5-2626,0-1-6418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11 2977,'0'0'8500,"0"0"-6515,0 0-240,0 0-32,0 0-609,12 137-511,-7-113-369,1-2-96,0-9-112,0-5-16,-6-6-80,6-2-737,-6 0-1232,0 0-592,0 0-1729</inkml:trace>
  <inkml:trace contextRef="#ctx0" brushRef="#br0" timeOffset="1">354 11 6003,'-353'47'6547,"353"-52"-4706,23-3-817,54 3-320,5-3-47,0 3-513,-17-3-144,-12 0-753,-17 0-1360,-36 8-1712,0-3-2674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6291,'0'0'3380,"0"0"-939,0 0-456,0 0-229,0 0-468,0 7-429,0 4-666,1-1 0,-1 1 0,2-1-1,0 0 1,0 1 0,0-1 0,6 11-1,28 84 460,-24-64-559,-12-39-100,1 0 1,-1-1 0,0 1-1,1 0 1,0-1 0,-1 1 0,1-1-1,0 1 1,0-1 0,0 1-1,0-1 1,0 0 0,0 0-1,0 1 1,1-1 0,-1 0 0,0 0-1,1 0 1,-1 0 0,1 0-1,-1 0 1,1-1 0,-1 1-1,1 0 1,0-1 0,-1 1 0,1-1-1,0 0 1,-1 0 0,1 1-1,0-1 1,-1 0 0,1 0 0,0-1-1,-1 1 1,1 0 0,0 0-1,-1-1 1,1 1 0,0-1-1,-1 0 1,1 1 0,1-2 0,3-1-57,0-1 1,0 1 0,0-1 0,-1 0 0,0 0-1,0-1 1,0 0 0,0 0 0,6-8 0,12-21 16,2 2 1,32-33-1,-57 64 52,1 0-1,0 0 1,0 1-1,0-1 0,-1 0 1,1 1-1,0-1 0,0 0 1,0 1-1,0-1 1,0 1-1,0-1 0,1 1 1,-1 0-1,0-1 0,0 1 1,0 0-1,0 0 1,0 0-1,1 0 0,-1 0 1,0 0-1,0 0 0,0 0 1,0 0-1,0 0 0,0 1 1,1-1-1,-1 1 1,0-1-1,1 1 0,28 28 385,-12-10-42,-10-13-271,1 1-1,0-2 1,0 1-1,1-1 1,0-1 0,0 1-1,0-2 1,11 4-1,23-2-2635,-43-5-2385,-1 0-4193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8964,'0'0'3090,"0"0"-1074,0 0 434,0 0-690,0 0-1087,0 0-369,241 5-224,-158-5-80,-66 0-2337,-5-2-6291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1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9877,'0'0'3009,"0"0"-1793,0 0 705,0 0-240,0 0-672,-6 161-497,6-126-224,0-9-208,0-5-48,0-7 0,0-6-32,-17-6-816,11-2-1826,0 0-2176,6 0-4290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2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9012,'0'0'3410,"0"0"-1698,0 0 1,0 0-224,0 0-353,0 0-463,259-72-225,-165 61-208,-5 4 64,-7-1-176,-17 5-64,-12 0-64,-6 1-64,-12 2 16,1-3-816,-36 3-1345,0 0-4338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1153,'0'0'6205,"0"0"-3652,0 0-941,0 0-500,0 17-226,0-11-751,0 0 0,0 0 0,0 0 0,1 0 0,0 1 0,0-1 0,1 0 0,0-1 0,0 1 0,0 0 0,1 0 0,0-1-1,0 0 1,0 1 0,0-1 0,1 0 0,0-1 0,0 1 0,1-1 0,-1 1 0,10 5 0,-1 0-144,1-2 0,0 1 0,1-2 0,0 0-1,0-1 1,0 0 0,1-2 0,0 1 0,0-2 0,0 0-1,0-1 1,1-1 0,-1 0 0,0-1 0,26-4-1,-37 4-23,-1 0 0,0-1-1,1 0 1,-1 0-1,0 0 1,0 0-1,0-1 1,0 1 0,0-1-1,0 0 1,-1 0-1,1-1 1,0 1-1,-1-1 1,5-5-1,-1 1 43,-2-1 0,1 0 0,-1 0 0,0-1 0,3-9 1,21-33 1420,-28 51-1363,0-1 1,0 0-1,0 1 0,0-1 0,0 1 0,0-1 0,0 1 0,0-1 1,0 1-1,0 0 0,0 0 0,0-1 0,0 1 0,0 0 0,1 0 1,-1 0-1,0 0 0,0 0 0,0 1 0,0-1 0,0 0 0,0 0 1,0 1-1,0-1 0,0 1 0,0-1 0,0 1 0,2 0 0,40 25-282,-18-11 319,1-3-108,1-1 0,1-2 0,0 0 0,0-2 0,0 0 0,1-3 1,0 0-1,0-1 0,0-2 0,31-3 0,-53 1 5,0 1 1,0-1-1,0 0 1,-1-1-1,1 0 0,0 0 1,-1 0-1,0-1 1,1 0-1,-1 0 0,0-1 1,0 0-1,-1 0 1,1 0-1,-1-1 0,0 1 1,6-9-1,-6 6 194,0 0 0,0 0 0,-1-1 0,0 0-1,-1 0 1,0 0 0,0 0 0,0 0 0,-1-1 0,-1 1 0,1-1 0,-1 0-1,-1-13 1,0 20-176,0 0 0,0 0 0,-1 0 0,1 1 0,-1-1-1,0 0 1,1 0 0,-1 1 0,0-1 0,0 1 0,0-1 0,0 1 0,0-1-1,0 1 1,-1-1 0,1 1 0,0 0 0,-1 0 0,1 0 0,-1 0-1,0 0 1,1 0 0,-1 0 0,1 0 0,-4-1 0,-55-14-1131,23 7-2706,35 7 315,2-3-1910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2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6739,'0'0'3551,"0"0"-1673,0 0-445,0 0-155,0 0-139,-2 5-283,1-4-781,0 1-1,1-1 1,-1 1-1,0-1 0,1 1 1,-1 0-1,1-1 0,-1 1 1,1 0-1,0-1 1,0 1-1,0 0 0,0-1 1,0 3-1,1-3-40,0 1-1,0-1 1,0 0-1,0 0 1,0 0 0,1 1-1,-1-1 1,0-1-1,1 1 1,-1 0 0,0 0-1,1 0 1,-1-1-1,1 1 1,-1 0 0,1-1-1,-1 0 1,1 1-1,2-1 1,37 8 77,2-2 1,-1-1-1,1-3 0,59-3 1,-31 0 30,-52 0-109,0 0 0,0-1 0,0-1-1,0 0 1,0-2 0,-1 0 0,0-1 0,21-10 0,-38 15 23,-1 1 5,0 0-29,-3 13 78,-34 70 300,23-56-231,1 1 0,1 1 0,-14 54 0,23-64-178,-2-1-1,-11 31 1,15-49-44,1 1 0,0 0 0,-1 0 0,1 0 0,0-1 0,-1 1-1,1 0 1,-1-1 0,1 1 0,-1 0 0,0-1 0,1 1 0,-1-1 0,0 1 0,1-1-1,-1 1 1,0-1 0,0 1 0,1-1 0,-1 0 0,0 1 0,-1-1 0,-8 1-4227,5-1-1252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66 8260,'0'0'2086,"0"0"-114,0 0-300,-2 24-130,-8 190 1204,10-193-2178,0-13-351,0-12-199,0-26-493,-1 15 241,1 1-1,1-1 1,2-16-1,-2 26 192,0 1 0,0-1 0,1 0 0,-1 1-1,1-1 1,1 1 0,-1-1 0,0 1 0,1 0 0,0 0-1,0 0 1,0 0 0,6-4 0,11-10-95,2 2 0,0 0 0,0 1 0,2 1 0,-1 1 0,2 2 0,0 0 0,0 1 0,1 2 0,0 0 0,0 2 0,1 1 0,0 1 0,28 0 0,-54 6 196,-1-1 1,0 0-1,1 1 1,-1-1-1,0 1 1,0-1-1,0 1 1,0-1-1,0 1 1,0-1-1,-1 1 1,1-1-1,-1 3 1,-1 0 44,0-1 0,0 1 0,0 0 0,-1-1 1,0 1-1,1-1 0,-1 0 0,0 0 1,-1 0-1,1 0 0,0-1 0,-1 1 0,0-1 1,1 0-1,-1 0 0,-7 3 0,-77 26 828,67-24-716,-16 3 62,-39 17 147,75-27-720,9 0-3170,8 0-1000,2 0-4687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2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10357,'0'0'2761,"0"0"-315,0 0-351,0 0-799,0 0-493,-19 26-93,-55 80-3,52-64-375,23-20-103,1-9-19,-2-11-204,1-1 0,0 1-1,-1-1 1,1 1 0,0-1 0,0 1 0,0-1-1,-1 0 1,2 0 0,-1 1 0,0-1 0,0 0-1,0 0 1,0 0 0,1 0 0,-1 0 0,1 0-1,-1-1 1,0 1 0,1 0 0,-1-1 0,1 1-1,3 0 1,46 13-10,-42-12 21,48 7 168,1-2 0,0-2-1,93-5 1,-138-1-235,0 0-1,-1-1 1,1 0-1,24-8 1,-31 8-124,-1 0 1,1 0 0,-1 0-1,0-1 1,0 0 0,0 0 0,0-1-1,0 1 1,-1-1 0,0 0-1,0 0 1,0 0 0,4-6 0,-4-3-2765,-4 2-2646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21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8772,'0'0'4434,"0"0"-3201,0 0 816,0 0-641,0 0-960,336-45-352,-307 45-80,-11 0-32,-18 0-1104,0 0-1425,0 0-945,0 0-2176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2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 4274,'-225'129'4071,"181"-102"-2452,44-27-1586,0 0-1,0 0 0,0 0 0,0 0 0,1 0 1,-1 0-1,0 0 0,0 0 0,0 0 0,0 0 0,0 0 1,0 0-1,0 1 0,1-1 0,-1 0 0,0 0 1,0 0-1,0 0 0,0 0 0,0 0 0,0 0 0,0 0 1,0 0-1,1 0 0,-1 1 0,0-1 0,0 0 1,0 0-1,0 0 0,0 0 0,0 0 0,0 0 1,0 0-1,0 1 0,0-1 0,0 0 0,0 0 0,0 0 1,0 0-1,0 0 0,0 0 0,0 1 0,0-1 1,0 0-1,0 0 0,0 0 0,0 0 0,0 0 1,0 0-1,0 0 0,0 1 0,0-1 0,-1 0 0,1 0 1,0 0-1,0 0 0,3 1 753,193 22 3847,112-17-4302,-247-7-183,-29 0-629,0-3-1,0 0 0,47-14 1,27-4-6026,-100 21 5852,-5 1 1357,-1 0 617,0 0 115,0 0-14,0 0-320,0 0-314,9-5 164,189-35-511,-163 35-609,-23 3 111,0 0 0,-1 0 0,1-1 0,-1 0 0,12-6 0,-22 9 116,-1 0 96,0 0 46,-19-1 80,-43 3 777,58-1-955,0-1 0,0 1 1,0 0-1,1 0 0,-1 0 0,0 1 0,1-1 1,-1 1-1,1 0 0,-1 0 0,1 0 0,-6 5 0,7-3-81,1 0 0,-1 0-1,1 0 1,0 0-1,0 0 1,0 1-1,0-1 1,1 0 0,-1 1-1,1-1 1,0 1-1,1-1 1,1 8-1,-1 6-11,0-11 2,2 1 0,-1 0 0,1 0-1,0-1 1,1 0 0,0 1 0,0-2 0,0 1-1,1 0 1,0-1 0,0 0 0,10 9 0,15 21 31,-26-29-31,0-1-1,-1 1 1,0 0-1,0 0 1,0 0-1,2 12 1,-4-18-4,-1 1 0,1 0 1,-1-1-1,0 1 0,1-1 1,-1 1-1,0 0 0,0-1 0,0 1 1,0 0-1,0-1 0,-1 1 1,1 0-1,0-1 0,-1 1 1,1-1-1,-1 1 0,1-1 1,-1 1-1,0-1 0,0 1 0,0-1 1,0 0-1,0 1 0,0-1 1,0 0-1,0 0 0,0 0 1,-1 1-1,1-1 0,0-1 1,-1 1-1,1 0 0,-1 0 1,1 0-1,-1-1 0,-1 1 0,-30 4 286,0-2-1,1-1 1,-36-2-1,24-1 123,42 1-393,-1 1 1,1-1 0,-1 0 0,1-1 0,0 1-1,-1 0 1,1-1 0,-1 1 0,1-1 0,0 0-1,0 1 1,-1-1 0,1 0 0,0-1 0,0 1 0,0 0-1,0-1 1,0 1 0,0-1 0,1 1 0,-3-3-1,2 0-37,0 0 0,1 0 0,-1 0-1,1 0 1,0 0 0,0 0 0,1-1-1,-1 1 1,1 0 0,0 0 0,0-6-1,0 7-137,0-1-1,-1 0 0,2 1 1,-1-1-1,0 0 1,1 1-1,0-1 0,0 1 1,0-1-1,0 1 0,0-1 1,1 1-1,2-5 1,-1 6-379,-1 0 0,1 0 0,-1 0 0,1 0 0,0 1 0,0-1 0,0 1 0,0 0 0,0 0 0,0 0 0,0 0 0,1 0 0,-1 1 0,0-1 0,6 1 0,14-3-8886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2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14455,'0'0'4674,"0"0"-2673,0 0 176,0 0-625,0 0-799,0 0-529,0 0-224,41 11-240,-41-11-1073,0 3-1424,0-1-4979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0:57:5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7219,'0'0'4034,"0"0"-2401,0 0-865,0 0-272,0 0-496,0 0-336,0 0-1505,6 0-1600,6 0 239,-12 0-2096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1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4050,'0'0'2862,"0"0"-1207,0 0-466,0 0-52,0 0-227,0 0-363,0 0-372,1 0 1,-1 0-1,1 0 0,-1 0 1,1 0-1,-1 0 1,1 1-1,-1-1 1,1 0-1,-1 0 0,1 0 1,-1 0-1,0 1 1,1-1-1,-1 0 1,1 0-1,-1 1 1,0-1-1,1 0 0,-1 1 1,1-1-1,-1 0 1,0 1-1,0-1 1,1 1-1,-1-1 0,0 0 1,1 1-1,10 348 1543,-5-265-1412,3 1 0,4-1 0,37 133 0,-25-122 7,-4 1 1,9 118-1,-24 130 542,-7-223-539,3-121-319,-1 1-1,0-1 1,0 1-1,0 0 1,0 0-1,1 0 0,-1 0 1,0-1-1,0 1 1,-1 1-1,1-1 1,0 0-1,0 0 0,0 0 1,-1 0-1,1 0 1,0 2-1,5 91 570,-7-66-453,2 38 206,41-66-415,749-16 107,-788 16-11,921-20 61,512 17 613,-728 5-566,-191-2 769,-517-37-660,2-32-258,0 45 11,-1 1-1,-1-1 1,0 0-1,-2 1 1,-1-1 0,-9-33-1,2 22-9,1 0 0,2-1 0,-2-39 0,-3-14-8,5 50 27,-16-78 37,18 88-15,0-1-1,2 0 1,2 0 0,2-52 0,1 19-3,-3 53 16,-1 0-1,1-1 0,-2 1 1,1 0-1,-1 1 0,-5-12 1,3 11 0,2 0 0,-1-1 0,1 1 0,1-1 0,0 0 0,-1-13 0,-14-207-19,17-91-366,-37 322-69,-443-1-655,-1270 18 667,1021 3 588,-271-12 419,810-18-579,55 0 165,48 2-85,83 8-292,-26-5 662,21-1-3767,4 3-2765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1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6259,'0'0'2582,"0"0"-1141,0 0-96,0 0-81,0 0-442,0 0-350,0 0 35,36 0 3994,-25 0-4435,1 1 0,-1 1 0,0 0 0,0 0 0,0 1 1,0 1-1,16 7 0,73 43 219,-35-17-115,134 58 615,-198-94-695,-1-1-68,5 2 220,1-2-234,-5 3-756,-1-3-8311,0 0 2984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1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1 2673,'0'0'1716,"0"0"-14,0 0 136,0 0-59,0 0-271,-4 2-246,-315 174 4336,285-155-5364,-291 188 1791,319-203-1925,-2 2-369,4-6-5232,4-2-2169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3265,'0'0'6294,"0"0"-3458,0 0-1166,0 0-248,0 0-419,0 0-290,-3 22-172,0-1-364,-3 19 435,0 65 0,6-104-598,0-1 0,1 1 0,-1 0 0,0-1 0,1 1 0,-1-1 0,1 1 0,-1-1 0,0 1 1,1-1-1,-1 1 0,1-1 0,-1 1 0,1-1 0,-1 0 0,1 1 0,0-1 0,-1 0 0,1 1 0,-1-1 0,1 0 1,0 0-1,-1 0 0,1 0 0,0 0 0,-1 1 0,1-1 0,1 0 0,24 1 93,-20 0-62,71 2 257,89-9-1,-141 4-345,0-1-1,-1-2 1,1 0 0,-1-2-1,0 0 1,-1-2 0,37-19-1,-58 27-40,1 0 0,-1-1 0,1 1 0,-1-1 0,0 0 0,0 0 0,0 0 0,0 0 0,0 0-1,0 0 1,0 0 0,-1-1 0,1 1 0,-1 0 0,0-1 0,0 0 0,0 1 0,1-4 0,1-31-7018,-3 31 127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1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5362,'0'0'2999,"0"0"-755,0 0-48,0 0-310,0 0-478,0 0-359,0 0-267,0 0-126,0 0-32,0 0-29,0 0-80,0 0-94,0 0-124,0 0-95,0 0-50,0 0-50,0 0 13,0 0-17,0 0-12,0 0 4,0 0-12,0 0-30,3 2-24,81 40 194,-45-21-110,58 22 1,204 48-763,-301-88-1399,0-1-5197,0-2 2715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1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27 2177,'0'0'2895,"0"0"-993,0 0-144,0 0-267,0 0-399,6-4-81,17-14 58,-17 14 31,-6 4 76,0 0-74,0 0-184,-4 19 696,-7-6-1456,0 0 1,-1-1-1,-1-1 1,-26 18-1,-14 14 157,-30 30 141,7-7 60,-99 110 1,155-144-463,-8 12-37,27-42-15,0 0 0,-1-1 0,1 1 1,0-1-1,-1 1 0,1-1 0,-1 0 0,0 1 0,1-1 0,-1 0 0,0 0 0,0 0 1,0 0-1,1 0 0,-1-1 0,0 1 0,-4 0 0,5-1 22,1 0 24,0 0-51,0 0-151,0-13-4163,0 5-3062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2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39 2209,'0'0'1769,"0"0"-297,0 0-135,0 0-142,0 0-37,0 0 80,3-2 101,-3 2-1219,1-1-1,0 1 0,0 0 0,-1-1 0,1 1 0,0-1 1,-1 1-1,1 0 0,-1-1 0,1 0 0,-1 1 1,1-1-1,-1 1 0,1-1 0,-1 1 0,1-1 1,-1 0-1,0 1 0,1-1 0,-1 0 0,0 0 0,0 1 1,1-1-1,-1 0 0,0 0 0,0 1 0,0-1 1,0 0-1,0 0 0,0 1 0,0-1 0,-1-1 0,0 1-9,0 0-1,0 0 1,-1 0-1,1 0 0,-1 0 1,1 0-1,-1 1 1,1-1-1,-1 0 0,1 1 1,-1-1-1,1 1 1,-1 0-1,-2-1 0,-73-2 591,69 3-443,-16 0-143,-12-2-10,1 2-1,0 2 1,-1 1-1,1 2 0,1 1 1,-60 18-1,68-13-14,0 0 0,1 1 0,0 2 0,1 1 0,0 0 0,2 2 1,0 1-1,-22 21 0,32-26-77,1-1 0,0 1 0,1 1 0,1 0 0,0 0 0,1 1 0,0 0 0,1 1 0,1 0 0,1 0 0,0 0 0,1 0 0,0 1 0,-1 28 0,4-23-21,-1 4 0,1 0 0,1 0 1,5 31-1,-3-50 5,-1 0 1,1 0 0,0 0-1,0 0 1,1 0-1,0-1 1,0 1-1,1-1 1,0 0 0,0 0-1,0 0 1,1 0-1,0-1 1,0 0 0,10 9-1,5-1-3,0-1 1,1 0-1,0-2 0,1-1 0,0 0 0,0-2 0,1 0 1,0-1-1,37 3 0,-5-3 10,1-3 0,107-9 0,-136 3-14,0 0-1,-1-2 1,0-1-1,0-2 0,0 0 1,-1-2-1,0 0 0,-1-2 1,0-1-1,36-25 0,-54 33 16,-1 1-1,0-1 1,0 0 0,0 0-1,-1 0 1,0 0-1,0-1 1,0 0-1,-1 0 1,0 0-1,4-11 1,-3 5 89,-2 0 0,1-1 0,-2 1 0,1-1 0,-2-19 0,0 26-37,1-6 74,-1-1 1,0 0-1,-1 0 0,0 1 0,-1-1 0,0 0 1,-1 1-1,-1 0 0,0-1 0,-10-21 0,-5 4-103,0 1-1,-2 1 0,-1 0 1,-1 2-1,-2 0 0,-44-35 0,68 60-170,0 0 1,0 1-1,0-1 0,0 0 0,1 0 0,-1 0 0,0 1 0,0-1 0,1 0 0,-1 0 0,0 0 0,1 0 0,-1 0 0,1-1 0,-1 1 0,1 0 0,-1 0 0,1 0 0,0 0 0,0 0 0,0-1 0,-1 1 0,1 0 0,1-2 0,-1 2-4901,0 1-4412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2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1903 3233,'0'0'3087,"0"0"-1409,0 0-72,0 0-2,0 0-374,0 0-329,2 0 2148,22 0-2237,0-4-461,1 0 1,-1-2 0,0-1-1,-1 0 1,43-21-1,6-1-139,93-32 23,330-106 947,-159 77-751,532-150 231,99-20-203,-558 157-352,70-37-105,-115 31 7,-168 52 42,258-63-49,-440 117-4,1014-177-25,-743 142 0,183-20-10,-68 23 50,157-17 11,-455 42-30,117-17 28,-101 11 86,169-1 1,19 0 72,281-1 494,-415 19-598,-78-1 417,-79 0-3727,-6 0-3609,-15 0-4163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2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7635,'0'0'3133,"0"0"-1477,0 0-276,0 0 26,0 0-318,0 0-237,7 6-221,7 4-407,0 0 1,1-1 0,-1-1-1,2 0 1,-1-1 0,29 8-1,115 25 755,-34-10-757,-107-25-198,27 8 43,57 24-1,-101-36-26,0-1-1,0 0 0,0 1 1,0-1-1,0 1 0,0-1 0,0 1 1,0-1-1,0 1 0,0 0 0,0-1 1,0 1-1,-1 0 0,1 0 0,0 0 1,0-1-1,-1 1 0,1 0 0,-1 0 1,1 0-1,-1 0 0,1 0 0,-1 0 1,1 1-1,-2 0 7,1-1 0,0 0 0,-1 0 0,1 0-1,-1 0 1,1 0 0,-1 0 0,1 0 0,-1 0 0,0 0 0,1-1 0,-1 1 0,0 0 0,0 0-1,1 0 1,-1-1 0,0 1 0,-2 0 0,-52 24 536,-423 142 291,447-158-844,24-8-2660,7-1-716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2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2371 6883,'0'0'3207,"0"0"-1278,0 0-702,0 0-469,0 0-489,31 4 500,-22-7-573,0 0 0,0-1 1,0 0-1,0 0 1,13-10-1,18-8 149,-2 3-116,393-177 868,631-176 413,-545 205-544,-265 83-598,-81 29-305,717-223 322,-588 184 114,282-66-190,467-92 526,-855 197-727,271-63 249,58 3-226,-271 56-78,461-71 25,-667 123-68,368-70 390,-144 29-400,-242 47 5,-23 1 0,1 0 0,-1-1-1,1 1 1,-1-1-1,1 0 1,10-3-1,-1-2 129,0 1 0,1 0 0,0 2 0,0 0 0,18-1 0,-33 4-112,-1 0-34,0 0-104,0 0-390,-5 0-534,-37 0-4009,24 0-1084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2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6355,'0'0'3503,"0"0"-1275,0 0-321,0 0-304,0 0-413,0 0-309,0 0-158,7 0 379,626 0 1619,-632 51-1686,0-39-998,0-1 1,-2 1-1,1 0 0,-1 0 1,-1 0-1,0 0 0,-1-1 1,0 1-1,-1-1 0,0 0 1,-1 0-1,0 0 1,0 0-1,-1-1 0,-14 17 1,-25 28 392,-80 73 1,108-116-559,12-14-2125,3-5-3412,2 4-2208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2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67 3394,'0'0'1747,"0"0"-1011,0 0 49,0 0 274,0 0 5,0 0-295,8-9-209,36-42 576,-44 49-1775,1-3 3975,-1 10 1286,2 109-3942,1-39-40,-14 144 0,8-200-609,2-5-7,-1-1 1,0 1-1,-2-1 0,-7 23 0,11-35-20,-1-1-1,0 1 0,0-1 0,0 1 0,1-1 0,-1 0 0,0 1 0,0-1 0,0 0 0,0 1 0,0-1 0,1 0 0,-1 0 0,0 0 0,0 0 0,0 0 0,0 0 0,0 0 0,0 0 0,0 0 0,0 0 0,1-1 0,-1 1 0,0 0 0,0-1 0,0 1 1,0-1-1,1 1 0,-1 0 0,0-1 0,0 0 0,1 1 0,-1-1 0,0 1 0,0-2 0,1-111-267,3 111 257,1 1 1,0 0 0,-1 0-1,1 0 1,0 1 0,0-1-1,7 1 1,366-6 6,-279 6-19,-95 0 21,0-1-1,0 1 0,0-1 0,0 1 0,-1-1 0,1 0 1,0 0-1,0 0 0,-1-1 0,1 1 0,-1-1 0,1 0 1,-1 1-1,0-1 0,1 0 0,-1 0 0,0 0 0,0-1 1,0 1-1,-1 0 0,1-1 0,-1 1 0,1-1 0,-1 0 1,2-5-1,3-8 38,0-2 1,-1 1-1,3-24 1,0 1 166,0 15 0,-4 14-6,-1 1 0,0-1 0,-1 1 0,2-18 0,-4 28-2,0 0-57,0 0 3,0 0 19,0 0 10,0 35-26,-2 31-58,4 72 139,-1-122-205,1-1 1,1 0 0,1 1 0,0-2-1,0 1 1,13 25 0,42 84 61,-52-115-354,-4-12-642,-1-18-5207,-2 19 4668,0-1-5374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2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5571,'0'0'3655,"0"0"-1345,0 0-459,0 0-268,0 0-380,0 0-221,0 16-227,1 3-565,0-13-124,-1 1-1,1 0 1,-2 0 0,1 0-1,-1-1 1,1 1-1,-2 0 1,1-1 0,-1 1-1,-5 12 1,5-14 35,0 1 1,1 0-1,0 0 0,0 0 0,1 0 1,-1-1-1,2 12 0,-1-5 183,2-11-250,0 1 1,1-1-1,-1 0 1,0 0-1,1 0 0,-1 0 1,1-1-1,-1 1 1,1-1-1,0 1 1,-1-1-1,1 0 0,-1 0 1,6-1-1,-4 1 21,39 5 52,0-1 0,0-3 0,0-2 0,0-1 1,54-11-1,-88 11-371,27-10 650,-35 11-605,0 0 0,0 0 0,0 0 0,0 0 0,0 0 0,0 0 0,0 0 0,0 0 0,0 0 0,0 0 0,-1-1 0,1 1 0,-1 0 0,1-1 0,-1 1 0,1-1 0,-1 1 0,1 0 0,-1-1 0,0 1 0,0-1 0,0-2 0,0 2-4567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3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148 224 3073</inkml:trace>
  <inkml:trace contextRef="#ctx0" brushRef="#br0" timeOffset="1">148 224 3073,'-128'-118'3807,"109"96"-1696,19 12-1232,17 8-278,-15 2-206,254-42 4987,-104 19-4406,-141 20-1251,6-1 516,-7 5-8662,-10-1 148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5:1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2721,'0'0'1596,"0"0"-180,0 0 76,0 0-33,0 0-96,0-4-5,0-16 953,0 20-1234,0 0-60,0 0-110,0 0-93,0 0-171,0 0-222,0 0-154,0 4-142,0 378 1459,0-300-4930,0 1-3733,0-83-2283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9508,'0'0'2215,"0"0"-404,0 0-309,0 0-360,0 0-472,15-9-345,11-6-179,0 2 0,1 0 0,0 2 0,1 2 0,0 0 0,41-7 0,-55 13-591,7 0 566,-14 2-4164,0 2-3841,-7-1 4469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3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3650,'0'0'2161,"0"0"-465,0 0-63,0 0-96,0 0-144,0 0-433,0 0-176,218 8-175,-159-14-241,0-2-240,-12 0-80,-12-2-48,-6-1-448,1 3-929,-30 6-1280,0 2-1873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3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1505,'0'0'3100,"0"0"-990,0 0 8,0 0 139,0 0-418,-1-10 474,4 8 1264,7 10-3507,-1 1 0,1 0 0,-1 1 0,-1-1 0,0 2 0,10 15 0,-17-24-63,14 20 126,-12-15-106,1-1-1,0 1 1,0-1 0,0-1-1,1 1 1,0-1 0,0 1-1,1-1 1,-1-1 0,1 1-1,7 3 1,-13-8-12,1 0-1,-1 1 1,1-1-1,-1 0 1,1 0-1,0 0 1,-1 0-1,1 0 1,-1-1-1,1 1 1,-1 0-1,1 0 1,0 0-1,-1 0 1,1-1-1,-1 1 1,1 0-1,-1 0 1,1-1-1,-1 1 1,1 0-1,-1-1 1,0 1-1,1-1 1,-1 1-1,0-1 1,1 1-1,-1 0 1,0-1-1,1 1 1,-1-1-1,0 0 1,0 1 0,1-1-1,-1 1 1,0-2-1,10-29 441,-6 14-380,55-113 37,-51 114-52,2 0 0,-1 1 0,2 0 0,0 1 0,25-24 0,-34 37-17,0-1-1,0 1 0,0 0 0,0 0 0,0 1 0,0-1 1,0 0-1,0 1 0,0-1 0,1 1 0,-1 0 0,0-1 1,0 1-1,0 0 0,1 0 0,-1 1 0,0-1 0,0 0 1,0 1-1,0-1 0,1 1 0,-1 0 0,2 1 0,45 26-61,53 41 286,36 27-27,-66-46-192,-65-46-45,-1-1 0,1 0 0,1 0 0,-1 0 0,0-1 0,1 0 0,-1 0-1,1-1 1,8 1 0,-15-2-70,-1 0-301,0 0-427,0-21-7705,0 13 131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3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50 2945,'0'0'3130,"0"0"-1156,0 0-469,0 0-294,0 0-304,-5 2-149,4-2-597,1 0 0,-1 0 0,1 0 0,0 0 0,-1 0 0,1 0 0,-1 0-1,1 0 1,0 0 0,-1 0 0,1 0 0,-1 0 0,1 0 0,0 0 0,-1 0 0,1 0 0,-1 1 0,1-1 0,0 0 0,-1 0 0,1 1 0,0-1 0,-1 0 0,1 0 0,0 1 0,-1-1 0,1 0 0,0 1 0,0-1 0,0 0 0,-1 1 0,1-1 0,0 0 0,0 1 0,0-1 0,0 1 0,-1 0 0,22 2 2049,63-4-2827,-48 0 1239,6 1-449,48-7 0,-78 5-485,1 0 1,-1 0 0,0-1 0,1-1 0,-2 0 0,1-1-1,0 0 1,11-8 0,-20 12-574,1-3-786,-3 0-4417,-1-1-2006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3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9572,'0'0'2423,"0"0"-780,0 0-111,0 0-236,0 0-533,0 0-722,0-1 0,0 1 1,0 0-1,0 0 0,0 0 0,0 0 0,0-1 0,-1 1 0,1 0 0,0 0 1,0 0-1,0-1 0,0 1 0,0 0 0,0 0 0,0 0 0,0-1 0,0 1 1,0 0-1,0 0 0,0 0 0,0-1 0,1 1 0,-1 0 0,0 0 0,0 0 1,0 0-1,0-1 0,0 1 0,0 0 0,0 0 0,0 0 0,1 0 0,-1-1 1,0 1-1,0 0 0,0 0 0,0 0 0,0 0 0,1 0 0,-1 0 1,0 0-1,0-1 0,0 1 0,1 0 0,-1 0 0,0 0 0,0 0 0,0 0 1,1 0-1,-1 0 0,0 0 0,7 2 104,0 0 0,0 0 0,-1 0 0,1 1 0,-1 0 0,0 0 0,12 8 0,46 37 806,-44-32-616,28 33 197,-43-41-516,1-1-1,0-1 1,0 1 0,1-1-1,-1 0 1,1-1-1,1 0 1,11 7 0,-18-11 8,-1-1-3,0 0 14,0 0 23,0-17 30,-1 10-76,0-1-1,0 1 1,-1 0-1,0 0 0,-1-1 1,0 1-1,0 1 1,0-1-1,-1 0 0,0 1 1,-6-9-1,-17-30 2,20 30-40,0-1 0,1 1 0,1-1 0,0-1 0,2 1 0,-1-1 0,2 1 0,-1-20 0,27 34-210,-1-1 209,0 2 0,0 1 1,0 1-1,0 1 0,0 1 1,0 1-1,0 1 0,-1 1 1,0 0-1,31 15 0,-51-19 32,0-1 0,0 1-1,0-1 1,0 1 0,0 0-1,0 0 1,-1 0-1,1 0 1,-1 0 0,0 0-1,1 0 1,-1 0-1,0 0 1,0 1 0,-1-1-1,1 1 1,0-1-1,-1 0 1,1 1 0,-1-1-1,0 1 1,0-1 0,0 1-1,0-1 1,0 1-1,0-1 1,-2 4 0,2 9 60,0-14-59,-1 0 0,1 0 0,-1 1 1,1-1-1,-1 0 0,0 0 0,1 0 0,-1 0 0,0 0 1,1 0-1,-1 0 0,0 0 0,0-1 0,0 1 0,0 0 1,0 0-1,0-1 0,0 1 0,0 0 0,-1-1 1,1 1-1,0-1 0,-2 1 0,-35 10 26,28-8-29,-46 10-202,-1 1-1412,7 6-3680,47-17 892,3-3-2360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3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6179,'0'0'8420,"0"0"-6051,0 0-480,0 0-337,0 0-719,0 0-577,41 2-192,-41-2-64,0 0-672,0 0-1137,0 0-3698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4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2959 359 1953,'0'0'4773,"0"0"-2361,0 0-873,0 0-178,0 0-41,0 0-298,0-12-198,0-54 494,-1 64-1238,1 0 0,-1-1-1,0 1 1,0 0 0,0 0 0,0 0-1,-1 0 1,1 0 0,0 0-1,-1 0 1,0 0 0,1 1 0,-1-1-1,0 0 1,0 1 0,0 0-1,0-1 1,0 1 0,0 0 0,-3-1-1,-50-22 522,54 24-584,-124-39 195,-233-39 0,200 48-142,4 4-11,-226-11 0,-158 29 427,474 8-405,-13 1 74,0 3 0,0 3-1,1 4 1,0 3 0,1 3 0,-99 38-1,144-43-125,0 3 0,1 0-1,1 2 1,1 1-1,0 1 1,1 2 0,1 0-1,1 1 1,-31 39 0,36-38 54,2 1 1,0 0-1,2 1 1,1 1 0,0 1-1,2-1 1,2 2-1,0 0 1,1 0 0,-7 51-1,13-42-33,1 0-1,2 0 0,5 42 1,-3-68-41,0 0 1,1-1 0,1 1 0,0-1 0,0 0 0,1 0 0,0 0-1,11 15 1,62 72 49,-50-64-46,-2-2 18,1-1 0,2-1 1,1-1-1,1-1 0,1-2 1,1-2-1,42 23 0,56 19 54,3-6-1,2-5 0,3-7 1,146 29-1,-201-58 94,157 10 1,89-19 9,-280-8-178,-1 0 5,355-3 77,-299-4-54,191-35 1,97-62-32,-349 88-46,-1-2 1,-1-2-1,-1-1 0,0-3 0,-2-1 1,62-50-1,-85 60 34,-1 0 0,-1-1 0,0-1 0,13-19 0,-22 26 9,0 0-1,0 0 1,0 0 0,-1 0 0,-1 0-1,0-1 1,0 0 0,-1 0-1,0 0 1,1-13 0,-2 1 10,1-7 12,-3-51 0,0 71-22,0 0 0,-1 0 0,0 1 1,0-1-1,-1 0 0,0 1 0,0 0 0,-1 0 1,0 0-1,-7-9 0,-8-7 5,-1 1 0,-2 1 0,0 0 0,-1 2 0,-27-18 0,-6 0 17,-78-40 1,56 40 13,-2 5 1,-1 3-1,-2 3 1,-125-23-1,-352-30 99,540 78-144,-1262-63-3397,1162 67 1023,118-2 2165,1 0 1,0 0 0,-1 0-1,1 0 1,0 0 0,0 0-1,-1 0 1,1 0 0,0 0-1,0 1 1,-1-1 0,1 0-1,0 1 1,0-1 0,0 1-1,-1-1 1,1 1 0,0 0-1,0 0 1,0-1 0,0 1-1,0 0 1,0 0 0,-1 2-1,0 12-9475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4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2797 368,'0'0'5936,"0"0"-3375,0 0-1173,0 0 7,0 0-232,0 0-322,-1 1-772,1-1 0,0 0 1,-1 1-1,1-1 0,0 0 1,-1 1-1,1-1 1,0 0-1,0 1 0,0-1 1,-1 1-1,1-1 0,0 0 1,0 1-1,0-1 0,0 1 1,0-1-1,0 1 1,-1-1-1,1 1 0,0-1 1,1 1-1,-1-1 0,0 0 1,0 1-1,0-1 0,0 1 1,0-1-1,0 1 1,0-1-1,1 0 0,-1 1 1,0-1-1,0 1 0,1-1 1,-1 0-1,1 1 0,16-3 246,1-1-1,-1 0 1,0-2-1,0 0 1,-1-1-1,32-15 0,18-6 4,682-236 1266,643-241-524,809-430 100,-1506 629-959,116-54-55,-758 335-127,162-81 78,-173 82 37,-1-2 0,68-56 0,-63 36 231,-43 42-291,0-1 0,0 1 0,0-1 0,0 0 0,-1 0 1,0 1-1,1-1 0,-1 0 0,-1 0 0,1 0 0,0 0 0,-1-7 0,0 10-103,0 1 34,0 0 17,0 0 15,0 0-24,0 0-34,0 0-3,0 0-13,0 0 15,0 0-4,0 0-121,0 0-365,0-5-2695,0-1 1041,-1 4-3069,-4-1-5066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1:4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2673,'0'0'1620,"0"0"-156,0 0 305,0 0 77,0 0-141,0 0-254,0 0-1227,0 1 0,0-1 0,0 1 0,0-1 0,0 1 0,0-1 0,0 0 0,0 1 0,0-1 0,0 1 0,0-1 0,0 1 0,0-1 0,1 1 0,-1-1 0,0 0 0,0 1 0,0-1 0,1 1 0,-1-1 0,0 0 0,1 1 0,-1-1 0,0 0 0,1 1 0,-1-1-1,0 0 1,1 0 0,-1 1 0,1-1 0,-1 0 0,1 0 0,-1 0 0,0 1 0,1-1 0,-1 0 0,1 0 0,0 0 0,70 0-7,0-3 0,137-23 0,-141 11-212,370-70 57,-436 85-66,0 0 0,0 0 0,-1 1 0,1-1 0,0 1 0,0-1 0,-1 0 1,1 1-1,0-1 0,-1 1 0,1-1 0,-1 1 0,1 0 0,-1-1 0,1 1 0,-1 0 1,1-1-1,-1 1 0,1 0 0,-1 0 0,0-1 0,1 1 0,-1 0 0,0 0 0,0 0 1,0-1-1,0 1 0,0 0 0,0 0 0,0 0 0,0-1 0,0 1 0,0 2 0,0 41 33,-1-31-16,3 48 72,0-37-47,-1 0 0,-2 0 0,0 0 0,-1-1-1,-11 45 1,-2-29 59,-2-1 0,-28 47 0,-19 39 260,53-107-405,1-2 575,12-13-3019,7-6-3431,13-10-8639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2993,'0'0'3759,"0"0"-1283,0 0-315,0 0-160,0 0-328,0 0-182,5-2-250,14-5-294,-14 5-203,-5 2-79,0 0-54,0 0-142,0 6 265,-3 346 1843,0 7-5224,-2-355-5439,4-4-1593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22 298 5074,'0'0'2863,"0"0"-662,0 0-51,0 0-381,0 0-470,-5 0-167,-11 0 192,33-2 454,39-4-817,1171-266 821,-1171 256-1651,-55 16-3,-1 0-22,-5 0-332,-9-1-461,-24 1-831,14 6-2283,17 2-2420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7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3201,'44'43'3194,"-43"-43"-2920,0 1 0,0 0 0,-1 0 0,1-1 0,0 1 0,-1 0 0,1 0 0,-1 0 0,1-1 0,-1 1-1,0 0 1,1 0 0,-1 0 0,0 0 0,1 0 0,-1 0 0,0 0 0,0 0 0,0 0 0,0 1 0,0-1-212,0-1-1,0 0 1,0 0-1,0 0 1,0 0-1,0 1 1,0-1-1,0 0 1,0 0-1,0 0 1,0 1-1,0-1 1,0 0-1,0 0 1,0 0-1,0 1 1,0-1-1,0 0 1,1 0-1,-1 0 1,0 0-1,0 0 1,0 1-1,0-1 1,0 0-1,0 0 1,1 0-1,-1 0 1,0 0-1,0 0 1,0 1-1,0-1 1,1 0-1,-1 0 1,0 0-1,0 0 1,0 0-1,0 0 1,1 0-1,-1 0 1,0 0 0,0 0-1,0 0 1,1 0-1,-1 0 1,37 3 955,0-1 0,56-4 0,-18 0-547,-35 2-708,142-5 392,-156 2-2677,-1 0 1,38-12 0,-57 11-1848,-6-1-1708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5250,'0'0'3928,"0"0"-1151,0 0-611,0 0-194,0 0-364,-1 5-610,-3 35-446,2 1 1,1 0-1,2-1 0,8 49 0,1 64 452,-11-135-941,3 20 7,-2-38-85,0 1-1,0-1 1,1 0-1,-1 1 1,0-1-1,0 0 1,1 1-1,-1-1 1,0 0 0,0 1-1,1-1 1,-1 0-1,0 0 1,1 0-1,-1 1 1,1-1-1,-1 0 1,0 0 0,1 0-1,-1 0 1,0 0-1,1 0 1,-1 1-1,1-1 1,-1 0-1,0 0 1,1 0 0,-1 0-1,1 0 1,-1-1-1,0 1 1,1 0-1,-1 0 1,1 0-1,-1 0 1,0 0 0,1 0-1,-1-1 1,0 1-1,1 0 1,-1 0-1,0-1 1,1 1-1,-1 0 1,0 0 0,0-1-1,1 1 1,-1 0-1,0-1 1,0 1-1,0 0 1,1-1-1,-1 1 1,0-1 0,0 1-1,0 0 1,0-1-1,0 1 1,0 0-1,0-1 1,0 1-1,0-1 1,1 1-26,31-67-4505,-25 57-939,-6 5-4226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3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10229,'0'0'2524,"0"0"-484,0 0-311,0 0-686,0 0-581,0 0-171,0 0-51,0 0 27,0 0 79,0 0 55,0 0-9,36 0 1211,16 1-1422,56-1-22,-98-1-946,0 0 0,0 0 0,0-1-1,0 0 1,-1-1 0,1 0 0,16-8 0,-23 5-4496,-3 1-2627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4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0 1 4642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4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4642,'285'-161'2180,"-229"129"-54,-57 32-1718,0 0-1,0 0 1,0 0-1,1 0 1,-1 0 0,0 1-1,0-1 1,0 0-1,1 1 1,-1-1 0,0 1-1,1-1 1,-1 1-1,0-1 1,1 1 0,-1-1-1,0 1 1,1-1-1,-1 1 1,1 0 0,-1-1-1,1 1 1,0 0-1,-1 0 1,1 0 0,-8 31 3158,9 49-4796,0-53 2527,-1 144 183,0-172-1504,1 1 1,-1 0-1,1-1 0,-1 1 0,0 0 0,1-1 0,0 1 1,-1 0-1,1-1 0,-1 1 0,1-1 0,0 1 0,-1-1 0,1 0 1,0 1-1,-1-1 0,1 1 0,0-1 0,0 0 0,-1 0 0,1 1 1,0-1-1,0 0 0,0 0 0,-1 0 0,1 0 0,0 0 1,0 0-1,0 0 0,-1 0 0,1-1 0,0 1 0,0 0 0,1-1 1,-1 1-179,1 0 0,-1 0 0,1 0 1,-1 0-1,0-1 0,1 1 1,-1-1-1,1 1 0,-1-1 0,0 1 1,1-1-1,-1 0 0,0 0 1,0 1-1,1-1 0,-1 0 1,0 0-1,0 0 0,1-2 0,-1-5-4128,-1 2-3462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3426,'0'0'6707,"0"0"-3765,0 0-1144,0 0-154,0 0-329,0 0-530,0 15-263,0 211 2581,3-224-3071,1-1 0,-1 0-1,1 0 1,0-1 0,-1 1-1,1-1 1,0 0 0,0 0 0,7 0-1,-9-1-4,81 4 268,-46 0-362,0-3 0,43-4 0,-78 4-35,1 0 1,-1-1 0,0 1 0,0-1-1,0 0 1,0 0 0,0 0-1,0 0 1,0 0 0,-1 0 0,1 0-1,0 0 1,0-1 0,-1 1-1,1-1 1,-1 0 0,2-1 0,2-16-4847,-5 11-668</inkml:trace>
  <inkml:trace contextRef="#ctx0" brushRef="#br0" timeOffset="1">1 0 2049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5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136 180 2049,'-40'-75'4287,"34"54"4726,10 9-5969,21 7-3925,-17 4 1884,242-38 936,-222 36-1877,-23 2-133,26-4 206,-30 5-180,0-1 0,-1 1 0,1 0 0,0 0-1,0-1 1,0 1 0,0 0 0,0-1 0,0 1 0,-1-1-1,1 1 1,0-1 0,0 1 0,-1-1 0,1 0 0,0 1-1,-1-1 1,1 0 0,-1 0 0,1 1 0,-1-1 0,1 0-1,-1 0 1,0 0 0,1 0 0,-1 0 0,0-1 0,0 2-1303,0 0-1237,0 0-1646,0 0-1639</inkml:trace>
  <inkml:trace contextRef="#ctx0" brushRef="#br0" timeOffset="1">0 212 8212,'0'0'3441,"0"0"-1168,0 0 321,0 0-690,0 0-687,0 0-481,0 0-384,94 45-303,-52-40 15,-1 1-64,6-6-241,0 0-543,6 0-833,-41 0-2705,0-6-4065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0 496,'0'0'2505,"0"0"-194,0 0 349,0 0 136,0 0-614,-5 0 2184,6 0-880,64 0-3630,-37 0-3213,-22 0-2515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6227,'0'0'2737,"0"0"-675,0 0 94,0 0-288,0 0-292,0 6-442,0 5-844,-1-7-199,1 0 0,0-1-1,0 1 1,0 0-1,0 0 1,0 0 0,1-1-1,-1 1 1,1 0-1,0-1 1,0 1 0,1-1-1,-1 1 1,1-1-1,0 1 1,-1-1 0,2 0-1,-1 0 1,0 0 0,5 4-1,5 1-20,1 0 1,0-1-1,1-1 0,-1 0 1,1-1-1,0-1 0,1 0 1,-1-1-1,1 0 0,17 0 0,24 1 59,72-6 0,-106 2-133,-10-2 2,0-1-1,0 0 0,0 0 1,-1-1-1,1 0 0,-1-1 1,0-1-1,0 0 0,-1 0 1,1-1-1,-1 0 0,-1-1 1,1 0-1,-2-1 0,12-12 1,-12 16 74,-9 15 91,-10 20 100,-17 19-156,18-34-21,0 1-1,1 0 0,1 0 1,1 1-1,0 0 0,1 1 1,1-1-1,-5 29 1,9 31-17,1-47-3740,0-29-136,0-1-2580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6579,'0'0'3479,"0"0"-1043,0 0-427,0 0-209,0 0-524,0 0-492,0 24-136,0 177 1281,-1-143-1161,-1-31-539,2 0 0,1 0 0,1 0 0,5 28 0,-3-47-192,-3-7-31,-1-1-113,0-5 19,0-1 1,0 0-1,0 0 0,-1 0 0,0 0 1,-1 0-1,1 1 0,-4-9 0,5 14 86,-1-1 0,1 0 0,-1 0 0,1 0 0,-1 0 0,1 0 0,0-1-1,-1 1 1,1 0 0,0 0 0,0 0 0,0 0 0,0 0 0,0 0 0,0 0-1,0 0 1,0 0 0,0-1 0,1 1 0,-1 0 0,0 0 0,1 0 0,-1 0-1,0 0 1,1 0 0,0 0 0,-1 0 0,1 0 0,0 1 0,-1-1 0,1 0-1,0 0 1,0 0 0,0 1 0,-1-1 0,1 0 0,2 0 0,2-1-15,1 0 0,0 0 0,0 0 1,0 1-1,11-1 0,2-1 1,15-6-112,0-1 1,-1-2-1,0-1 0,-1-2 1,-1-1-1,42-28 0,-70 42 132,0 0 0,1 0 0,-1-1 0,0 1-1,0-1 1,0 1 0,0-1 0,-1 0 0,1 0 0,-1 0-1,0-1 1,0 1 0,0-1 0,0 1 0,-1-1 0,1 0 0,-1 1-1,0-1 1,0 0 0,0 0 0,-1 0 0,1 0 0,-1 0-1,0-6 1,0 10 327,0 0 43,0 0-126,0 0-120,-2 30 123,-3-13-101,0 1 1,1 1-1,1-1 1,1 0 0,1 1-1,0-1 1,5 36 0,-3 2-316,-1-56-526,0 0-568,0 0-1148,0 0-3678,0 0-4736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1 560,'0'0'8703,"0"0"-5075,0 0-1451,0 0-82,0 0-730,4 10-503,10 32-295,-7-18-263,1-2 0,0 1 0,2-1 0,13 22-1,-20-40-248,0 1-13,1 1 0,0-1 0,-1-1 0,2 1 0,-1 0 0,7 4 0,-10-8-44,0-1 1,0 1 0,0 0 0,0-1 0,0 1 0,1-1-1,-1 0 1,0 1 0,0-1 0,1 0 0,-1 0 0,0 0-1,0 0 1,1 0 0,-1 0 0,0 0 0,0 0 0,0-1-1,1 1 1,-1 0 0,0-1 0,0 1 0,0-1 0,1 1-1,-1-1 1,0 1 0,0-1 0,0 0 0,0 0 0,0 1-1,0-1 1,-1 0 0,1 0 0,0 0 0,0 0 0,-1 0 0,1 0-1,0 0 1,0-2 0,8-13 2,0 1 0,10-28 0,-15 31 16,1 1 0,0-1 0,0 1 0,2 0 0,-1 1 0,1 0 0,14-16 0,-20 26 9,-1 0 1,1-1 0,0 1-1,-1 0 1,1-1-1,0 1 1,-1 0 0,1 0-1,0 0 1,0 0-1,-1 0 1,1 0 0,0 0-1,0 0 1,-1 0-1,1 0 1,0 0 0,0 0-1,-1 1 1,1-1-1,0 0 1,-1 0 0,1 1-1,0-1 1,-1 1-1,1-1 1,0 0 0,-1 1-1,1-1 1,-1 1-1,1 0 1,21 22-133,-16-16 177,14 13-5,1-1 0,1 0 0,1-2 0,1 0 0,0-2 0,26 13 0,-47-26-5206,-3-1 1001,0-1-4687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4322,'0'0'3335,"0"0"-985,0 0-250,0 0-353,0 0-402,0 8-267,-17 164 2307,17-171-3377,0 1 0,1-1 0,-1 0 0,1 0 0,-1 1 0,1-1 0,0 0 0,0 0 0,-1 0 0,1 0 0,0 0 0,0 0 0,0 0 0,0 0 0,0 0 0,0-1 0,0 1 0,1 0 0,-1-1 0,0 1 0,0-1 0,0 1 0,1-1 0,-1 1 0,0-1 0,1 0 0,-1 0 0,0 0 0,2 1 0,44 2 110,12-1-6,-19-1 79,-1-1-1,44-6 1,-74 5-327,1 0 0,0-1 0,-1-1 0,1 0 0,-1 0 0,0 0 0,0-1 0,0-1 0,-1 0 1,1 0-1,-1 0 0,0-1 0,11-11 0,-8 3-2209,-9 7-2089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8900,'0'0'4594,"0"0"-2753,0 0 512,0 0-800,0 0-385,0 0-319,94 0-433,-41 0-144,6-8-96,-12-5-176,0 2-416,-18 3-897,-29 3-2272,0 5-4515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11445,'0'0'2156,"0"0"-425,0 0-287,0 0-559,0 0-431,9 13 56,8 15-350,-3-5 213,2 0 0,34 41 0,-45-59-304,1 1 1,-1-1-1,1 0 1,0 0-1,0-1 0,1 1 1,-1-1-1,1-1 1,0 0-1,0 0 1,0 0-1,0 0 1,1-1-1,-1-1 0,1 1 1,12 0-1,-14-2-28,12 0 141,0 0 0,32-6-1,-43 5-152,-1-1 0,0 0 0,0 0-1,0 0 1,0-1 0,0 0 0,0-1-1,-1 1 1,1-1 0,-1 0 0,6-5-1,-5 3 73,0 0-1,0 0 0,0 0 0,-1-1 0,1 0 0,-2 0 0,1 0 1,-1 0-1,0-1 0,4-12 0,-2-28-5083,-6 48-409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8068,'0'0'3527,"0"0"-1505,0 0 38,0 0-404,0 24-597,1 73-266,-1-93-726,0-1 0,0 1 0,1-1 1,0 1-1,-1-1 0,1 0 0,0 1 0,1-1 1,-1 0-1,1 0 0,-1 0 0,1 0 0,0 0 1,0 0-1,0 0 0,0 0 0,1-1 1,-1 1-1,1-1 0,0 0 0,-1 0 0,5 2 1,1 1 61,1-2 0,0 1 0,0-1 0,0 0 1,16 2-1,-11-1 26,43 5-9,-1-2 0,1-2 0,113-6 0,-67-1-173,-65 4-72,-29-1-9,0 0 1,0-1 0,1 0 0,-1 0 0,0-1-1,0 0 1,0-1 0,10-3 0,-18 5 48,0-1 0,0 1 0,0-1 0,0 1 0,0-1 1,0 0-1,0 0 0,-1 1 0,1-1 0,0 0 0,-1 0 0,1 0 1,0 0-1,-1 0 0,1 0 0,-1 0 0,0 0 0,1 0 0,-1 0 1,0 0-1,1 0 0,-1 0 0,0 0 0,0-2 0,0-10-2996,0 6 240,0 0-3922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10069,'0'0'1728,"0"0"17,0 0 160,0 0-464,0 0-657,0 0-416,312-90-224,-270 79-144,-19 6-624,-23 5-1857,0 0-2481,0 0-3490</inkml:trace>
  <inkml:trace contextRef="#ctx0" brushRef="#br0" timeOffset="1">0 106 7315,'30'122'1473,"76"-122"-368,6 0-241,-71-8-864,-6 0-2945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2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8788,'0'0'2353,"0"0"-416,0 0 240,0 0-464,12 146-753,17-109-287,1 3 31,-1-8-80,-5-6-128,-1-5 33,-5-7-273,-12-4-224,5-4-32,-5-6-288,-6 0-769,0 0-1536,0 0-5667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4594,'0'0'3954,"0"0"-2169,52-5-555,168-18-198,-191 19-630,-1 2 0,1 0 1,52 6-1,-76-4-320,-1 1 0,1-1 0,0 1 1,0 0-1,-1 1 0,1-1 0,-1 1 0,1 0 1,-1 0-1,0 0 0,0 1 0,0-1 1,0 1-1,0 0 0,-1 0 0,1 1 0,-1-1 1,0 1-1,0 0 0,0-1 0,0 1 0,-1 1 1,1-1-1,-1 0 0,0 0 0,2 7 0,0 6 199,0 1 0,-2 0-1,1 0 1,-2 0-1,-1 27 1,0-34-158,-1-2-58,0 1-1,-1-1 1,0 1 0,0-1 0,-1 0 0,-1 0 0,1 0-1,-1 0 1,-1-1 0,1 1 0,-1-1 0,-1 0 0,0-1-1,0 1 1,0-1 0,-1 0 0,0-1 0,-10 8 0,-9 6 69,-1-2 1,-1-1-1,0-1 1,-35 15 0,41-25 235,22-6-473,-1 1 0,1-1 0,-1 0 0,1 0 0,-1 0 0,1 0 0,-1 0 0,1 1-1,-1-1 1,1 0 0,0 0 0,-1 0 0,1 0 0,-1 0 0,1-1 0,-1 1 0,1 0 0,-1 0 0,1 0 0,-1 0 0,1 0 0,-1-1 0,1 1 0,0 0 0,-1 0 0,1-1 0,-1 1 0,1 0 0,0-1 0,-1 1 0,1 0 0,0-1 0,-1 1 0,1 0 0,0-1 0,-1 0 0,1-13-5145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8676,'0'0'5074,"0"0"-2291,0 0-881,0 0-643,0 0-645,-2 11-257,-5 64 494,4 108 0,3-124-1509,0-59-650,0 0-1968,0 0-3364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24 7828,'0'0'3953,"0"0"-1872,0 0-301,0 0-131,0 0-566,1 27-368,4 202 605,-5-229-1328,0 0-1,0 1 1,0-1-1,0 0 1,1 0-1,-1 0 1,0 0-1,0 1 1,0-1-1,0 0 1,0 0-1,0 1 1,0-1-1,0 0 1,0 0-1,0 0 1,0 1-1,0-1 1,0 0-1,0 0 1,0 0-1,0 1 1,0-1-1,-1 0 1,1 0-1,0 0 1,0 1-1,0-1 1,0 0-1,0 0 1,0 0-1,-1 0 1,1 0-1,0 1 1,0-1-1,0 0 1,0 0-1,-1 0 1,1 0-1,0 0 1,0 0-1,0 0 1,-1 1-1,1-1 1,0 0-1,0 0 1,0 0-1,-1 0 1,1 0-1,0 0 1,0 0-1,0 0 1,-1 0-1,1 0 1,0 0-1,0 0 1,0-1-1,-1 1 1,1 0-1,0 0 1,0 0-1,0 0 1,-1 0-1,1 0 1,-16-18-204,-13-28 173,25 36 132,0-1-1,1 1 0,0-1 1,0 0-1,1 0 0,1 1 1,0-1-1,1-1 0,0 1 1,2-15-1,-2-7 314,1 31-388,-1 1-1,0 0 1,1-1-1,-1 1 1,1 0-1,-1-1 1,1 1-1,0 0 1,-1 0-1,1-1 1,0 1-1,0 0 1,0 0-1,0 0 1,0 0-1,0 0 1,0 0-1,0 1 1,0-1-1,1 0 1,-1 0-1,0 1 1,0-1-1,1 1 1,-1-1-1,2 1 1,42-11 182,-38 10-168,78-9 34,1 4 0,123 6 0,-80 2-2983,-127-2-837,-2 0-2478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9492,'0'0'2177,"0"0"-512,0 0 800,0 0-240,0 0-1216,0 0-641,0 0-368,206 13-272,-171-13-1617,-35 0-2577,6 0-6515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5378,'309'-3'5435,"-255"10"-4165,-53-6-1247,-1-1-1,0 0 1,1 0 0,-1 0-1,1 0 1,-1 1 0,0-1-1,1 0 1,-1 0 0,1 1-1,-1-1 1,0 0 0,1 1-1,-1-1 1,0 0 0,0 1-1,1-1 1,-1 1 0,0-1-1,0 0 1,0 1 0,1-1-1,-1 1 1,0-1 0,0 1-1,0-1 1,0 1 0,0-1-1,0 0 1,0 1 0,0 0 0,0 11 798,-1-4-531,1-1 1,0 1-1,0 0 1,0 0-1,1 0 0,0-1 1,1 1-1,0 0 1,0-1-1,1 1 1,0-1-1,0 0 1,0 0-1,7 10 1,38 67 1246,-47-90-748,0 0-753,0 0 0,0 0 0,-1 0 0,1 0 0,-1 0-1,-1 0 1,1 0 0,-1 0 0,0 0 0,-4-9 0,-11-5 336,14 17-261,-1 0-1,0 0 1,1 0 0,-1-1-1,1 1 1,0-1-1,0 1 1,1-1 0,-3-5-1,1-4-434,-4-3 2037,-2 14-3048,-7 1-3820,11 1-517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 1537,'0'0'7011,"0"0"-4327,0 0-1236,0 0-183,0 0-443,-30 18-385,-92 58-319,118-74-114,1 1-1,0-1 1,0 1 0,-1 0 0,2 0 0,-1 0 0,0 0-1,-4 7 1,7-9 10,-1 0 0,1 0 0,0 0-1,-1 0 1,1 0 0,0 0 0,0 0 0,-1 0-1,1 0 1,0 0 0,0 0 0,0 0 0,0 0-1,0 0 1,0 0 0,1 0 0,-1 0 0,0 0-1,1 0 1,-1 0 0,1 1 0,0 0 28,1 0 1,0 0-1,-1-1 1,1 1 0,0-1-1,0 1 1,0-1-1,0 1 1,0-1-1,0 0 1,0 0 0,1 0-1,-1 0 1,0-1-1,4 2 1,41 5 345,1-2 0,0-2 0,0-1-1,73-9 1,-112 6-353,0 0-1,-1 0 0,1-1 0,0 0 0,-1 0 0,1-1 0,-1 0 1,0-1-1,0 0 0,0 0 0,0-1 0,-1 0 0,0 0 0,13-12 1,-18 13-22,0 0 0,-1 0 0,1 0-1,-1 0 1,0 0 0,-1 0 0,1 0 0,-1 0 0,1 0 0,-1-1 0,0 1 0,-1 0 0,0-4 0,0-10-872,1 17 783,0 1 0,0 0 1,0 0-1,0-1 0,0 1 1,0 0-1,0 0 0,0-1 0,0 1 1,0 0-1,0 0 0,-1-1 0,1 1 1,0 0-1,0 0 0,0 0 0,0-1 1,-1 1-1,1 0 0,0 0 0,0 0 1,0 0-1,-1-1 0,1 1 1,0 0-1,0 0 0,0 0 0,-1 0 1,1 0-1,0 0 0,0 0 0,-1 0 1,1 0-1,0 0 0,-1 0 0,1 0 1,0 0-1,0 0 0,-1 0 0,1 0 1,0 0-1,-3 0-1086,1-3-4158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0 128,'0'0'4535,"0"0"-2392,0 0-510,0 0 50,0 0-160,0 0-53,10 7 83,-3-1-1167,0-1 0,0 1 0,0 1 0,-1-1-1,0 1 1,0 0 0,-1 0 0,0 1 0,0-1 0,6 16 0,93 276 4149,-100-268-4317,-4-24-3243,-2-3-3297,2-4 263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9188,'0'0'2129,"0"0"-752,0 0-1,0 0 17,0 0-336,0 0-81,89-6-96,-42 4-303,6-6-193,5 0-176,-10 2-128,-7-2 32,-12 3-112,-11 0-48,-18 5-1008,0 0-1714,0 0-2912,0 0-4035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5635,'-41'174'4274,"41"-171"-3010,0 0 1185,24-1 224,17 1-944,0-3-704,0 0-721,-5 0-224,-1 0-80,-6-3-656,-29-2-2226,0 2-2448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9668,'0'0'3058,"0"0"-1047,0 0-471,0 0-561,-1 22-240,-2 9-524,1-16-111,0 0 1,1 0-1,1 1 0,1-1 0,2 16 0,-2-28-84,0 0 0,0 0 1,0-1-1,1 1 0,-1 0 0,0-1 0,1 1 0,0-1 0,0 0 0,0 0 0,0 1 0,0-1 0,0 0 1,0-1-1,1 1 0,-1 0 0,1-1 0,-1 1 0,1-1 0,0 0 0,0 0 0,-1 0 0,1 0 0,4 1 0,6 1 184,1 0 0,-1-1 0,28 2 0,316-4 1277,-356 0-1529,-1 0-232,0-5-5771,0 2-48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96 4866,'0'0'5235,"0"0"-3298,0 0-321,0 0-351,0 0 127,0 0-703,206-79-129,-153 71-112,-6 2-320,-18 4-128,-23 2-240,0 0-1313,-6 0-1392,0 0-1521,0 0-1905</inkml:trace>
  <inkml:trace contextRef="#ctx0" brushRef="#br0" timeOffset="1">95 96 8116,'-95'138'2561,"95"-138"-688,65 0-144,6 0-561,-6 0-640,-7 0-256,-10-3 17,-13-2-81,0-6-96,-11 3-96,-7 0 32,1 0-48,-6 3 0,0 3-32,5-4-769,-5 6-1104,-12-2-2256,0-1-4163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4978,'0'0'4432,"0"0"-2375,0 0-387,0 0-174,0 0-250,0 19-371,0 166 2321,0-192-3154,-1-24 13,1 0 1,2 0-1,1 0 1,13-50 0,-14 73-84,0 0 0,1 1 1,0 0-1,1-1 0,-1 1 1,2 0-1,-1 1 0,1-1 1,0 1-1,0 0 1,0 0-1,1 0 0,0 1 1,0 0-1,1 0 0,-1 0 1,1 1-1,0 0 1,0 0-1,1 1 0,-1 0 1,1 0-1,9-1 0,-15 3 27,28-3-246,-29 5 255,-1-1 1,1 1-1,0-1 1,-1 0-1,1 1 1,0 0-1,-1-1 1,1 1-1,-1-1 1,1 1-1,-1 0 0,1-1 1,-1 1-1,1 0 1,-1 0-1,0-1 1,1 1-1,-1 0 1,0 0-1,0 0 1,0 0-1,1-1 0,-1 1 1,0 0-1,0 0 1,0 0-1,0 0 1,0-1-1,-1 3 1,1-1 12,0 0 0,-1 0 0,1 0 0,0 0 0,-1 0 1,0 0-1,1 0 0,-1 0 0,0 0 0,0 0 0,0-1 0,0 1 1,0 0-1,-1-1 0,1 1 0,-1 0 0,1-1 0,-1 0 0,1 1 1,-1-1-1,0 0 0,-1 1 0,-12 11 53,14-9-75,0 1 0,0-1 0,1 0 0,-1 1 0,1-1 0,0 1 0,1-1 0,0 6 0,0 1 77,-1 1 11,4 35 250,-3-44-329,0-1 1,0 0 0,0 1-1,0-1 1,1 0-1,-1 0 1,1 0 0,-1 0-1,1 0 1,0 0-1,0-1 1,0 1 0,0-1-1,0 1 1,0-1-1,0 0 1,3 2 0,14 6 60,-7-4-11,-1 1 0,0 0 0,0 1 0,11 8 1,-16-13-619,-1-1 0,0 0 1,0 0-1,0 0 1,1-1-1,-1 0 0,0 0 1,1 0-1,7-2 0,4 1-2591,-17 1-4861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1377,'0'0'8612,"0"0"-5323,0 0-1099,0 0-47,0 0-836,-11 19-603,-32 64-194,41-79-451,0 0-1,0 0 1,1 1 0,0-1 0,-1 0 0,1 1-1,1-1 1,-1 1 0,1 0 0,0-1 0,0 7-1,0-9-34,1 0 0,-1 0 0,1-1 0,0 1 0,-1 0 0,1 0 0,0 0 0,0 0 0,0-1 0,0 1-1,1-1 1,-1 1 0,0-1 0,1 1 0,-1-1 0,1 1 0,-1-1 0,3 1 0,4 2 21,0-1 0,0 0 0,1-1 0,-1 0 0,1 0 0,0-1 0,-1 0 0,13 0 0,1 1-1,374 12-46,-361-14-114,-29 0-264,0 0 356,0 0-1,0 0 1,0 0 0,0-1 0,0 0-1,6-2 1,3-9-2124,-10-11-4844,-5 12-3756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7267,'0'0'5027,"0"0"-3475,0 0-15,0 0-208,0 0-209,0 0-640,301-58-240,-248 55-47,-18 1-193,-29 2-465,-6 0-1792,0 0-1232,0 0-2162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6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6419,'-191'145'2673,"153"-113"-1856,38-32-790,0 0 0,0 0 0,0 1-1,0-1 1,0 0 0,0 0 0,0 0 0,0 0-1,0 1 1,0-1 0,0 0 0,0 0 0,0 0 0,0 0-1,0 1 1,0-1 0,0 0 0,0 0 0,0 0 0,0 1-1,0-1 1,0 0 0,0 0 0,0 0 0,0 0 0,0 1-1,0-1 1,0 0 0,0 0 0,0 0 0,1 0-1,-1 0 1,0 1 0,0-1 0,0 0 0,0 0 0,0 0-1,0 0 1,1 0 0,-1 0 0,0 0 0,0 0 0,0 1-1,0-1 1,1 0 0,-1 0 0,0 0 0,0 0 0,0 0-1,0 0 1,1 0 0,-1 0 0,0 0 0,0 0-1,0 0 1,1 0 0,-1 0 0,0 0 0,0-1 0,0 1-1,0 0 1,1 0 0,-1 0 0,0 0 0,0 0 0,0 0-1,0 0 1,1-1 0,79 6 2253,116-10 0,-151 0-2281,0-1 0,0-2-1,-1-3 1,53-19 0,-53 21-271,-43 9 271,1-1-1,-1 1 1,0 0 0,0 0-1,0 0 1,0 0 0,1 1-1,-1-1 1,0 0 0,0 0-1,0 1 1,0-1 0,0 1-1,0-1 1,0 1 0,0-1-1,0 1 1,0-1 0,0 1-1,0 0 1,0 0 0,0-1-1,-1 1 1,1 0 0,0 0-1,0 0 1,-1 0 0,1 0-1,-1 0 1,1 0 0,-1 0-1,1 0 1,0 2 0,0 8 254,4 17 1248,1 51-1,-6-78-1342,0-1-38,0 0 0,0 0 29,0-37 94,0 34-252,0 0 0,0-1 0,1 1 0,-1 0 0,0 0 0,1-1-1,0 1 1,0 0 0,0 0 0,0 0 0,1 0 0,-1 0 0,1 0 0,0 0 0,-1 1-1,6-6 1,-4 5-18,1 0 0,0 0-1,1 1 1,-1-1-1,0 1 1,1 0 0,0 0-1,-1 0 1,1 1-1,8-2 1,13 0-14,0 0-1,0 2 1,0 1 0,1 1-1,31 6 1,-2 4 24,85 27 0,0 0 51,-114-33 20,34 11 271,-58-49 629,-3 18-4445,0 5-3659,0 5-2879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10741,'0'0'2529,"0"0"-160,0 0-176,0 0-768,0 0-769,0 0-272,53 77-176,-47-56-128,0-8-80,-6 0-64,0-7-704,0-1-1025,0-5-2113,0 0-4049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8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54 8532,'0'0'2153,"0"0"-560,0 0 47,0 0 41,0 0-246,-33 8-477,-99 29-376,128-36-554,0 0 0,1 0 0,-1 1 0,1-1-1,-1 1 1,1 0 0,-1 0 0,1 0 0,0 0 0,0 0 0,0 1 0,0 0 0,1-1 0,-1 1 0,1 0 0,-3 4 0,4-4-27,0 0 0,0 0 0,0 0 0,1 0 0,-1 1 1,1-1-1,0 0 0,0 0 0,0 1 0,0-1 0,1 5 1,0 7-91,-1-13 88,1 1 0,-1-1-1,1 0 1,-1 0 0,1 0-1,0 0 1,0 0 0,0 0 0,0 0-1,0 0 1,0 0 0,1 0 0,-1 0-1,0-1 1,1 1 0,0-1 0,-1 1-1,1-1 1,0 1 0,0-1 0,0 0-1,0 0 1,0 0 0,0 0 0,0 0-1,0 0 1,0-1 0,0 1-1,0-1 1,1 0 0,2 1 0,13 1 27,-1 0 1,0-1 0,21-2-1,-19 1 17,-3 0-2,1 1 46,0-1-1,0-1 0,0-1 0,-1 0 1,25-7-1,-37 8-71,0 0-1,-1-1 1,1 1 0,-1-1 0,1 0 0,-1 0 0,0 0-1,0-1 1,1 1 0,-2-1 0,1 0 0,0 0 0,-1 0-1,1 0 1,-1 0 0,0 0 0,0-1 0,0 1-1,0-1 1,-1 1 0,0-1 0,1 0 0,-1 0 0,0 1-1,-1-1 1,1 0 0,-1 0 0,0 0 0,0-5 0,0-102-480,0 110 371,0-1 0,0 1 0,0 0 0,0-1 0,0 1 0,-1 0 0,1-1-1,0 1 1,-1 0 0,1 0 0,-1-1 0,1 1 0,-1 0 0,0 0 0,1 0 0,-1 0 0,0-1-1,0 1 1,-1-1 0,-11-1-4720,12 3-1485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9893,'0'0'3297,"0"0"-1872,0 0 944,0 0-897,400-55-799,-288 47-273,-12 2-288,-24 1-112,-23 0-192,-23 2-1297,-30 1-2881,0 2-6835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 8276,'0'0'3639,"0"0"-2108,0 0-298,0 0 170,0 0-296,-1 27-365,-4 184 867,5-42 986,0-208-2562,-2 21-26,2 1 0,-1 0-1,2-1 1,1 1 0,0 0 0,1 0-1,1 0 1,0 0 0,1 1-1,13-27 1,-8 24 21,-6 11-21,0 0 0,0 1 0,0-1 0,1 1 0,-1 0 0,2 1 1,-1-1-1,1 1 0,0 0 0,0 1 0,1-1 0,9-5 0,-15 11-7,0 0 0,0 0 0,0-1 0,0 1 0,0 0 0,0 0 0,0 0 0,0 0 0,0 1 0,0-1 0,0 0 0,0 0 0,0 0 0,0 1 0,0-1 0,-1 1 0,1-1 0,0 1 0,0-1 0,0 1 0,0-1 0,-1 1 0,1 0 0,0-1 0,0 1 0,-1 0 0,1 0 0,-1-1 0,1 1 0,-1 0 0,1 0 0,-1 0 0,1 0 0,-1 0 0,0 0 0,1 0 0,-1 0 0,0 0 0,0 0 0,0 0 0,0 0 0,0 0 0,0 1 0,1 2 6,2 3 5,0 0 0,0 0 0,1-1 0,-1 1 0,2-1 0,-1 0 0,1 0 0,-1 0 0,2-1 0,-1 0 0,0 0 0,1 0 0,11 7 0,-7-7-12,0 0-1,1-1 1,-1 0-1,1-1 1,0 0-1,0-1 1,0 0-1,21 1 1,-7-1-54,1-2 0,0 0 0,-1-2 0,43-8 0,-60 8-4,0 1 1,0-2-1,-1 1 0,1-1 0,-1-1 0,1 1 0,-1-1 1,0 0-1,-1-1 0,1 0 0,-1 0 0,0 0 0,0 0 1,-1-1-1,1 0 0,-1-1 0,0 1 0,-1-1 0,5-8 1,-6 2 233,0 1 0,0 0 0,-1-1 0,-1 0 1,1-14-1,-3 63 33,0-15-63,1 0 1,1-1 0,3 22-1,-2-35-126,-1 0 0,1-1 0,0 1 0,1-1 0,0 1 0,0-1 0,0 0 0,1 0 0,-1 0 0,1-1 0,1 1 0,-1-1 0,8 6 0,40 27 102,-41-31-469,0 0 1,-1 0 0,0 1-1,0 1 1,9 10 0,-19-19 232,8 9-1030,-5-8-4673,-3-1-1839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10405,'0'0'3692,"0"0"-1608,0 0-468,-20 28-498,-58 88-400,75-112-674,1 1 0,-1-1 1,1 0-1,0 1 0,0-1 0,1 1 0,-1-1 0,1 1 1,0 0-1,0 0 0,0 5 0,1-9-25,1 1-1,-1 0 0,0-1 1,1 1-1,-1-1 1,0 1-1,1 0 1,0-1-1,-1 1 0,1-1 1,0 0-1,0 1 1,0-1-1,0 1 1,0-1-1,0 0 0,0 0 1,0 0-1,1 0 1,-1 0-1,2 1 1,4 1 42,-1 0 1,1-1 0,1 0 0,-1 0 0,0-1-1,0 1 1,1-2 0,-1 1 0,9-1 0,-6 0 30,84 4-232,1-4 0,-1-5 1,0-4-1,172-38 0,-213 32-1234,-40 4-1358,-12 2-2521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1745,'0'0'6595,"0"0"-4626,0 0-305,0 0-543,312-64-785,-218 53-272,-17 1-64,-18 5-80,-24 2-496,-23 3-289,-12 0-1904,0 0-2033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7091,'0'0'5155,"0"0"-3635,0 0 273,0 0-736,300-10-785,-223 2-272,-18 2-769,-48 4-2416,-11-1-4771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77 4242,'0'0'6382,"0"0"-3597,0 0-1120,0 0-281,0 0-645,-1 1-641,-1 0-1,1 1 1,0-1 0,0 0-1,1 0 1,-1 0 0,0 1-1,0-1 1,1 0 0,-1 1-1,1-1 1,-1 1 0,1-1-1,-1 3 1,-1 44 1467,1-29-1069,0 1 1,1-1-1,5 30 1,-5-48-485,0 0 1,0 0-1,0 0 0,0 0 1,0 0-1,0-1 0,1 1 1,-1 0-1,0 0 1,1 0-1,-1-1 0,0 1 1,1 0-1,-1 0 0,1-1 1,-1 1-1,1 0 1,-1-1-1,1 1 0,0 0 1,-1-1-1,1 1 0,0-1 1,-1 1-1,1-1 1,0 0-1,0 1 0,0-1 1,-1 0-1,1 1 0,0-1 1,0 0-1,0 0 1,0 0-1,0 0 0,1 0-8,-1-1-1,0 1 0,1-1 1,-1 0-1,0 0 1,0 1-1,0-1 0,1 0 1,-1 0-1,0 0 1,0 0-1,0-1 0,-1 1 1,1 0-1,0 0 1,0 0-1,-1-1 0,1 1 1,0 0-1,-1-1 1,1-2-1,23-82-20,-16 53 27,1-1-1,26-58 0,-35 92-7,0 0-1,0-1 1,0 1 0,1 0 0,-1-1-1,0 1 1,0 0 0,1 0 0,-1-1-1,0 1 1,1 0 0,-1 0 0,0-1-1,1 1 1,-1 0 0,0 0 0,1 0-1,-1 0 1,0-1 0,1 1 0,-1 0-1,1 0 1,-1 0 0,0 0 0,1 0-1,-1 0 1,1 0 0,-1 0 0,0 0-1,1 0 1,-1 0 0,0 1 0,1-1-1,-1 0 1,1 0 0,-1 0 0,0 0-1,1 1 1,-1-1 0,0 0 0,1 0-1,-1 0 1,0 1 0,0-1 0,1 0-1,-1 1 1,0-1 0,0 0 0,1 1-1,-1-1 1,0 0 0,0 1 0,0-1-1,0 0 1,0 1 0,1-1 0,-1 1-1,16 29 29,-12-22 18,1-1-21,0 1 0,0-1 0,1 0 0,0 0 0,0 0 0,1-1 0,0 0 0,0 0 0,0-1 0,1 0 0,0 0 0,0-1 0,0 0 0,0 0 0,18 5 0,-4-5-77,-1 0 1,1-2-1,0 0 0,-1-1 0,35-4 0,-45 2-44,-1 0 0,0-1 0,1-1 0,-1 1 0,0-2 0,-1 1 0,1-2 0,-1 1 0,14-9 0,1-4 44,-1 0-1,23-23 1,-45 39 301,-1 1 143,0 0-15,-1 27 267,0 29-280,1-54-360,0 1-1,0 0 1,1 0-1,-1 0 1,1 0-1,0-1 0,0 1 1,0 0-1,0-1 1,0 1-1,1-1 1,-1 1-1,1-1 1,3 5-1,2-1-16,0-1 0,1 1 0,-1-1 0,1-1 0,12 6 0,9-3-6419,-24-7-480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39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19 1233,'0'0'8123,"0"0"-4601,0 0-1236,0 0-191,0 0-826,-39 14-495,-119 49-168,155-61-573,-1-1-1,1 1 1,0 0 0,-1 0 0,1 0-1,0 0 1,0 0 0,0 1 0,1-1 0,-1 1-1,1 0 1,-1 0 0,1 0 0,-3 4-1,5-5-6,-1 0-1,0 0 1,1 1-1,0-1 1,0 0 0,-1 0-1,1 0 1,0 1-1,1-1 1,-1 0-1,0 0 1,1 0-1,0 3 1,1 9 133,-2-13-137,0 1-1,1-1 1,-1 0-1,0 1 1,0-1-1,1 0 1,-1 0-1,1 1 1,-1-1-1,1 0 1,0 0-1,-1 0 1,1 0-1,0 0 1,0 0-1,0 0 1,0 0-1,0 0 1,0 0-1,0 0 1,0 0-1,0-1 1,0 1-1,1 0 1,-1-1-1,0 1 1,0-1-1,2 1 1,41 7 256,-38-8-246,-2 1-15,30 2 31,1-1 0,-1-1 1,46-5-1,-72 3-50,0 0 0,0 0 0,0-1 1,0 0-1,-1 0 0,1-1 0,-1 0 0,0 0 0,1 0 0,-2-1 0,1 0 1,0-1-1,-1 0 0,0 0 0,0 0 0,0-1 0,-1 1 0,1-1 0,-2-1 1,9-12-1,-10 10-120,-1 0 1,1 0 0,-2-1 0,0 1-1,0 0 1,0-1 0,-1 1 0,-1-1-1,0 1 1,-2-11 0,3 19-24,-1 0 0,1 0 0,-1 0 0,1 0 0,-1 0 0,1 0 0,-1 1 0,1-1 0,-1 0 0,0 0 0,0 1 0,1-1 0,-1 0 0,0 1 0,0-1-1,0 1 1,0-1 0,0 1 0,0-1 0,0 1 0,0 0 0,0-1 0,0 1 0,0 0 0,0 0 0,0 0 0,0 0 0,-1 0 0,-12-1-4697,13 1 4192,-6 0-7234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0 1 5250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5250,'169'35'5494,"-165"-34"-5281,1 0 0,-1 0 1,0 1-1,0-1 1,-1 1-1,1 0 0,0 0 1,0 1-1,5 4 0,3 16 798,-9-13-466,9 16 747,-7-14-943,0 0 1,0-1-1,1 0 1,1-1-1,0 1 1,0-1-1,11 10 0,-18-19-328,0-1-1,0 1 1,1-1-1,-1 1 1,0-1-1,0 0 1,1 1-1,-1-1 1,0 0-1,1 1 1,-1-1-1,1 0 1,-1 1-1,0-1 0,1 0 1,-1 0-1,1 1 1,-1-1-1,1 0 1,-1 0-1,1 0 1,-1 0-1,1 0 1,-1 1-1,1-1 1,-1 0-1,1 0 0,-1 0 1,1 0-1,-1-1 1,1 1-1,-1 0 1,0 0-1,1 0 1,-1 0-1,1 0 1,-1-1-1,1 1 1,-1 0-1,1 0 1,-1-1-1,0 1 0,1 0 1,-1-1-1,1 1 1,-1 0-1,0-1 1,0 1-1,1 0 1,-1-1-1,0 1 1,0-1-1,1 1 1,-1-1-1,0 1 0,0-1 1,0 1-1,0-1 1,1 0-1,1-36-80,-2 25 74,1 4-22,1 0 0,0 0-1,0 0 1,1 0-1,0 1 1,0-1 0,0 1-1,1 0 1,0-1-1,1 2 1,0-1 0,0 1-1,0-1 1,1 1-1,0 1 1,0-1 0,0 1-1,1 0 1,-1 0-1,1 1 1,1 0 0,-1 0-1,13-4 1,2 0-129,1 1 0,0 1 0,1 1 0,-1 1 0,1 1 0,44 1 0,-67 1 136,1 1 0,-1 0 0,0 0 0,1 1 0,-1-1 0,1 0 1,-1 0-1,0 1 0,1-1 0,-1 0 0,0 1 0,1 0 0,-1-1 0,0 1 0,0 0 1,0 0-1,0-1 0,1 1 0,-1 0 0,0 0 0,0 0 0,-1 0 0,1 0 0,0 1 0,0-1 1,0 0-1,-1 0 0,1 0 0,-1 1 0,1-1 0,-1 0 0,1 1 0,-1-1 0,0 1 1,0-1-1,0 0 0,1 1 0,-1-1 0,0 1 0,-1-1 0,1 0 0,0 1 0,0-1 0,-1 0 1,0 2-1,0 2 15,0-1 1,0 1-1,-1-1 1,1 0-1,-1 0 1,0 0 0,0 0-1,-1 0 1,1 0-1,-1-1 1,0 1-1,0-1 1,-4 4 0,-8 3 26,-1-1 0,1-1 0,-30 10 1,27-11 105,1 0-1,0 1 1,-19 12 0,36-20-146,0 0 1,-1 0-1,1 0 1,-1 0-1,1 1 0,0-1 1,-1 0-1,1 0 1,0 0-1,-1 0 0,1 0 1,0 1-1,-1-1 1,1 0-1,0 0 1,-1 0-1,1 1 0,0-1 1,0 0-1,-1 0 1,1 1-1,0-1 0,0 0 1,0 1-1,-1-1 1,1 0-1,0 1 1,0-1-1,0 0 0,0 1 1,0-1-1,0 0 1,-1 1-1,1-1 0,0 1 1,0-1-1,0 0 1,0 1-1,0-1 1,1 0-1,-1 1 0,0-1 1,0 0-1,0 1 1,0-1-1,0 0 0,0 1 1,1-1-1,-1 1 1,22 2-404,72-3-1445,-29 0-6828,-52 0 1304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39 7219,'0'0'4205,"0"0"-1735,0 0-402,0 0-270,0 0-776,0 0-512,-5 3-244,2-2-221,1 1 0,0 0 0,0-1 0,0 1 0,1 0-1,-1 0 1,0 0 0,1 0 0,-1 0 0,1 0 0,-1 0-1,1 0 1,0 1 0,0-1 0,0 0 0,0 1 0,1-1-1,-1 1 1,1-1 0,-1 1 0,1-1 0,0 1 0,0 0 0,0-1-1,0 1 1,1-1 0,-1 1 0,1-1 0,-1 1 0,1-1-1,0 1 1,2 3 0,-1 0 37,1 0-1,0 0 1,0 0 0,0 0-1,1-1 1,0 1-1,0-1 1,1 0 0,-1 0-1,1-1 1,0 1 0,0-1-1,8 5 1,-2-4-67,0-1 0,1 1 0,0-2 0,-1 0 0,1 0 0,0-1 0,1 0 0,-1-1 0,0-1 0,0 0 0,1 0 0,-1-1 0,0-1 0,0 0 0,0-1 0,0 0 0,0 0 0,-1-2 0,0 1 0,15-9 0,-17 6-29,0 0 1,0-1 0,0 0-1,-1 0 1,-1-1 0,1 0-1,-1 0 1,-1 0 0,0-1-1,0-1 1,-1 1 0,0-1-1,-1 1 1,0-1 0,0 0-1,-2-1 1,4-17 0,-1 237-252,-3-196 156,0 0 0,0 0 0,1-1 0,0 1 0,1-1 0,1 1 0,-1-1 0,2 0 0,0-1 0,0 1 0,1-1 0,0 0 0,0-1 0,1 0 0,1 0 0,0-1 0,0 0 0,0 0 0,1-1 0,0 0 0,15 7 0,-14-10-5480,-5-4-4605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9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7635,'0'0'3189,"0"0"-754,0 0-415,0 0-219,0 0-574,0 0-1140,-1 0 0,1 0 0,-1-1 0,1 1 0,-1 0 0,1 0 0,-1 0 0,1 0 0,-1 1 0,1-1 0,-1 0 0,1 0 0,0 0 0,-1 0 0,1 0 0,-1 1 0,1-1 0,-1 0 0,1 0 0,0 1 0,-1-1 1,1 0-1,-1 0 0,1 1 0,0-1 0,-1 1 0,1-1 0,0 0 0,0 1 0,-1-1 0,1 1 0,0-1 0,0 1 0,-9 12 29,0 0-1,2 0 1,0 1 0,0 0 0,1 0 0,1 1 0,0-1 0,-3 21 0,3 1-48,1 0 1,1 54-1,3-88-48,0 0-1,0 0 1,0 1 0,0-1-1,0 0 1,0 0-1,1 0 1,-1 1-1,1-1 1,0 0-1,0 0 1,-1 0-1,1 0 1,1 0 0,-1 0-1,0 0 1,0-1-1,1 1 1,-1 0-1,1-1 1,1 3-1,1-2 12,0-1-1,0 1 1,-1-1-1,1 0 0,0 0 1,0 0-1,0 0 1,0 0-1,1-1 1,-1 0-1,6 0 0,11 0-91,158-5 425,-151 2-1293,0-1 0,-1-1-1,1-1 1,32-12 0,-50 13-3372,-4 0-2552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35 8692,'0'0'3124,"0"0"-477,0 0-3,0 0-881,0 0-723,0 0-346,-49 7-171,-153 26-59,195-32-433,1 0 0,0 1 0,0-1-1,0 1 1,0 0 0,0 0 0,0 1-1,0 0 1,0 0 0,1 0 0,0 1-1,0 0 1,0 0 0,-6 5 0,10-5-15,-1-1-1,0 0 1,1 0 0,0 1 0,0-1 0,0 1 0,0-1 0,0 1-1,1 0 1,0-1 0,-1 1 0,1 0 0,1-1 0,-1 5 0,1 6 5,-1-11-13,0 0 0,1 0 1,0 0-1,-1 0 1,1 0-1,0 0 0,1 0 1,-1 0-1,0-1 1,1 1-1,-1 0 0,1-1 1,0 0-1,0 1 1,0-1-1,0 0 0,1 0 1,-1 0-1,0 0 1,1 0-1,-1-1 1,1 1-1,0-1 0,0 1 1,-1-1-1,1 0 1,0 0-1,0-1 0,0 1 1,6 0-1,12 3-26,-1-2 0,1 0 0,30-2 0,-35 0 6,11 0-71,0-1 1,47-7 0,-64 6 67,-1-1 0,0 1-1,1-2 1,-1 1 0,0-1 0,-1-1-1,1 0 1,-1 0 0,0-1 0,0 0-1,7-7 1,-11 9 11,-1-1 0,0 0 0,0 0 0,0 0 0,-1 0 1,0-1-1,0 1 0,0-1 0,0 1 0,-1-1 0,0 0 0,0 0 0,-1-9 0,1 10-51,-1 0 1,0 0-1,0-1 0,0 1 0,-1 0 1,0 0-1,0 0 0,0 0 0,0 0 1,-1 0-1,0 1 0,0-1 0,0 0 1,-1 1-1,-5-8 0,-19-12-1999,26 23-481,1 1-1984,0 0-3514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6883,'0'0'3586,"0"0"-1327,0 0-255,0 0-54,0 0-440,-13 1-424,-2 1-843,0 1 1,0 1-1,0 0 0,0 1 1,1 0-1,-26 14 0,35-16-181,-1 0 0,1 0 1,0 0-1,0 1 0,0 0 0,0 0 0,1 0 0,0 1 0,0-1 1,0 1-1,0 0 0,0 0 0,1 0 0,0 1 0,0-1 0,1 1 0,0 0 1,0 0-1,0 0 0,0 0 0,1 0 0,-1 10 0,1-4 9,1-10-70,-1 0 0,1 0-1,-1 1 1,1-1 0,0 0-1,0 0 1,0 0 0,0 1-1,0-1 1,0 0 0,1 0-1,-1 0 1,1 0-1,-1 0 1,1 1 0,0-1-1,0 0 1,0 0 0,0-1-1,0 1 1,0 0 0,1 0-1,-1 0 1,1-1 0,1 2-1,8 1-111,0-1-1,0 0 1,1 0-1,-1-2 0,1 1 1,15-1-1,81-3-1876,-84 1 1257,1-2-763,-1-1-1,0 0 1,0-2 0,0-1-1,-1 0 1,0-2 0,0-1 0,27-16-1,-37 15-1034,-12 3 1238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1 1 11605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11605,'300'15'2007,"-234"-10"-964,-62-2-929,0 1 0,0 0 0,0-1 1,0 2-1,-1-1 0,0 0 1,1 1-1,4 9 0,-6-9-30,2 0 0,-1 0 0,0 0 0,1 0-1,0 0 1,0-1 0,9 8 0,-9-9 27,1-1 0,-1 0 0,1 0 1,-1 0-1,1 0 0,-1-1 0,1 0 0,0 0 0,0 0 0,-1-1 0,1 1 0,0-1 1,0 0-1,0-1 0,0 1 0,-1-1 0,1 0 0,0 0 0,0-1 0,-1 1 0,5-3 0,12-5-52,-1-2 0,0 0 0,25-20-1,13-6 302,-40 26-148,-9 6-72,0 0-1,0 0 1,0 1 0,0 0-1,0 0 1,1 1 0,0 1-1,0-1 1,14 0 0,-19 5-79,1 0 1,-1 1-1,0-1 1,0 1-1,0 1 1,0-1-1,0 1 0,-1-1 1,5 6-1,5 3 90,75 42 25,-84-42-1731,-5-8-1530,1-2-3621,-1-2-1282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4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11205,'0'0'2897,"0"0"-832,0 0 0,0 0-816,0 0-321,0 0-383,88 8-193,-47-8-272,-5 0-64,5 0-16,0 0-416,-6-2-529,-5-1-1392,-24 0-1104,0 3-7460</inkml:trace>
  <inkml:trace contextRef="#ctx0" brushRef="#br0" timeOffset="1">813 1 9060,'0'0'3060,"0"0"-821,0 0-14,0 0-235,0 0-512,7 12-352,10 16-527,35 46 0,-43-63-488,0 0 1,1-1 0,0 0-1,1 0 1,0-1 0,0-1 0,25 15-1,-18-18-41,-13-4-4974,-5-1 171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5122,'0'0'6395,"0"0"-3481,0 0-844,0 0-93,0 0-462,0 0-552,58-3-408,190-9-101,-39 3-93,143-9-1,-122-8-2941,-227 25-196,-3 1-2642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4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8180,'0'0'5298,"0"0"-3633,0 0 624,0 0-608,0 0-769,0 0-240,76 172 1,-46-130-353,-13-4-80,1-9 80,-6-11-288,-6-10-16,0-8-16,-6 0-176,0 0-736,0-13-929,0 0-3330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 9764,'0'0'2132,"0"0"-419,0 0 168,0 0-200,0 0-638,-44 23-427,-133 72-176,171-92-398,1 1-1,-1-1 1,1 1-1,0 0 0,0 0 1,-7 8-1,11-11-30,1-1-1,0 1 1,-1-1-1,1 1 1,0 0-1,0-1 1,-1 1-1,1-1 0,0 1 1,0-1-1,0 1 1,0 0-1,0-1 1,0 1-1,0 0 1,0-1-1,0 1 1,0-1-1,0 1 0,0 0 1,0-1-1,0 1 1,1 0-1,-1-1 1,0 1-1,1 0 1,1 4 88,-2-4-92,0 0 0,0-1-1,1 1 1,-1 0-1,0-1 1,0 1-1,1-1 1,-1 1 0,0-1-1,1 1 1,-1-1-1,1 1 1,-1-1-1,1 1 1,-1-1 0,1 1-1,-1-1 1,1 0-1,-1 1 1,1-1 0,-1 0-1,1 1 1,0-1-1,-1 0 1,1 0-1,0 0 1,1 1 0,28 4 19,0-2 0,0-1 0,1-1 0,41-4 0,1 1-55,-47 2-18,-1-1 1,32-6-1,-48 5 44,-1 1-1,1-2 1,-1 1 0,0-1 0,0 0-1,0-1 1,-1 0 0,1 0-1,-1-1 1,9-6 0,-16 10 5,1 1 0,0-1 0,0 0 0,0 1 0,0-1 0,0 0 0,0 0 0,-1 0 0,1 1 0,0-1 0,-1 0 1,1 0-1,-1 0 0,1 0 0,-1 0 0,1 0 0,-1 0 0,0-1 0,1 1 0,-1 0 0,0 0 0,0 0 0,0 0 0,0 0 0,0 0 0,0-1 0,0 1 0,0 0 1,-1 0-1,1 0 0,0 0 0,-1 0 0,1 0 0,-1 0 0,1 0 0,-1 0 0,0-1 0,-1 0-26,0 0-1,0 0 1,0 0-1,0 1 1,-1-1-1,1 1 1,0 0-1,-1-1 1,1 1-1,-1 0 1,0 0-1,-4 0 1,-44-7-1254,27 7-4624,23 1-2488</inkml:trace>
  <inkml:trace contextRef="#ctx0" brushRef="#br0" timeOffset="1">269 1 6387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6387,'250'101'1878,"-206"-81"-927,-38-13 24,-6-7-737,0 1 0,-1-1-1,1 1 1,0 0 0,0-1-1,0 1 1,0-1-1,0 1 1,0 0 0,0-1-1,0 1 1,1 0 0,-1-1-1,0 1 1,0-1 0,0 1-1,1 0 1,-1-1 0,0 1-1,1-1 1,-1 1-1,0-1 1,1 1 0,-1-1-1,1 1 1,-1-1 0,1 0-1,-1 1 1,1-1 0,0 1-1,17-7 4127,5-3-4823,-3 5 391,1 1 0,0 0 0,-1 2 0,1 0-1,0 2 1,0 0 0,0 2 0,-1 0 0,1 1 0,-1 1 0,0 1 0,22 9-1,-5 0 83,-1-2-1,2-1 0,0-2 1,0-2-1,0-1 0,1-2 1,0-2-1,44-2 0,-81-1 31,1 0 0,-1-1 0,0 1-1,0-1 1,0 1 0,0-1 0,1 0-1,-1 0 1,0 0 0,0 0 0,0-1-1,-1 1 1,1-1 0,0 1 0,0-1-1,-1 1 1,1-1 0,-1 0 0,0 0-1,1 1 1,-1-1 0,0 0-1,0 0 1,0-1 0,0 1 0,-1 0-1,1 0 1,0 0 0,-1 0 0,0-1-1,1 1 1,-1-4 0,2-14-201,-1 1 0,-1 0 1,-2-21-1,1 9-3349,1 28-3329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09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1 374 960,'230'-106'6646,"-184"84"-4199,-48 26-985,-1 3-1016,-3 2-6,1 0 1,0 0 0,0 0-1,1 1 1,0 0 0,1 0-1,0 0 1,1 0-1,0 1 1,-1 18 0,3-28-378,0 0 0,-1 1 0,1-1 1,0 0-1,0 0 0,0 0 0,0 0 0,0 1 1,0-1-1,0 0 0,0 0 0,0 0 0,0 0 1,1 1-1,-1-1 0,1 0 0,-1 0 1,0 0-1,1 0 0,0 0 0,0 1 0,10-24 1089,-1-3-1098,54-116 957,-64 140-1006,1 0 0,0 0 0,0 0 0,0 0 0,0 0 0,0 0 0,0 0 1,1 1-1,-1-1 0,0 0 0,0 1 0,1-1 0,-1 0 0,0 1 0,1 0 1,-1-1-1,0 1 0,1 0 0,-1 0 0,0 0 0,1 0 0,-1 0 0,2 0 0,31 3-141,-7 3 118,-9-1 33,0-1 1,-1-1-1,33 1 0,-36-3-10,0-2 1,0 0-1,-1 0 1,19-5-1,-26 4-3,0 0 0,0-1 0,0 1-1,0-1 1,-1-1 0,1 1-1,-1-1 1,0 0 0,0 0 0,0 0-1,6-8 1,5-8 229,-2-1-1,0 0 0,12-24 1,-22 37 40,-14 62 526,3-40-795,2-1 0,0 1 1,0 0-1,2 1 0,-1-1 0,2 1 0,0-1 0,0 24 0,3-37-8,0 1 0,-1-1 0,1 0 0,0 1 0,0-1 0,0 0 1,0 1-1,0-1 0,0 0 0,1 0 0,-1 0 0,0 0 0,1 0 0,-1 0 0,0 0 0,1-1 0,-1 1 0,3 0 0,37 18-164,-29-14 138,-5-2 15,1-1 0,0 0 0,-1 0 0,1 0 0,0-1 0,0 0 0,0 0 0,0-1 0,0 0 0,0-1 0,0 0 0,0 0-1,0 0 1,13-5 0,7-4 161,-1-1-1,44-25 1,-28 14-41,6-2-142,0 2-262,-2-3 0,-1-1-1,-1-2 1,53-43 0,-91 65-450,12-12 74,-14 4-5755,-5 10-2977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15527,'0'0'2244,"0"0"-507,0 0-489,0 0-562,0 0-470,0 0-141,-31 22 13,-95 68-48,124-89-41,0 0 0,0 0 0,1 1 0,-1-1 0,0 0 0,0 1 1,1 0-1,-1-1 0,1 1 0,0 0 0,-1 0 0,1 0 0,0 0 1,0 0-1,0 0 0,0 0 0,0 0 0,1 0 0,-1 1 0,1-1 1,-1 0-1,1 0 0,0 1 0,0 2 0,1-3-6,0 0-1,0 0 0,1 0 1,-1 0-1,1 0 1,-1 0-1,1 0 1,0-1-1,0 1 1,-1-1-1,1 1 1,0-1-1,4 2 1,0 1-24,27 15-248,1-2 1,0-1-1,60 19 0,-53-21-74,0 2 0,63 34 0,-101-48 341,0 0 0,1-1 1,-1 1-1,-1 1 0,1-1 0,0 0 1,0 0-1,-1 1 0,1 0 0,-1-1 1,0 1-1,0 0 0,0 0 0,0 0 1,0 1-1,-1-1 0,1 0 0,-1 1 1,0-1-1,0 1 0,0-1 0,-1 1 1,1-1-1,-1 1 0,0-1 0,0 5 0,0-7 47,-1 0 0,1 0 0,-1 1 0,1-1 0,-1 0 0,1 0 0,-1 0 0,0 0-1,0 0 1,1 0 0,-1 0 0,0 0 0,0 0 0,0 0 0,0-1 0,0 1-1,0 0 1,0-1 0,0 1 0,0 0 0,-1-1 0,1 0 0,0 1 0,0-1 0,0 0-1,-1 1 1,1-1 0,0 0 0,-3 0 0,-46 4 480,40-4-369,-30 1 261,-34 3 974,-136-11 0,182 1-1264,23 4-4249,5 2-2303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5499 797 11013,'0'0'2599,"0"0"-655,0 0-388,0 0-473,0 0-349,0 0-219,-41-12-78,-130-41-69,-1103-306 2447,673 232-2658,-6 26 1,-3 27-1,-734 6 1,1111 66-160,-260 5 6,493-3-4,-30 1-8,1 1 0,-34 7 0,60-5 59,4-3-4144,-1-1 4080,0 0-5710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1:02:4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950 2 3986,'0'0'4570,"0"0"-2025,0 0-805,0 0-262,0 0-318,-25 0-66,0 0-852,-30-1 741,-1 2 1,-86 14 0,-10 19 656,-246 91-1,378-118-1571,15-6-51,-1 1-1,1-1 1,-1 1 0,1 0 0,-1 1-1,1-1 1,0 1 0,0 0 0,0 0-1,1 1 1,-1-1 0,-7 9 0,11-11-15,1 0-1,0 0 1,-1 0 0,1 0 0,0 1 0,0-1-1,-1 0 1,1 0 0,0 0 0,0 0 0,0 0 0,1 1-1,-1-1 1,0 0 0,0 0 0,1 0 0,-1 0 0,0 0-1,1 0 1,-1 0 0,1 0 0,-1 0 0,1 0 0,0 0-1,-1 0 1,1 0 0,0 0 0,1 1 0,27 17-1,-22-16 1,79 43-4,2-5 1,116 39 0,-142-60 6,1-3 0,1-3 0,0-3 0,89 5 0,-107-15 19,-43-1-51,-3 0-98,1 2-646,-8 4 285,-11 0-520,-10 4-5330,15-3-6696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8356,'0'0'3009,"0"0"-1600,0 0 352,0 0-449,0 0-479,0 0-241,277-64-288,-212 43 80,-12 2-240,-18 4-16,-29 9-128,-6 4-512,0 2-1441,-18 0-2801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0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7780,'-100'135'2977,"171"-135"-848,11-5-64,-5-14-753,-7-2-1039,-22 8-273,-19 5-817,-29 8-1184,0 0-1184,0 0-2946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10565,'0'0'2705,"0"0"-1136,0 0 192,0 0-481,0 0-95,0 135-513,0-90-352,11-2-48,1-9-112,0-5-128,-6-10 0,0-6-32,0-8-208,-6-5-256,0 0-320,11 0-833,-11 0-1488,12-2-2034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5:1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3858,'0'0'3991,"0"0"-1937,0 0-370,0 0 39,0 0-208,0 0-327,32 0-255,2-1-701,185-12 916,205-47-53,151-13-579,-563 72-904,0 0 751,-8 1-3875,2 1-3428,-6-1-1528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2945,'0'0'6475,"0"0"-3703,0 0-1283,0 0-262,0 0-208,1 14-328,-1 7-489,0-4 108,1 1 0,4 32-1,-4-49-292,-1 0-1,1 0 1,-1 0 0,1 0-1,-1 0 1,1-1-1,0 1 1,0 0-1,-1 0 1,1 0-1,0-1 1,0 1-1,0 0 1,0-1-1,0 1 1,0-1-1,0 1 1,0-1-1,0 0 1,0 1-1,0-1 1,0 0-1,0 0 1,0 0-1,0 0 1,0 0-1,0 0 1,0 0-1,0 0 1,0 0-1,1 0 1,-1 0-1,0-1 1,0 1-1,0 0 1,0-1-1,0 1 1,0-1-1,0 1 1,-1-1-1,1 0 1,0 1-1,0-1 1,0 0-1,0 0 1,-1 1-1,1-1 1,0 0 0,-1 0-1,1 0 1,-1 0-1,1-1 1,3-5 28,-1 0 0,0 0 0,-1 0 0,0 0 1,2-11-1,-3 13-29,0-1 0,0 1 1,1 0-1,0 0 0,0-1 1,0 1-1,0 0 0,1 1 0,-1-1 1,1 0-1,5-5 0,-3 8 18,0 1 0,-1 0-1,1 0 1,0 1 0,0-1-1,-1 1 1,1 0 0,0 0-1,0 1 1,0-1 0,-1 1-1,7 2 1,12 3-26,-1 1-1,29 13 1,29 10 38,-17-14-27,2-4 0,0-2-1,0-2 1,0-4 0,118-7-1,-178 3-13,-1 0-1,1-1 0,0 1 0,0-1 0,-1 0 0,1 0 1,-1-1-1,1 1 0,-1-1 0,0 0 0,1 0 1,-1 0-1,0-1 0,0 0 0,0 1 0,-1-1 0,1-1 1,-1 1-1,0 0 0,0-1 0,5-7 0,-4 3 37,0-1-1,-1 0 1,-1 0-1,1 0 0,-1 0 1,-1 0-1,0-1 1,0 1-1,-1-16 1,-3-32 948,1 29-2069,1 1-6230,1 27-2775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2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7972,'0'0'3036,"0"0"-1211,0 0-313,0 0-503,0 0-457,3 0 32,46-3 253,0-3-1,0-2 0,56-17 1,-9 3-602,795-134 176,-862 152-409,-1-2-628,-38 3-2995,-41 4-3748,20 3 2215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 8036,'0'0'3244,"0"0"-952,0 0-169,0 0-399,2 4-1175,-1-2-537,1 0-1,-1 1 0,1-1 1,0 0-1,-1-1 0,1 1 1,0 0-1,0 0 0,0-1 1,1 1-1,-1-1 0,0 0 1,0 0-1,1 0 0,3 1 1,51 14 224,-10-4-16,-31-6-158,0 1 0,-1 0 0,0 1 0,-1 1 0,0 0-1,23 19 1,-31-22-51,0-1-1,0 1 1,-1 1-1,0-1 1,0 1-1,0 0 0,-1 0 1,0 0-1,0 1 1,-1-1-1,0 1 0,0 0 1,-1 0-1,0 0 1,1 13-1,-2-15-4,0 1-1,-1-1 1,0 0 0,0 1-1,-1-1 1,0 0-1,0 0 1,-2 7-1,2-10-5,-1 0-1,0 0 1,0 0-1,0 0 0,0 0 1,0-1-1,-1 1 1,1-1-1,-1 0 0,0 0 1,1 1-1,-1-2 1,0 1-1,0 0 0,0-1 1,-7 3-1,-25 9 53,-1-2-1,0-1 1,-1-1 0,-73 6-1,-156-6 582,265-9-670,0 0 0,0 0 0,0 0 0,0 0 0,0-1 0,0 1-1,-1 0 1,1-1 0,0 1 0,0-1 0,0 1 0,0-1 0,0 0 0,1 1 0,-1-1 0,0 0-1,0 0 1,0 0 0,0 0 0,1 1 0,-1-1 0,1 0 0,-1 0 0,0 0 0,1 0 0,-1 0-1,1-1 1,0 1 0,-1 0 0,1 0 0,0 0 0,0 0 0,0 0 0,0 0 0,0-1 0,0 1-1,0 0 1,0 0 0,0 0 0,1 0 0,-1 0 0,1-2 0,-1 0-423,1 0 0,-1 1-1,1-1 1,0 0 0,0 0 0,0 1 0,0-1 0,0 1 0,1-1-1,-1 1 1,1-1 0,0 1 0,0 0 0,-1 0 0,1 0 0,4-3 0,18-6-7427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6915,'0'0'3845,"0"0"-1516,0 0-387,0 0-325,0 0-652,3 13-300,-1-4-615,1 0 1,0 0 0,0 1-1,1-2 1,0 1 0,0 0 0,1-1-1,0 0 1,1 0 0,0 0-1,0-1 1,0 0 0,1 0-1,0-1 1,13 9 0,-11-9-4,0-1 0,0 0-1,1 0 1,0-1 0,0-1 0,1 0 0,-1 0 0,0-1 0,1 0 0,0-1 0,15 1 0,-25-3-23,0 1 0,0-1 0,0 1 0,0-1 0,0 1 0,0-1 0,0 1 0,0-1 0,-1 0 0,1 1 0,0-1 0,0 0 0,-1 0 0,1 0 0,0 0 0,-1 1 0,1-1 0,-1 0 0,1 0 0,-1 0 0,1 0 0,-1-2 0,11-27 116,-10 24-101,7-23 34,5-49 1,6-26 106,-17 95-145,1-1 0,1 1 0,0 0 0,0 0 0,1 0 0,0 1 0,0-1 1,10-10-1,-13 18-6,1 0 1,-1 0 0,1 0 0,0 1 0,-1-1-1,1 1 1,0-1 0,-1 1 0,1 0 0,0 0-1,0 0 1,-1 1 0,1-1 0,3 1-1,2 0 0,12 3 20,-1 1 0,1 1 0,-1 0 1,0 2-1,-1 0 0,1 1 0,-2 1 1,22 15-1,-8-6-33,39 17-1,-41-24-220,1-2 0,0-1 0,1-1 0,0-2 0,0-1 0,0-1 0,49-1 0,-79-3 139,-1 0 0,0 0 0,0 0 0,0 0 0,1 0 0,-1 0 0,0 0 0,0 0 0,1 0 0,-1 1 0,0-1 0,0 0 0,0 0 0,1 0 0,-1-1 0,0 1 0,0 0 0,1 0 0,-1 0 0,0 0 0,0 0 0,0 0 0,1 0 0,-1 0-1,0 0 1,0 0 0,0 0 0,1-1 0,-1 1 0,0 0 0,0 0 0,0 0 0,0 0 0,0-1 0,1 1 0,-1 0 0,0 0 0,0 0 0,0-1 0,0 1 0,0 0 0,0 0 0,0 0 0,0-1 0,0 1 0,0 0 0,0 0 0,0-1 0,0 1 0,0 0 0,0 0 0,0 0 0,0-1 0,0-7-5179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3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11669,'0'0'2658,"0"0"-1314,0 0 417,0 0-352,0 0-545,0 0-528,329-34-288,-276 15-48,-6 1-528,-11 2-256,-19 2-1553,-17 12-1841,0-1-3010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8196,'0'0'3988,"0"0"-1685,0 0-409,0 0-454,0 0-418,8 15-424,-4-9-555,0 1-20,0 0-1,0-1 0,0 1 0,1-1 0,0 0 0,0 0 1,1-1-1,0 1 0,0-1 0,0-1 0,0 1 1,1-1-1,0 0 0,12 5 0,9 0 3,0-1 1,0-2-1,1-1 0,30 1 1,118-2 99,-125-4-126,-39 0-6,0-1 0,0-1-1,0 0 1,0 0 0,0-2 0,0 1 0,-1-2 0,1 1 0,11-8 0,-19 9 13,1 0 1,-1 0 0,0 0-1,1-1 1,-2 0-1,1 0 1,0-1 0,-1 1-1,0-1 1,0 0 0,0 0-1,-1 0 1,0-1-1,0 1 1,0-1 0,0 1-1,-1-1 1,0 0 0,0 0-1,-1 0 1,2-8 0,-3-125 1308,1 135-1285,-1 1 1,-1-1-1,1 0 1,0 1-1,-1 0 1,0-1-1,0 1 1,0-1-1,0 1 1,0 0-1,-1 0 1,1 0-1,-1-1 1,0 2-1,0-1 1,0 0-1,0 0 1,-1 1-1,1-1 1,-1 1-1,0-1 1,1 1-1,-5-2 1,-11-3-3220,-2 5-3476,15 2-2309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1 194 400,'0'0'8551,"0"0"-5147,0 0-1379,0 0-75,0 0-784,5 28-491,16 87-243,-18-99-283,1-1 1,1 1-1,0-1 0,8 16 1,-11-27-118,0 0 0,0 0 0,1 0 0,-1-1 0,1 1 0,0-1 0,0 1 0,0-1 0,1 0 0,-1 0 0,1-1 0,0 1 0,7 3 0,-10-6-10,-1 0 7,0 0 3,0 0 11,6-9 154,0-15-64,0 0 0,1-25-1,9-36 321,-8 55-281,1 0 0,1 0 0,1 1 0,22-37 0,-29 58-126,0 1-1,0 1 0,1-1 0,0 1 0,0-1 1,1 1-1,0 1 0,0-1 0,0 1 0,0 0 1,1 1-1,0-1 0,0 1 0,0 1 0,1-1 0,-1 1 1,1 0-1,0 1 0,-1 0 0,1 0 0,0 1 1,14-1-1,-10 1 5,1 1 1,0 0 0,-1 1 0,1 1-1,-1 0 1,1 0 0,-1 1-1,0 1 1,21 8 0,103 71 104,9 5-97,-81-51-271,-62-35 163,-3-1-9107,-4-1 3133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3394,'0'0'6034,"0"0"-3505,0 0-127,0 0 95,0 0-1089,0 0-703,94 5 207,-17-13-256,17-13-399,12-6-97,0 1-112,0 4-48,-24 4-176,-23 7-401,-18 3-559,-41 8-2898,0 0-6435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13638,'0'0'3789,"0"0"-2002,0 0-493,0 0-136,0 0-443,55-21-427,-28 10-263,103-37 9,180-43 0,2163-410 70,-1733 359-18,-649 121-83,-89 20-13,0 1 0,0-1 1,0 1-1,0-1 0,0 0 1,0 1-1,0-1 0,-1 0 1,1 0-1,0 0 1,0-1-1,-1 1 0,2-2 1,-4 2-16,1 1 1,-1-1-1,0 0 1,0 1-1,0-1 1,0 1-1,0-1 1,0 1-1,0-1 1,0 1-1,0 0 1,0-1-1,0 1 1,0 0-1,0 0 1,0 0-1,0 0 1,0 0-1,-1 0 1,1 0-1,0 0 1,0 0-1,-1 1 0,-380 2-5977,325 4 453,29 1-4395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1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194 440 6163,'0'0'2734,"0"0"-597,0 0-229,0 0-217,0 0-303,-32 18-428,-98 54-330,98-53-222,45-19 59,43-4-36,1-3-1,-1-1 1,60-19 0,-30 8-135,1492-244 1229,8 89 4,-1468 162-1416,-31 5-93,-29 2-73,77-15 1,-148 21-636,0 0 1,0-1 0,-20-2-1,-10-1-295,-28 3-1605,25 0-2368,23 0-3096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0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4930,'0'0'1209,"0"0"370,0 0 118,0 0-243,0 0-438,0 0-389,0 0-141,0-3 4871,4 1-2651,4 2-3830,1605-24 1900,-1474 21-705,140-10 176,-265 10-465,-18 1 204,-17-1-6248,20 3-2432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2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2177,'0'0'1876,"0"0"-913,0 0-275,0 0 147,0 0-128,5 3-131,-3-2-514,-1 0 0,1 0 0,0 0-1,-1 1 1,1-1 0,-1 0 0,1 1-1,-1-1 1,0 1 0,0-1 0,0 1 0,2 2-1,1 23 4851,-4-27-4157,0 0-16,0 0-72,0 0-70,0 0-164,0 0-180,0 0-117,0 0-69,0 0-35,0 0 32,0 0 67,0 0 117,-5 2 1958,-14 2-5642,2-4-2012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1:3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16 6035,'0'0'1710,"0"0"-406,0 0 313,0 0-77,0 0-425,0 0-275,5-2-39,14-9 82,-14 8-86,-5 3-199,12 5 520,-11-4-1080,0-1 0,1 1 0,-1-1 0,0 1 0,0-1 0,0 1-1,0 0 1,0 0 0,0 0 0,0 0 0,0-1 0,0 1 0,0 0 0,0 1 0,-1-1 0,1 0 0,1 2 0,11 17 317,63 106 735,-67-109-1026,-1 1 0,-1-1 0,-1 1 1,-1 1-1,6 31 0,-6 4-192,-22-54-520,-265 0-65,281 0 812,1 0 8,0 0-9,0 0 65,0 0 64,0 0-30,0 0 3,0 0-58,0 0-38,0 0-51,0 0-37,0 0-18,0 0 15,0 0-45,0 0-35,31 0 56,13-4 121,-1-1 0,0-2-1,45-14 1,-8 2 94,79-11 82,142-33-187,-311 62-306,1 0 0,0 0 0,-1 1 0,1 0 0,-10 2 0,-9-1-109,-135 3-3771,-72-2-1487,78-16 11267,117 10-3859,36 9-418,20 7-1093,-1-5-302,0 0 0,1 0 1,0-2-1,1 0 0,-1-1 1,1 0-1,21 1 0,123 0 81,-111-6-75,-36 1-57,0-1 0,0-1 0,0-1 1,0 0-1,0 0 0,-1-1 0,1-1 1,-1 0-1,0-1 0,-1-1 1,1 0-1,-1 0 0,-1-1 0,1-1 1,-1 0-1,-1 0 0,0-1 0,0-1 1,-1 1-1,0-2 0,-1 1 1,0-1-1,-1 0 0,0-1 0,-1 0 1,-1 0-1,7-21 0,-12 34 41,0-1 0,0 1 0,0 0 0,0 0 0,0-1 0,1 1 0,-1 0 0,0 0 0,0-1 0,0 1 0,0 0 0,0-1 0,0 1 0,0 0-1,0-1 1,0 1 0,0 0 0,0 0 0,0-1 0,0 1 0,0 0 0,-1-1 0,1 1 0,0 0 0,0 0 0,0-1 0,0 1 0,0 0 0,-1 0 0,1 0 0,0-1 0,0 1 0,0 0 0,-1 0 0,1 0 0,0-1 0,0 1-1,-1 0 1,1 0 0,0 0 0,0 0 0,-1 0 0,1 0 0,0-1 0,-1 1 0,1 0 0,0 0 0,0 0 0,-1 0 0,0 0 0,-19 5 416,17-4-492,-34 12 159,0 2 1,0 1-1,-37 24 1,-102 74 140,161-103-235,6-5-10,-1 0 0,1 1 0,0 1 1,0 0-1,1 0 0,-12 15 0,18-18-154,3-4-6827,4-1-2995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0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3762,'0'0'256,"0"0"-256,0 0-304,0 0 272,0 0 32,0 0 112,0 0-112,23 3-1553,-17-3-688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17:1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7491,'0'0'1105,"0"0"-1105,0 0-608,0 0 400,0 0 208,0 0 1024,0 0-160,0 0-607,0 0-257,0 0-80,0 0-81,0 0-191,0 0-624,0 0-1185,0 0-2097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49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1385 167 3041,'0'0'1761,"0"0"-696,0 0-121,0 0 75,0 0-149,0 0-280,0 0-185,0-19 4590,-2 11-5393,-8 2 445,0 0 1,0 1-1,0 0 0,-1 0 1,0 1-1,-20-4 0,14 3 91,4 1-86,-37-14 65,-1 3 0,-1 2 1,0 2-1,0 2 0,-61-1 0,19 11 96,0 3 0,-151 28-1,205-24-58,0 2 0,1 1 0,0 2-1,-47 23 1,72-30-95,1 2 0,1-1 0,-1 2 0,1 0 0,1 0 0,0 1 0,0 1 0,1-1 0,0 2 0,1-1 0,0 2 0,1-1 0,0 1 0,-11 27 0,9-13 35,2 1 0,1 0 0,1 1 0,-3 54 0,6 122 210,5-113-67,-2-85-224,1 0-1,0 0 0,1 0 0,0 0 1,0 0-1,0 0 0,1-1 1,0 1-1,0-1 0,1 0 1,0 1-1,0-2 0,0 1 0,1 0 1,0-1-1,0 0 0,0 0 1,1-1-1,-1 1 0,8 3 1,14 9-1,0-1 1,1-1 0,35 12 0,-25-13-27,0-1 0,1-2 1,0-2-1,74 8 0,163-8-132,-266-9 145,28-2 28,-1-1 0,1-2 0,-1-1 0,0-2 0,0-2 0,-1-1 0,0-1 0,-1-3 0,34-18 0,-40 17 37,0-2 0,-1 0 0,0-2 1,-2-1-1,-1-1 0,0-1 0,-2-1 0,0-1 1,-2-1-1,26-42 0,-40 54 3,0 0 0,-1-1 0,0 0 0,-1 0 0,-1-1 1,-1 0-1,3-27 0,-4 15 0,-1 0 0,-2 0 1,-6-45-1,5 60-69,-2 1 1,0-1-1,0 1 1,-1 0-1,0 0 1,-1 1-1,-1-1 0,0 2 1,0-1-1,-18-19 1,-5-1-260,-66-54 0,69 64 91,-1 0 0,-40-21-1,-3 12-1439,61 27 575,-1 0 1,0 1-1,1 0 0,-21 0 1,-8 2-7042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2:5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1154 4530,'0'0'2708,"0"0"-1195,0 0-249,0 0-50,0 0-408,0 0-770,0 0-1,0-1 1,-1 1 0,1 0 0,0 0 0,0-1 0,0 1-1,0 0 1,0-1 0,0 1 0,0 0 0,0-1-1,0 1 1,0 0 0,0-1 0,0 1 0,0 0 0,0 0-1,0-1 1,0 1 0,0 0 0,1-1 0,-1 1-1,0 0 1,0 0 0,0-1 0,0 1 0,1 0 0,-1 0-1,0-1 1,0 1 0,1 0 0,-1 0 0,0 0-1,0-1 1,1 1 0,-1 0 0,0 0 0,1 0-1,13-11 338,0 0-1,1 1 0,0 1 0,0 0 0,24-8 0,91-30 225,-78 30-414,726-194 696,20 60-390,-767 145-473,2801-384 1726,65 179-1215,12 167-85,-931 158-493,-1805-97 5,0 8 0,199 56-1,-361-78-326,12 4 1532,-24-4-872,-18-2-1192,-24-1-2264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2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10949,'0'0'3233,"0"0"-2176,0 0-465,0 0 81,0 0-241,0 0-336,0 0-96,0-21-176,0 21-321,0-3-447,0-2-657,0 5-2176,0-3-4227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2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2541 148 2017,'0'0'1152,"0"0"-397,0 0-194,0 0-220,0 0-159,0 0-92,0 0 17,1-5 8517,-1 4-8609,0 0 0,0 0 0,1-1 0,-1 1 1,0 0-1,0 0 0,0 0 0,-1 0 0,1 0 0,0 0 0,0 0 1,0 0-1,-1 0 0,1 0 0,-1 0 0,1 0 0,-1 0 1,1 0-1,-2-1 0,-33-9 208,0 1 0,-1 1 0,-1 2 0,-64-3 0,42 4-228,-987-46 554,914 50-455,-283 5 367,341 3-347,-116 24-1,149-20-69,0 1 0,1 2-1,0 2 1,-44 24 0,75-35-40,1 1 0,0 0 1,0 1-1,0-1 0,1 2 0,0-1 1,0 1-1,0 0 0,1 0 1,0 1-1,1 0 0,0 0 0,-6 12 1,6-6 13,0 0 1,1 0-1,0 1 1,2-1-1,-1 1 1,2-1-1,0 28 1,0-13-15,0-22-4,0 0 1,0 0-1,1 0 0,0 0 1,1 0-1,-1-1 1,1 1-1,0 0 0,1 0 1,0 0-1,0-1 0,0 1 1,1-1-1,0 1 1,0-1-1,5 6 0,5 1-7,1-1 0,1-1 0,0 0 0,1-1 0,0 0 0,0-1-1,20 7 1,132 44 46,-97-40-54,0-4 0,2-2 0,99 5 0,225-10 117,-324-9-24,64-4-20,0-6-1,-1-7 1,135-33 0,-66-2 49,246-96 0,-430 140-100,126-52 74,-126 51-31,-1-2 0,0-1-1,-1 0 1,28-23 0,-43 30 26,0 0 1,0 0 0,-1 0 0,0-1 0,0 1 0,0-1-1,0 0 1,-1 0 0,0 1 0,0-2 0,-1 1 0,0 0-1,1-12 1,-1 13-10,0 0-1,-1 0 0,0 1 1,0-1-1,-1 0 1,1 0-1,-1 0 0,0 1 1,0-1-1,-1 0 1,1 1-1,-1-1 0,0 1 1,0 0-1,0-1 0,-1 1 1,0 0-1,-5-6 1,-8-2-31,1 1-1,-2 1 1,1 1 0,-1 0 0,-1 2 0,1 0 0,-20-5 0,-138-29 95,81 26-252,-125-2 0,-100 15-411,181 3 282,-55-2-255,-240 3-917,2 34-1853,347-19 1114,83-17 2060,0 0 1,1 0 0,-1 0-1,1 0 1,-1 0 0,0 0-1,1 0 1,-1 0 0,1 0-1,-1 0 1,1 0-1,-1 1 1,0-1 0,1 0-1,-1 0 1,1 1 0,-1-1-1,1 0 1,-1 1 0,1-1-1,-1 1 1,1-1 0,0 0-1,-1 1 1,1-1 0,0 1-1,-1-1 1,1 1 0,0 0-1,-1 0 1,1-1 100,0 6-3693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3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0 784,'0'0'1172,"0"0"-567,0 0 91,0 0-26,0 0-262,0 0-170,-19 5-612,16-5 316,2 0 47,1 0-50,0 0 7,0 0 65,0 0 66,0 0 97,0 0 28,0 0 36,0 0 197,0 0 184,0 0 144,0 0 104,0 0 45,0 0 19,0 0-61,0 0-142,0 0-34,0 0-104,0 0-140,0 0-111,0 0-37,0 0-30,0 0-24,0 0 11,0 0 13,0 0-13,0 0 69,0 0-37,0 0-14,0 0-37,0 0-48,0 0-37,1725 22 2844,2659 206-1849,-1971-30-188,-27 156-486,-1714-213-439,193 36 22,-853-176-57,-10-2-2,0 1 0,0 0 0,-1 1 0,1-1-1,0 0 1,0 1 0,0-1 0,0 1 0,0-1 0,0 1-1,-1 0 1,1 0 0,0 0 0,0 0 0,2 2 0,-2 0 8,-2-3-74,0 0 0,0 1 0,-1-1 0,1 0 0,0 1 0,0-1 0,0 0 0,-1 0 0,1 1 0,0-1 0,-1 0 0,1 0 0,0 1 0,0-1 0,-1 0 0,1 0 0,0 0 0,-1 0 0,1 1 0,0-1 0,-1 0 0,1 0 0,0 0 0,-1 0 0,1 0 0,0 0 0,-1 0 0,1 0 0,-1 0 0,1 0 0,0 0 0,-1 0 0,1 0 0,0 0 0,-1-1 0,1 1 0,0 0 0,-1 0 0,1 0 0,0 0 0,-1-1 0,1 1 0,0 0 0,0 0 0,-1-1 0,1 1 0,-7-2-1744,-25-6-8496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4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 1457,'0'0'3756,"0"0"-1870,0 0-613,0 0 119,0 0-362,0 0-504,0 0-105,0 0-55,0 0-118,-1 0-165,1 0 0,0 0 0,0-1 1,-1 1-1,1 0 0,0 0 0,0 0 0,-1 0 0,1 0 0,0-1 0,-1 1 1,1 0-1,0 0 0,-1 0 0,1 0 0,0 0 0,-1 0 0,1 0 0,0 0 1,0 0-1,-1 0 0,1 0 0,0 0 0,-1 1 0,1-1 0,0 0 0,-1 0 1,1 0-1,0 0 0,0 0 0,-1 1 0,1-1 0,0 0 0,0 0 1,-1 0-1,1 1 0,0-1 0,0 0 0,0 0 0,-1 1 0,1-1 0,0 0 1,0 1-1,1 13-63,1 0 1,1 0 0,0 0 0,1-1 0,1 1 0,0-1-1,1 0 1,0 0 0,1-1 0,8 12 0,16 34 56,16 39-18,-4 1 0,-5 3 0,-4 1-1,22 112 1,-56-212-65,0 0 1,0 0-1,0 0 1,1 1-1,-1-1 0,1 0 1,-1 0-1,1 0 0,0 0 1,0 0-1,0 0 1,0 0-1,0 0 0,0 0 1,1 0-1,-1-1 1,1 1-1,-1 0 0,1-1 1,-1 0-1,1 1 1,0-1-1,0 0 0,0 0 1,0 0-1,0 0 0,0 0 1,0 0-1,0 0 1,0-1-1,0 1 0,0-1 1,0 1-1,1-1 1,-1 0-1,0 0 0,0 0 1,4-1-1,-4 0 44,0-1 0,0 0 0,0 0 0,0 0 0,0 0 0,0 0-1,-1 0 1,1-1 0,-1 1 0,1 0 0,-1-1 0,0 1 0,0-1 0,0 0 0,0 1 0,0-5 0,3-4-24,31-78 492,-20 48-305,40-79-1,-50 110-206,1 0-1,1 0 0,-1 1 0,2 0 0,-1 0 1,1 1-1,1 0 0,-1 0 0,2 1 1,-1 0-1,1 1 0,14-8 0,-23 14 10,0-1-1,0 1 1,1 0-1,-1-1 1,0 1-1,0 0 1,0 0-1,1 0 0,-1 0 1,0 0-1,0 0 1,0 0-1,1 0 1,-1 1-1,0-1 1,0 0-1,0 1 1,0-1-1,0 1 1,0-1-1,1 1 1,-1-1-1,0 1 1,0 0-1,-1 0 1,1-1-1,0 1 0,1 1 1,20 31 473,-15-22-263,52 74 353,138 150 1,-186-221-727,6 5-170,-3-14-4990,-14-5-728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17 6067,'0'0'2921,"0"0"-1459,0 0-283,0 0-338,0 0-244,46-2-135,7-2-321,229-6 580,-157 9-195,145 3 668,-262-1-1145,1 0 0,0 0 0,0 1 0,-1 0 0,1 0 0,-1 1 0,1 0 0,8 5 0,-14-6-34,0-1 0,0 1-1,-1 0 1,1 0 0,0 0 0,-1 0-1,1 1 1,-1-1 0,0 1 0,0 0 0,0-1-1,0 1 1,0 0 0,0 0 0,-1 0-1,0 0 1,1 1 0,-1-1 0,0 0-1,-1 0 1,1 1 0,0-1 0,-1 6-1,1-3 33,-1 1 0,0-1-1,0 1 1,-1-1-1,0 0 1,0 1 0,0-1-1,-1 1 1,0-1-1,0 0 1,-1 0-1,1 0 1,-1 0 0,-1-1-1,1 1 1,-1-1-1,0 0 1,0 0 0,-1 0-1,1 0 1,-1-1-1,0 0 1,0 0-1,0 0 1,-7 3 0,-96 62 528,-3-4-1,-2-6 1,-3-4 0,-2-5 0,-180 49 0,282-94-545,-66 12 7,79-17-637,6 0-1599,12 0-2918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4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296 150 5667,'0'0'2406,"0"0"-517,0 0-264,0 0-233,0 0-399,0 0-481,-24-2-187,-80-1-76,99 4-224,1-1 1,-1 1-1,1 0 0,-1 0 1,1 0-1,0 1 1,0 0-1,0-1 1,0 1-1,0 1 1,0-1-1,0 1 1,1-1-1,-1 1 1,1 0-1,-1 0 1,1 0-1,-4 7 1,-4 2 106,3-3-60,0 0 0,1 1-1,0 0 1,0 0 0,1 0 0,1 1 0,-1 0 0,2 0 0,0 1 0,0-1 0,1 1-1,0 0 1,1 0 0,0 0 0,1 0 0,1 0 0,1 20 0,-2-31-76,1 0 0,0 1 0,0-1 1,0 1-1,0-1 0,0 0 0,0 1 0,1-1 1,-1 0-1,0 1 0,1-1 0,-1 0 0,1 0 1,-1 1-1,1-1 0,0 0 0,-1 0 0,1 0 1,0 0-1,0 1 0,1 0 0,29 2-235,-23-4 215,8 0 69,0-1 0,0-1 0,0 0 0,0-2 0,-1 1 0,26-11 0,-34 12-41,-1-1 1,0 0 0,1 0 0,-1-1-1,-1 1 1,1-1 0,0-1 0,-1 1-1,0-1 1,0 0 0,0 0 0,-1-1-1,1 1 1,-1-1 0,-1 0 0,1 0-1,4-12 1,-1-46 182,-7 52 115,0 42 95,0-18-273,3 19 121,-2-30-248,0 0 0,0 0-1,0 0 1,0 0 0,0 0-1,0 0 1,0 0 0,0-1-1,0 1 1,0 0 0,1-1-1,-1 1 1,0-1 0,1 1-1,-1-1 1,0 1 0,1-1-1,-1 0 1,0 0 0,1 0-1,2 0 1,369 24 235,-355-22-351,0-1 0,0 0 0,0-2 0,31-3 0,-42 2 97,0 0-1,0 0 1,0-1 0,0 0 0,-1 0 0,0 0 0,1-1 0,-1 0 0,0 0 0,-1-1 0,1 0 0,-1 0 0,0 0 0,6-8 0,-2 2-9,-1-1 1,-1 1-1,0-1 0,0-1 0,-1 1 0,-1-1 0,0 0 0,5-25 0,-5 8 313,-1 0 0,0-60 1,-4 89-261,-1 0 1,1 1-1,0-1 1,-1 0-1,1 0 1,0 0-1,-1 0 1,1 1 0,-1-1-1,1 0 1,-1 0-1,1 1 1,-1-1-1,0 0 1,1 1-1,-1-1 1,0 0-1,0 1 1,1-1 0,-1 1-1,0-1 1,0 1-1,0 0 1,1-1-1,-1 1 1,0 0-1,0 0 1,0 0 0,0-1-1,0 1 1,0 0-1,-2 0 1,-39 1 174,26-1-154,16 1-73,-1-1 1,1 1-1,-1-1 0,0 0 1,1 1-1,-1-1 0,1 1 0,0-1 1,-1 1-1,1 0 0,-1-1 1,1 1-1,0-1 0,-1 1 0,1 0 1,0-1-1,0 1 0,-1 0 1,1-1-1,0 1 0,0 0 0,0-1 1,0 1-1,0 0 0,0-1 1,0 1-1,0 0 0,0-1 0,0 1 1,1 0-1,-1-1 0,0 1 1,0 0-1,1-1 0,-1 1 0,0-1 1,1 1-1,-1 0 0,0-1 1,1 1-1,-1-1 0,1 1 1,0 0-1,19 4-309,0-1 1,0 0 0,0-2-1,21 0 1,38 6-342,-65-6 646,-1 0 1,0 1-1,0 1 0,0 0 0,0 1 1,-1 0-1,0 1 0,0 1 1,11 7-1,-17-9 65,0 0 0,0 1 0,-1 0 1,0-1-1,0 1 0,-1 1 0,0-1 0,0 1 1,0 0-1,-1 0 0,0 0 0,0 0 0,-1 0 0,0 1 1,0-1-1,0 1 0,-1 8 0,0-11 33,2 14 268,-2 0-1,0 1 1,-2 26-1,0-41-289,1 0-1,-1 0 1,0 0 0,-1-1-1,1 1 1,-1 0-1,0-1 1,0 1-1,0-1 1,0 0-1,-1 0 1,0 0-1,0 0 1,0 0 0,0-1-1,-1 1 1,1-1-1,-9 6 1,-9 3 31,-1-2 1,-1 0 0,0-1-1,0-2 1,-1 0 0,0-2-1,0 0 1,0-2 0,-47 1-1,64-3-156,1-1 1,0-1-1,0 1 0,-1-1 0,1 0 1,-7-2-1,11 2-80,1 0-1,0 1 1,-1-1-1,1 0 1,0 0 0,-1 0-1,1 0 1,0 0 0,0 0-1,0 0 1,0 0-1,0-1 1,0 1 0,0 0-1,0 0 1,1-1 0,-1 1-1,0-1 1,1 1-1,-1-1 1,1 1 0,0-1-1,-1 1 1,1-1 0,0 1-1,0-1 1,0 1-1,0-3 1,0-24-5103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4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7972,'0'0'3201,"0"0"-1328,-18 149-528,18-83-33,6 5-223,35 4-337,0 1-368,1 1-176,-7-8-80,0-5-80,-11-11-32,-6-14-16,-13-12 0,-5-14-800,0-10-1473,0-3-1329,0 0-3505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0 9556,'0'0'2356,"0"0"-846,0 0-291,0 0-45,0 0-267,-47 27-224,-139 91-347,181-114-325,-1-1 0,1 2-1,1-1 1,-1 1 0,0-1-1,1 1 1,0 0 0,0 1-1,1-1 1,-6 11 0,8-12-8,0 0 1,0 1 0,0-1 0,1 0-1,-1 0 1,1 1 0,0-1-1,0 0 1,2 7 0,-1 8-4,-1-14 2,-1 0 0,1 0-1,0-1 1,0 1 0,1 0-1,0 0 1,-1 0 0,2-1-1,-1 1 1,0 0 0,1-1-1,0 1 1,0-1 0,0 0-1,1 1 1,0-1 0,-1 0-1,1-1 1,1 1 0,-1 0-1,0-1 1,1 0 0,0 0-1,0 0 1,0 0 0,0 0-1,0-1 1,0 0 0,1 0-1,-1 0 1,8 2 0,12 4-24,0-1 0,1-1 0,0-1 0,49 4 0,101-8 39,-171-2-15,-1 2 16,0-1 1,-1 0-1,1 0 1,0-1-1,0 1 1,0-1-1,0 1 1,0-1-1,-1 0 1,1 0-1,0 0 1,-1 0-1,1-1 1,-1 1-1,1-1 1,-1 1-1,1-1 1,-1 0-1,0 0 1,0 0-1,2-4 1,-1 1 21,-1 0 1,0 0-1,0 0 0,-1 0 1,0 0-1,0-1 0,0 1 1,-1-1-1,1 1 1,-2-9-1,1 10-40,-1 0 1,0 1-1,0-1 1,0 0-1,0 1 1,0-1-1,-1 1 1,0-1-1,1 1 1,-1 0-1,-1 0 1,1 0 0,0 0-1,-1 0 1,1 0-1,-1 1 1,0-1-1,0 1 1,0 0-1,0 0 1,-6-3-1,-10-5-83,-1 0 1,-34-11-1,31 12-72,-26-10-650,0 2 1,-65-13 0,92 26-743,0 1 0,-28 0 0,33 3-3730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1 270 10005,'0'0'2273,"0"0"-913,0 0 81,0 0 304,0 0-545,329-58-800,-170 13-320,6 0-48,-12 3-64,-18 4-336,-23 7-2177,-100 23-496,-12 5-2018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4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5458,'0'0'3162,"0"0"-1033,0 0-59,0 0-528,-17 25-525,-50 84-201,63-101-723,0-1 0,0 0-1,1 1 1,1 0 0,-1 0 0,1 0 0,0 0-1,1 0 1,0 0 0,0 0 0,1 13 0,0 2 122,-4 82 429,10 124 0,-4-215-635,0 0-1,1 1 0,0-1 1,1 0-1,1 0 0,0-1 1,1 1-1,0-1 0,1 0 1,1-1-1,0 0 0,0 0 1,1-1-1,1 0 0,0 0 1,23 18-1,-18-18-33,1-1-1,1 0 1,0-1 0,0-1 0,1 0-1,0-2 1,0 0 0,0 0 0,1-2-1,0-1 1,0 0 0,26 0 0,-3-1-189,81-1-82,-113-2 290,1 0 0,0-1-1,0 0 1,-1 0 0,1-1 0,-1-1-1,0 0 1,16-9 0,-22 11 22,0 0 1,-1-1-1,1 0 1,-1 0-1,0 0 1,1 0-1,-2 0 1,1-1-1,0 1 0,-1-1 1,1 0-1,-1 0 1,0 0-1,-1 0 1,1 0-1,-1 0 1,1-1-1,-1 1 1,0 0-1,-1-1 0,1 1 1,-1 0-1,0-1 1,0 1-1,0-1 1,-1 1-1,0-1 1,1 1-1,-2 0 1,1 0-1,0-1 0,-1 1 1,0 0-1,0 0 1,0 0-1,0 1 1,-1-1-1,1 0 1,-1 1-1,0-1 0,-6-4 1,-3 0 29,0 1 0,-1 0 0,0 0-1,0 2 1,-1 0 0,1 0 0,-1 1 0,-24-3 0,-5 2-59,-73 0 0,106 5-50,0 1 1,0 0-1,1 0 0,-1 1 1,0 0-1,-11 4 1,17-4-154,-1 0 0,1 0 1,0 0-1,0 0 0,0 1 0,0-1 1,1 1-1,-1 0 0,1 0 0,0 0 1,0 1-1,0-1 0,0 1 0,0 0 1,-2 5-1,3-2-2977,2-6-1850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4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4610,'0'0'3151,"0"0"-1169,0 0-573,0 0-211,0 0-291,61 1-294,194-3-295,-227 1-253,52-8-1,-26-11 24,-34 11-60,3 0 57,-1-2-1,1 0 1,31-23 0,-49 30-55,0 1 0,-1-1 0,1 0 0,-1 0 0,1-1 1,-2 1-1,1-1 0,0 0 0,-1 0 0,0 0 0,0 0 1,0-1-1,-1 1 0,0-1 0,0 0 0,0 0 1,-1 1-1,1-1 0,-1-10 0,0 12-16,-1 0-1,0 1 1,0-1 0,-1 0 0,1 0-1,-1 1 1,1-1 0,-1 0 0,-1 1-1,1-1 1,0 1 0,-3-4-1,2 4 0,0 1-1,0 0 1,-1 1-1,1-1 1,-1 0-1,1 1 1,-1-1-1,0 1 1,1 0-1,-1 0 1,0 0-1,0 0 1,0 1-1,-5-1 1,-6-3 88,-1 1 0,0 1 1,0 0-1,0 1 0,-1 1 1,1 0-1,0 1 1,0 1-1,0 0 0,0 1 1,0 1-1,1 0 0,-1 1 1,1 0-1,-27 15 1,21-6 33,0 1 1,0 1-1,1 1 1,1 0-1,-29 37 1,40-44-65,1-1 1,0 1 0,0 0 0,1 0-1,0 1 1,1-1 0,0 1-1,1 0 1,0 0 0,1 1 0,0-1-1,1 0 1,0 1 0,1 22-1,0-32-67,1-1-1,-1 0 0,0 1 0,0-1 0,1 1 0,-1-1 1,1 0-1,-1 1 0,1-1 0,0 0 0,-1 0 0,1 1 1,0-1-1,0 0 0,0 0 0,0 0 0,0 0 0,0 0 0,0 0 1,0 0-1,0-1 0,1 1 0,1 1 0,35 6-2,-28-7 5,57 5-141,1-2 0,0-4 1,-1-2-1,1-3 0,-1-4 0,-1-2 0,0-3 0,79-28 0,-98 19-2535,-26 4-1559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5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4386,'0'0'1203,"0"0"-440,0 0-104,0 0 51,0 0-59,0 0-163,0 0-93,-13 3 5138,2 14-5364,1 0 0,1 1 0,1 0 0,0 0 0,1 1 0,1 0-1,1 1 1,-4 29 0,-9 165-53,17-211-114,0 244 28,1-243-20,0 0 0,1 0 0,-1 0 1,1 0-1,-1 0 0,1 0 1,0 0-1,1 0 0,-1 0 0,1-1 1,-1 1-1,1 0 0,0-1 0,1 1 1,-1-1-1,0 0 0,1 0 1,0 0-1,6 5 0,1-1 45,0-1 0,0 0 0,1-1 0,0 0-1,15 4 1,17 8 21,-40-16-196,-1 0-1,0-1 0,0 1 1,1 0-1,-1-1 0,0 1 0,1-1 1,-1 0-1,1 0 0,-1 0 1,4 0-1,12-11-4321,-7 1-955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5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38 3458,'0'0'1614,"0"0"-384,0 0 197,0 0 86,0 0-201,-2-6-221,1 2-783,0 2-136,0 0 0,1 0 0,-1 0 0,0 0 0,0 0 0,0 0 0,-1 1 0,1-1 0,0 0-1,0 1 1,-1-1 0,1 1 0,-1-1 0,-1 0 0,3 11 3703,-1 19-3677,1-7-152,-1 4 28,2 0-1,0 0 1,2 1 0,11 46-1,19 37 23,-5 0-1,15 132 0,-43-238-85,0 0 0,0 0 0,1 0 0,-1-1 0,1 1 0,0 0 0,-1 0 0,1 0 0,0-1 0,0 1 0,1 0 0,2 3 0,-4-5-11,1-1 0,-1 0 1,1 0-1,-1 1 1,1-1-1,-1 0 0,1 0 1,-1 0-1,1 0 0,0 0 1,-1 0-1,1 0 1,-1 0-1,1 0 0,-1 0 1,1 0-1,-1 0 0,1 0 1,0 0-1,-1 0 1,1 0-1,-1-1 0,1 1 1,0 0-1,22-18-81,18-24-95,-30 29 149,0 1-1,1 0 1,0 1 0,1 0 0,0 1 0,0 1 0,1 0 0,27-13 0,-39 22 18,-1-1 0,1 1 0,0 0-1,0-1 1,0 1 0,0 0 0,0 0-1,0 0 1,0 0 0,0 0 0,-1 1 0,1-1-1,0 1 1,0-1 0,0 1 0,0 0-1,-1-1 1,1 1 0,0 0 0,-1 0-1,1 0 1,1 2 0,32 35 258,-11-11-37,-9-15-238,0 0-1,1-2 1,1 1-1,0-2 1,0 0-1,1-1 0,0-1 1,0-1-1,1 0 1,-1-1-1,1-2 1,0 1-1,1-2 0,33 0 1,-47-3-115,0 0 0,0 0 0,0 0 0,0-1 0,-1 1 0,1-1 0,0-1 0,9-5 0,-12 6-205,1 1 0,-1-1 0,0 0 0,0-1 0,0 1 0,0-1 0,-1 1 0,1-1 0,-1 0 0,1 0 0,-1 0 0,0 0 0,0 0 0,0 0 0,1-5 0,-2-3-5058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5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8596,'0'0'2649,"0"0"-1019,0 0-379,0 0-199,0 0-417,9-5-390,53-29 93,-28 16-111,-1-1 0,-1-1 0,38-31 0,-65 47-216,0 1 0,-1-1 0,0 1 0,1-1-1,-1-1 1,-1 1 0,1 0 0,-1-1 0,0 0 0,0 0 0,0 0 0,-1 0 0,1 0 0,-1-1 0,0 1 0,-1-1-1,0 1 1,1-1 0,-2 1 0,1-1 0,-1-9 0,0 14-4,1 0 0,-1 0 0,0 0-1,0 0 1,0 0 0,0 0 0,-1 0 0,1-1 0,0 1 0,0 0 0,-1 0-1,1 0 1,0 0 0,-1 0 0,1 0 0,-1 0 0,0 0 0,1 0-1,-1 1 1,0-1 0,-1-1 0,-22-2 36,20 4-45,-3 0 4,0 0 0,0 1 1,0-1-1,0 1 0,0 1 0,0-1 0,0 1 0,0 0 0,1 1 0,-1 0 1,1 0-1,0 0 0,0 1 0,0 0 0,0 0 0,1 0 0,-1 1 1,1 0-1,-6 7 0,4-6 45,2 1 1,-1 0 0,1 0-1,0 0 1,0 0-1,1 1 1,0 0-1,0 0 1,1 0 0,0 0-1,1 0 1,-1 1-1,2-1 1,-1 1-1,1 0 1,0-1 0,2 18-1,-1-24-15,0 0 0,1 0-1,-1 1 1,1-1 0,-1 0 0,1 0 0,0 0-1,0-1 1,0 1 0,0 0 0,0 0-1,1 0 1,-1-1 0,0 1 0,1-1-1,-1 1 1,1-1 0,0 1 0,-1-1-1,1 0 1,0 0 0,0 0 0,0 0-1,2 1 1,58 18 308,-43-15-239,36 6 45,1-1-1,1-4 1,0-1-1,79-5 1,-91 0-124,-8-1-43,0-2 1,-1-1-1,65-15 1,-85 15-241,0 0 1,-1-2 0,1 0 0,-1 0-1,0-1 1,-1-1 0,0-1 0,0 0-1,-1 0 1,20-20 0,-26 15-2880,-7 6-2255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5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12 189 976,'0'0'3666,"0"0"-1697,0 0-64,0 0 80,0 0-80,0 0-593,-12 13-127,12-13 416,18 0-353,41-8-656,23-16 33,18-5-289,6-8-240,6 0-96,-6-3-1873,-77 24-2577,-5 6-7075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9 1072,'0'0'7305,"0"0"-3970,0 0-1275,0 0-1,0 0-354,4-3-675,-4 2-1009,1 1 0,-1 0 0,1-1 1,-1 1-1,1-1 0,-1 1 0,1 0 0,-1-1 0,1 1 1,-1 0-1,1 0 0,-1-1 0,1 1 0,0 0 0,-1 0 1,1 0-1,-1 0 0,1 0 0,0 0 0,-1 0 0,1 0 1,0 0-1,-1 0 0,1 0 0,-1 0 0,2 1 0,-1 14 318,-3-9-292,-1 0-1,1 0 0,-1-1 1,0 1-1,0 0 1,-8 9-1,-45 45 560,-114 94-1,125-115-503,-14 12 25,-2-2 0,-2-3 1,-76 41-1,112-78-718,10-9-2782,12 0 1644,0 0-4324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3:5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6579,'0'0'3487,"0"0"-1222,0 0-531,0 0-152,-44 25-376,-132 80-488,170-102-687,0 1 1,0 0-1,1 0 1,0 1-1,0-1 1,-6 8-1,10-11-27,1-1-1,0 1 0,-1 0 1,1 0-1,0-1 0,-1 1 1,1 0-1,0 0 0,0-1 1,-1 1-1,1 0 0,0 0 1,0-1-1,0 1 0,0 0 1,0 0-1,0 0 0,1-1 1,-1 1-1,0 0 0,0 0 1,1 1-1,1 6 7,-2-7-13,0 0 0,0 0 0,0 1 0,1-1 0,-1 0 1,0 0-1,1 0 0,-1 0 0,1 0 0,0 1 0,-1-1 1,1 0-1,0 0 0,0-1 0,-1 1 0,1 0 1,0 0-1,0 0 0,0 0 0,0-1 0,0 1 0,0 0 1,0-1-1,1 1 0,-1-1 0,0 1 0,0-1 0,2 1 1,41 6-229,-32-5 127,108 5-847,27 4 397,-130-9 534,-1 1 1,1 1 0,-1 1-1,0 0 1,0 1 0,20 11 0,-31-15 18,-1 1 1,0-1-1,1 1 1,-1 0-1,-1 1 1,1-1 0,0 1-1,-1 0 1,0 0-1,0 0 1,0 0 0,0 0-1,-1 1 1,1-1-1,-1 1 1,2 7-1,-1 2 104,-1 0-1,0 0 1,-1 1-1,-1 21 1,0-21 80,-1-8-117,1 1 0,-2-1 0,1 0 0,-1 0 0,0-1 0,0 1 0,-1 0-1,0-1 1,0 1 0,-1-1 0,0 0 0,0 0 0,0 0 0,-1-1 0,1 0 0,-2 0 0,1 0 0,-11 8 0,-12 7 91,0-2 1,-56 27-1,49-27-23,5-3-48,2 1 93,-1-1 1,0-2-1,-53 16 0,81-28-189,0-1 0,0 0-1,0 1 1,0-1-1,0 0 1,0 0 0,0 1-1,0-1 1,0 0-1,0 0 1,0 0 0,0 0-1,0 0 1,0 0-1,0-1 1,0 1 0,0 0-1,0 0 1,0-1-1,0 1 1,0-1-1,0 1 1,1-1 0,-1 1-1,0-1 1,0 1-1,0-1 1,1 0 0,-1 1-1,0-1 1,0-1-1,-2-29-1642,3 21 921,0 10 732,0-3-303,0 1 0,0 0 0,0 0-1,0 0 1,0-1 0,1 1 0,-1 0 0,1 0 0,0 0 0,-1 0 0,1 0 0,1-2-1,28-21-6477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2 101 5234,'0'0'3826,"0"0"-1790,0 0-449,0 0-120,0 0-333,0 9-112,-1 3-744,1-6-122,0 0 0,0-1-1,0 1 1,1 0 0,0-1-1,2 11 1,-2-14-138,0 0 0,0 1 0,1-1 0,-1 0 0,0 0 0,1 0 0,0 0 0,-1-1 0,1 1 0,0 0 0,0-1 0,0 1 0,0-1 0,0 1 0,0-1 0,0 0 0,0 0 0,1 0 0,-1 0 0,0-1 0,5 2 0,11 2-82,0-1 0,1-1 0,-1-1 1,36-1-1,-44 0-72,-1-1 0,0 0 0,1-1 0,-1 0 0,0 0 0,0-1 0,-1 0 0,1-1 0,0 0 0,-1 0 0,12-8 0,-19 11 164,0 0 0,0 0-1,-1 0 1,1 0 0,0 0 0,0 0-1,1 1 1,-1-1 0,0 0-1,0 1 1,0-1 0,0 1-1,1-1 1,-1 1 0,0 0 0,0-1-1,1 1 1,-1 0 0,0 0-1,0 0 1,1 0 0,-1 0-1,0 0 1,2 1 0,-1 0 150,0 1 0,-1-1 0,1 1 0,0-1 1,-1 1-1,1 0 0,-1 0 0,0 0 0,0 0 0,2 4 0,15 21-202,-10-17 75,1 0 0,0-1 0,0 0-1,1-1 1,0 0 0,1-1 0,0 0-1,0 0 1,0-1 0,1-1 0,0 0 0,16 5-1,-1-4-39,0 0 0,1-2 0,-1-1 0,46-1 0,-45-2 13,-1 1-29,1-1 1,-1-2 0,1 0 0,37-10 0,-59 11 7,-1 0 1,0-1-1,1 0 0,-1 0 1,0 0-1,0 0 1,-1-1-1,1 0 0,0 0 1,-1 0-1,0-1 1,0 1-1,0-1 1,0 0-1,0 0 0,-1-1 1,0 1-1,0-1 1,0 0-1,0 1 0,-1-1 1,0 0-1,0-1 1,0 1-1,0 0 0,-1 0 1,0-1-1,0-7 1,1 2 97,-2-1 0,0 1 0,-2-21 0,1 28-61,0 0 0,0 0 1,0 0-1,0 1 0,-1-1 1,0 0-1,0 1 0,0-1 0,0 1 1,0 0-1,-1-1 0,1 1 1,-1 0-1,-5-4 0,-14-8 183,-1 0 1,-1 2-1,-47-21 0,52 26-155,18 8-477,1 0-559,35 0-9536,-17 0 2277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8132,'0'0'4178,"0"0"-2722,0 0 129,0 0-224,0 0-609,11 151-224,7-127-256,0-3-192,5-10-48,-11-6-32,6-5-96,-1 0-912,1 0-993,-12 0-1297,0-5-3377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9204,'0'0'3170,"0"0"-2114,0 0 497,0 0-96,0 0-385,0 0-320,6 135-399,6-106-209,-1-2-128,-5-1 16,6-7-16,-6-3-32,0-11 16,-6-2-577,0-3-911,0 0-753,0 0-881,0-3-3233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1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50 165 5378,'0'0'3760,"0"0"-1648,0 0-620,0 0-398,0 0-318,-12-2-346,0 0-364,-14-4 59,30 2-73,19-1 11,54-12 484,120-40 0,-71 17-1860,2 10-3523,-115 29-415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1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 4642,'0'0'3063,"0"0"-1353,0 0 67,0 0 168,-52 10-254,-164 36-186,136-23-581,47-1-150,27-17-655,2-1-55,1 0-1,0-1 1,0 1 0,0 1 0,1-1 0,-1 0 0,1 1 0,0-1 0,0 1-1,1 0 1,-1-1 0,0 9 0,1-9-36,0 0-1,1 0 1,-1 0 0,1-1-1,0 1 1,0 0-1,1 0 1,-1 0 0,1-1-1,0 1 1,0 0 0,0-1-1,0 1 1,0 0-1,1-1 1,0 0 0,0 1-1,2 2 1,3 0 15,0 0 0,0 0 0,0 0 0,1-1 0,0-1 0,0 1 0,15 4 0,66 23 333,-54-24-300,0-1 1,0-1-1,1-2 0,-1-1 0,1-2 1,58-6-1,-84 3-112,0 0 0,0 0 0,0-1 0,0 0 0,0-1 0,-1 0 1,1-1-1,12-8 0,-16 10-274,-1-1 1,1-1 0,-1 1-1,0-1 1,0 0 0,4-6-1,-7 8-308,0 0 0,0 0 0,0 0 0,-1 0 0,1 0 0,-1-1 0,0 1 0,0 0 1,0-1-1,0 1 0,-1-1 0,1-5 0,-1 3-7970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95 8596,'0'0'2903,"0"0"-1377,0 0-75,0 0 8,0 0-183,-9 25-412,-26 80-411,32-92-348,0-1 0,0 1 0,1 0 0,1 0 0,0-1 0,1 1 0,2 20 0,0 5 88,-2-38-195,0 0 0,0 0 0,0 0 0,0 0 0,1-1 0,-1 1 0,0 0 0,0 0 0,0 0 0,0 0 0,0-1 0,0 1 0,0 0 0,1 0 0,-1 0 0,0 0 0,0 0 0,0 0 0,0-1 0,0 1 0,1 0 0,-1 0 0,0 0 0,0 0 0,0 0 0,0 0 0,1 0 0,-1 0 0,0 0 0,0 0 0,0 0 0,1 0 0,-1 0 0,0 0 0,0 0 0,0 0 0,0 0 0,1 0 0,-1 0 0,0 0 0,0 0 0,0 0 0,0 0 0,1 1 0,-1-1 0,0 0 0,0 0 0,0 0 0,0 0 0,1 0 0,-1 0 0,0 1 0,0-1 0,0 0 0,0 0 0,0 0 0,0 0 0,0 0 0,0 1 0,0-1 0,0 0 0,1 0 0,-1 0 0,0 1 0,0-1 0,0 0 0,0 0 0,0 0 0,9-12-210,-7 2 205,0 0-1,-1 0 0,0-1 0,-1-16 1,0 16 61,0 10-32,0 0 0,1-1-1,-1 1 1,0 0 0,1 0-1,-1-1 1,1 1-1,0 0 1,-1 0 0,1 0-1,0 0 1,0 0-1,0 0 1,0 0 0,0 0-1,0 0 1,0 0 0,0 0-1,0 1 1,0-1-1,0 0 1,1 1 0,-1-1-1,0 1 1,0-1-1,1 1 1,-1 0 0,0-1-1,3 1 1,48-6 67,-33 5-82,20-4 25,0-2 0,-1-1-1,0-2 1,49-20 0,-73 24-41,-1 0 0,1-1 0,-1 0 0,0-1 0,-1-1 0,0 0 0,0-1 0,-1 0 0,0 0 0,-1-1 0,0-1 0,-1 0 0,0 0 0,9-18 0,-11-8 127,-7 34 29,1 19-97,-3-6-48,1 0 1,-1 0 0,0 0 0,-1 0 0,0-1-1,-1 1 1,0-1 0,0 0 0,0 0-1,-8 9 1,5-6 35,1-1-1,0 1 1,0 1 0,-7 22-1,11-19 2,0-1-1,1 1 1,0 0-1,2 19 1,0-2-37,0-29-18,-1 0-1,1 0 1,0 0-1,-1 0 1,1 0-1,1 0 1,-1-1 0,0 1-1,1 0 1,0 0-1,-1-1 1,1 0-1,0 1 1,0-1-1,0 0 1,1 0 0,-1 0-1,5 3 1,23 12-1570,1-11-3842,-19-6-2399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4002,'0'0'6920,"0"0"-3990,0 0-1188,0 0-243,0 0-437,-53 18-456,53-18-606,-218 78 261,208-74-241,1 1 0,0-1 0,0 1-1,0 1 1,0 0 0,-14 13 0,19-15-4,1 0 1,0 0-1,0 0 1,1 0-1,-1 0 1,1 1-1,0-1 1,-1 6-1,-3 4 31,3-5-15,-1 1 0,1-1 0,1 1 0,0 0 0,0 0 0,0 16 0,2-22-23,0-1 0,0 1-1,0-1 1,0 1 0,1-1 0,-1 1 0,1-1-1,0 1 1,0-1 0,0 0 0,0 1 0,1-1-1,-1 0 1,1 0 0,0 0 0,0 0 0,0 0-1,0 0 1,1-1 0,-1 1 0,1-1 0,4 4-1,6 0-4,-1-1 0,1 0 0,1 0 0,-1-2-1,1 1 1,-1-2 0,27 2 0,103-3-88,-134-2 78,1 1-1,0-2 1,0 1-1,-1-1 1,1-1-1,-1 0 1,1 0-1,-1 0 1,0-2-1,-1 1 0,1-1 1,-1 0-1,9-7 1,-12 7 15,1 0 1,-1 0-1,-1-1 0,1 1 0,-1-1 1,0 0-1,-1 0 0,1 0 1,-1-1-1,0 1 0,-1-1 0,1 0 1,-1 0-1,-1 0 0,1 0 1,-1 0-1,-1 0 0,1-11 0,-1-3 78,1 14-72,-1 0 1,0 0-1,0 0 1,0 0-1,-1 0 0,0 0 1,-1 0-1,0 0 1,0 0-1,-5-11 1,5 14-209,-2-2 202,0-2-1,1 1 0,-1 0 0,2-1 1,-4-9-1,4-10-4830,5 26-1026,11 1-3410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6563,'260'78'3076,"-255"-76"-2958,0 0-1,-1 0 1,1 0-1,-1 0 1,1 1 0,-1 0-1,0 0 1,5 5-1,-8-7-60,0 0 0,0 0 0,-1 1 0,1-1 0,0 0 0,-1 1 0,1-1 0,-1 0-1,1 1 1,-1-1 0,0 0 0,1 1 0,-1-1 0,0 3 0,0-3-27,1 6 173,0 0 0,1 1 0,0-1 0,0 0 0,1 0 0,-1-1 0,2 1 0,-1 0 0,1-1 0,0 0 0,5 7 0,10 10 235,33 31 1,-4-5 394,-41-40-672,-6-7-122,1 1-1,0 0 0,0-1 1,0 1-1,0-1 0,1 0 1,-1 0-1,1 0 0,-1 0 1,1 0-1,0 0 0,-1-1 1,1 1-1,6 1 1,-8-3 27,-4-85 239,1 46-337,1 0 0,2 1 0,7-41-1,-5 66-7,1 0 0,0 1 0,1 0 0,1 0 0,-1 1 0,2-1 0,0 1 0,0 0 0,1 1 0,0 0 0,1 0 1,0 1-1,1 0 0,0 1 0,20-14 0,-16 12-180,1 1 0,1 1 0,-1 0 0,1 1 0,0 1 0,1 0 0,0 1 0,0 1 0,0 0 0,0 2 0,23-1 0,-22 2 161,20 2 42,-36-1 32,-1 1 1,0-1-1,0 0 1,0 1 0,0-1-1,0 1 1,0 0 0,0-1-1,0 1 1,0 0-1,-1 0 1,1-1 0,0 1-1,0 0 1,0 0 0,-1 0-1,1 0 1,-1 0-1,1 0 1,-1 0 0,1 0-1,-1 0 1,1 0 0,-1 0-1,0 0 1,0 1-1,1-1 1,-1 2 0,1 3 67,0 1 0,0-1 1,-1 1-1,0 0 0,0-1 1,-1 1-1,1-1 0,-1 1 1,-1-1-1,1 1 0,-1-1 1,0 0-1,-1 1 0,0-1 1,0 0-1,0-1 0,0 1 1,-1-1-1,0 1 0,0-1 1,-1 0-1,1 0 0,-1-1 1,0 1-1,0-1 0,-1 0 0,1-1 1,-1 1-1,-11 4 0,-40 20 361,-104 34-1,3-1-804,152-58 275,3 0-6052,3-3 1200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7T14:09:2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6323,'0'0'2657,"0"0"-1003,0 0 62,0 0 7,0 0-213,29-11-176,7-5-917,-5 2 0,0 2 1,1 1-1,47-10 0,429-64 1860,4 32-1681,-123 14-491,-325 26 348,-25 4-1706,-16 7-3942,-45 2-554,2 0-2231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5042,'0'0'4827,"0"0"-1877,0 0-711,3 27-383,-3-27-1856,4 37 631,9 39 0,-12-72-576,1 0 0,-1 0 0,1 0 1,0-1-1,0 1 0,0 0 0,0-1 0,0 1 0,1-1 0,0 0 0,0 1 0,0-1 0,0-1 0,0 1 0,1 0 0,-1-1 0,7 4 0,-1-2 21,0-1-1,1 1 0,-1-2 1,1 1-1,11 0 1,-12-1 4,48 5 64,0-3 0,0-2 0,73-8 0,-85 3-236,1-2-1,-1-2 1,-1-2-1,0-2 1,0-2 0,-1-2-1,58-28 1,-97 41-53,0 0 0,0 0 0,0-1 0,-1 1 0,1-1 0,-1 0 0,1 0 0,-1 0 0,4-5 0,-2-11-5099,-5 18 549</inkml:trace>
  <inkml:trace contextRef="#ctx0" brushRef="#br0" timeOffset="1">254 141 5539,'0'0'6098,"0"0"-4081,0 0-592,0 0-80,0 0-241,0 0-384,188-109-512,-153 96-160,-17 5-48,-18 3-480,0-1-1425,0 6-1152,0 0-4547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42 245 8724,'-35'70'3372,"29"-56"-1638,27-14-1009,0-2-1,0 0 0,30-8 1,116-47-891,-131 42-317,0 2 1,1 1-1,0 2 0,77-11 0,38 21 333,-146 1 304,0 1 0,0 0-1,0 0 1,0 1 0,-1-1-1,1 1 1,-1 1 0,1-1-1,-1 1 1,0-1 0,-1 2-1,1-1 1,-1 0 0,0 1-1,0 0 1,0 0-1,0 0 1,-1 0 0,0 1-1,0-1 1,-1 1 0,1 0-1,-1 0 1,-1 0 0,1 0-1,1 12 1,-3-17 70,0-1 8,0 0-56,0 0-64,0-4-13,1-4-103,0 0 0,1 0 1,0 0-1,0 0 0,1 0 0,0 1 0,0-1 1,1 1-1,0-1 0,1 1 0,-1 1 0,1-1 1,0 0-1,1 1 0,9-8 0,9-8-43,0 1 0,46-30-1,-40 33-88,45-23 0,-63 36 18,0 0 1,0 0 0,1 1-1,-1 1 1,1 0 0,-1 0-1,19 0 1,-30 3-379,-4 30-435,1-25 962,-1 0 0,0 1 1,0-2-1,0 1 0,-1 0 1,1-1-1,-1 1 0,0-1 1,-1 0-1,-7 5 0,-57 35 276,8-5 200,60-39-474,0 1 0,1-1 1,-1 1-1,0-1 0,1 0 0,-1 1 1,0-1-1,1 1 0,-1 0 1,1-1-1,-1 1 0,1-1 1,0 1-1,-1 0 0,1-1 0,-1 1 1,1 0-1,0 0 0,0-1 1,-1 1-1,1 0 0,0 0 1,0-1-1,0 1 0,0 0 0,0 1 1,16 6 493,35-7-264,-46-1-298,39 2 76,-27-1-159,0-1 0,1 0 0,-1-1-1,18-3 1,-34 4-93,16-6-535,-12-4-3123,-5 4-1968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9508,'0'0'2644,"0"0"-1011,0 0-288,0 0-246,0 0-328,4 15-182,15 44-226,-18-57-325,0 1-1,0-1 1,0 1 0,0-1-1,1 1 1,-1-1-1,1 0 1,-1 1-1,1-1 1,0 0 0,0 0-1,0-1 1,0 1-1,0 0 1,1-1 0,-1 1-1,0-1 1,1 1-1,-1-1 1,1 0 0,0 0-1,-1-1 1,1 1-1,0 0 1,-1-1-1,1 1 1,0-1 0,0 0-1,-1 0 1,1 0-1,0-1 1,0 1 0,3-1-1,-3-2-36,0 0 0,-1 0-1,1 0 1,-1 0 0,0 0 0,0 0-1,-1-1 1,1 1 0,0 0 0,-1-1-1,0 0 1,0 1 0,1-6 0,1-1 1,9-28 10,-5 16 80,1 0 0,0 1 1,2 0-1,17-29 1,-24 45-83,1 0 0,0 0 1,0 0-1,0 1 1,1-1-1,-1 1 0,1 0 1,0 0-1,0 1 0,1 0 1,-1 0-1,1 0 1,-1 0-1,1 1 0,0 0 1,0 0-1,0 1 1,0-1-1,0 1 0,0 1 1,10-1-1,-10 1 10,-1 0-1,1 0 1,0 1-1,-1 0 0,1 0 1,-1 0-1,1 1 1,-1-1-1,0 2 1,7 2-1,-2 2 60,0 0 0,-1 1 0,15 15 1,-14-14-43,10 11-10,1-1 0,2 0-1,0-2 1,0-1 0,47 24-1,-64-39-368,-5-1-4198,-1 0 386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6787,'0'0'5699,"0"0"-3522,0 0-497,0 0-63,0 0-672,0 0-289,124 5-240,-77-18-240,0-3-176,0 0 0,6-2-544,0 2-673,0 3-2016,-41 7 79,-6 4-2592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7267,'0'0'3810,"0"0"-1697,0 0-240,0 0-304,0 0-801,0 0-432,-47 151-176,47-135-48,0-6 96,5-2-128,1-5-80,0-3-288,-6 0-1040,0 0-1362,0 0-3008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54 6643,'-271'71'5539,"271"-76"-3651,0 0 177,0-1-368,41-4-944,18-3-145,12-1-288,-1-2-240,7 3-32,-18 0-48,-6 2-320,-18 6-384,-12 2-465,7 3-1040,11-2-720,6-1-1361,-29 1 1216,-6-1-703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3041,'0'0'3613,"0"0"-78,0 0-598,0 0-728,0 0-635,-12 6-603,-5 2-669,0 0 1,1 1-1,0 1 0,-16 14 1,27-20-212,-1 1-1,1 0 1,0 0 0,0 0 0,0 1 0,1 0 0,0 0 0,0 0 0,0 0 0,1 1 0,0-1 0,0 1 0,1 0 0,-1 0 0,2 0 0,-2 7 0,2 65 181,1-79-271,0 1 1,0 0-1,1 0 1,-1 0 0,0 0-1,1 0 1,-1 0-1,1-1 1,-1 1 0,1 0-1,-1 0 1,1-1-1,0 1 1,-1 0 0,1-1-1,0 1 1,0 0-1,-1-1 1,1 1-1,0-1 1,0 0 0,0 1-1,0-1 1,-1 1-1,1-1 1,0 0 0,0 0-1,0 0 1,0 0-1,0 1 1,0-1 0,1 0-1,39 0-9,-29-1 12,-6 2 0,-1-1 0,1-1-1,-1 1 1,1-1 0,-1 0 0,1 0 0,-1 0 0,0-1 0,0 1 0,0-2-1,0 1 1,0 0 0,0-1 0,0 0 0,-1 0 0,1 0 0,-1-1 0,0 1 0,0-1-1,0 0 1,-1 0 0,1-1 0,-1 1 0,0-1 0,0 0 0,-1 1 0,1-1 0,-1 0-1,0-1 1,0 1 0,-1 0 0,0-1 0,0 1 0,1-6 0,-2-10 6,1 17-44,0 0 0,-1 0 0,0 0 0,1 0 0,-2 0 0,1 0 0,0-1-1,-1 1 1,0 0 0,0 0 0,0 0 0,0 1 0,-1-1 0,1 0 0,-1 0 0,0 1 0,-5-7 0,0-6-923,7 8-2573,0 3-2153,0 2-3721</inkml:trace>
  <inkml:trace contextRef="#ctx0" brushRef="#br0" timeOffset="1">177 0 10437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6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10437,'192'9'2209,"-190"-9"-2139,0 0 0,1 0 1,-1 1-1,0-1 0,0 0 1,0 1-1,1 0 0,-1 0 0,0-1 1,0 1-1,0 1 0,0-1 1,0 0-1,0 0 0,-1 1 0,4 2 1,-4-3 0,-1 0 1,0 0-1,1 0 1,-1 1-1,0-1 1,1 0-1,-1 0 0,0 0 1,0 1-1,0-1 1,0 0-1,0 0 1,0 1-1,0-1 1,-1 0-1,0 2 1,0 7 557,1-6-532,1 0 1,0 1 0,0-1-1,0 1 1,1-1 0,-1 0-1,1 0 1,0 0 0,0 0 0,0 0-1,1 0 1,-1-1 0,1 1-1,0-1 1,0 0 0,0 1 0,1-1-1,-1-1 1,1 1 0,0 0-1,-1-1 1,1 0 0,0 0 0,0 0-1,1 0 1,-1-1 0,0 0-1,0 0 1,1 0 0,-1 0 0,8 0-1,-12-15 42,1-4-135,0 0 1,1 0-1,1 0 1,1 0-1,0 0 1,2 1-1,0 0 1,1 0-1,12-22 1,-13 28-22,0 1-1,0 0 1,2 0 0,-1 0-1,1 1 1,0 1 0,1-1-1,0 1 1,0 1 0,1 0-1,0 0 1,0 1 0,1 0 0,-1 0-1,17-5 1,-14 7-312,1 1 0,-1 0 0,1 0 0,0 2 0,0 0 0,25 1 1,-39 0 338,1 1 0,0-1 0,0 1 0,-1 0 1,1-1-1,-1 1 0,1 0 0,0 0 1,-1-1-1,0 1 0,1 0 0,-1 0 0,1 0 1,-1 0-1,0 0 0,0-1 0,1 1 0,-1 0 1,0 0-1,0 0 0,0 0 0,0 0 1,0 0-1,-1 1 0,1 32 433,0-26-240,0 7 289,-1 1 0,-4 29 0,4-40-439,0 0-1,-1 0 1,0-1-1,0 1 1,0 0-1,0 0 1,-1-1-1,0 0 1,0 1-1,0-1 1,-1 0-1,-4 4 1,-7 5 100,11-11-96,1 0 0,-1 1 0,1-1 1,0 1-1,0 0 0,0 0 0,0 0 0,0 0 1,1 1-1,-1-1 0,1 1 0,0-1 0,0 1 1,-1 5-1,4-8-72,1 1 0,0-1-1,-1 0 1,1 0 0,0 0 0,0-1 0,0 1 0,0 0 0,0-1 0,0 1 0,0-1-1,0 0 1,0 1 0,0-1 0,0 0 0,0 0 0,0-1 0,4 1 0,63-2-144,-58 1 132,39-1-90,340-26-937,-386 27 714,14-2 94,-12-1-3255,-6 1-770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7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15575,'0'0'2097,"0"0"-1441,0 0 273,0 0-561,0 0-272,0 0-96,0 0-176,53 0-480,-53 0-673,0 0-1568,0 0-3186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9:14:0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0 895 6467,'71'-11'2526,"503"-81"804,1877-222 1482,-718 101-4077,384-43-247,-2064 252-808,-54 2-4648,-4-1-483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DD961-541A-4A29-A562-BE759FAAD37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EF240-BD0B-41C5-8A64-5942A33F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4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8F6096-2712-40E0-A1A4-FEB6FF14BD11}"/>
              </a:ext>
            </a:extLst>
          </p:cNvPr>
          <p:cNvGrpSpPr/>
          <p:nvPr/>
        </p:nvGrpSpPr>
        <p:grpSpPr>
          <a:xfrm>
            <a:off x="799613" y="5359400"/>
            <a:ext cx="3606800" cy="901700"/>
            <a:chOff x="799613" y="5359400"/>
            <a:chExt cx="3606800" cy="90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1A65D-3A60-47A6-A918-E7815CB78E72}"/>
                </a:ext>
              </a:extLst>
            </p:cNvPr>
            <p:cNvSpPr/>
            <p:nvPr userDrawn="1"/>
          </p:nvSpPr>
          <p:spPr>
            <a:xfrm>
              <a:off x="799613" y="5359400"/>
              <a:ext cx="901700" cy="901700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C70A5E-C115-41FF-930B-08531BE36147}"/>
                </a:ext>
              </a:extLst>
            </p:cNvPr>
            <p:cNvSpPr/>
            <p:nvPr userDrawn="1"/>
          </p:nvSpPr>
          <p:spPr>
            <a:xfrm>
              <a:off x="1701313" y="5359400"/>
              <a:ext cx="901700" cy="90170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857C84-80CF-4781-BE7D-7B4810C56324}"/>
                </a:ext>
              </a:extLst>
            </p:cNvPr>
            <p:cNvSpPr/>
            <p:nvPr userDrawn="1"/>
          </p:nvSpPr>
          <p:spPr>
            <a:xfrm>
              <a:off x="2603013" y="5359400"/>
              <a:ext cx="901700" cy="901700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3AA1FB-C806-4A70-97B6-5C7FE1F19A36}"/>
                </a:ext>
              </a:extLst>
            </p:cNvPr>
            <p:cNvSpPr/>
            <p:nvPr userDrawn="1"/>
          </p:nvSpPr>
          <p:spPr>
            <a:xfrm>
              <a:off x="3504713" y="5359400"/>
              <a:ext cx="901700" cy="9017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001F1-CBAB-4D77-9807-5DAE3EFC95D1}"/>
              </a:ext>
            </a:extLst>
          </p:cNvPr>
          <p:cNvSpPr/>
          <p:nvPr/>
        </p:nvSpPr>
        <p:spPr>
          <a:xfrm>
            <a:off x="-105196" y="-95251"/>
            <a:ext cx="12432970" cy="7096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A close up of a card&#10;&#10;Description automatically generated">
            <a:extLst>
              <a:ext uri="{FF2B5EF4-FFF2-40B4-BE49-F238E27FC236}">
                <a16:creationId xmlns:a16="http://schemas.microsoft.com/office/drawing/2014/main" id="{459D295B-94BE-4291-A3E9-68AB979C2D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335534"/>
            <a:ext cx="3886076" cy="2244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ADAED-70A1-4B33-9DB9-D9532460AD29}"/>
              </a:ext>
            </a:extLst>
          </p:cNvPr>
          <p:cNvSpPr/>
          <p:nvPr/>
        </p:nvSpPr>
        <p:spPr>
          <a:xfrm>
            <a:off x="0" y="1663700"/>
            <a:ext cx="12192000" cy="3695700"/>
          </a:xfrm>
          <a:prstGeom prst="rect">
            <a:avLst/>
          </a:prstGeom>
          <a:solidFill>
            <a:srgbClr val="313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F7DB5-9D2A-4135-941E-32A021AB84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613" y="2709416"/>
            <a:ext cx="8782879" cy="4960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Module/Unit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6E406-1B36-4021-98CE-F35C9B22BC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9613" y="3383368"/>
            <a:ext cx="11044517" cy="12200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Learning Outcome/Objective</a:t>
            </a:r>
          </a:p>
          <a:p>
            <a:r>
              <a:rPr lang="en-US" dirty="0"/>
              <a:t>(Use every time there is a new learning objective)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708E3-951D-4B44-9418-8A113B3A87A6}"/>
              </a:ext>
            </a:extLst>
          </p:cNvPr>
          <p:cNvSpPr txBox="1"/>
          <p:nvPr/>
        </p:nvSpPr>
        <p:spPr>
          <a:xfrm>
            <a:off x="7230768" y="5610629"/>
            <a:ext cx="446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20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20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2000" dirty="0">
              <a:solidFill>
                <a:srgbClr val="002856"/>
              </a:solidFill>
              <a:latin typeface="+mj-lt"/>
            </a:endParaRP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E986E854-9F4C-4F2E-88D0-99C690C08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63" y="401865"/>
            <a:ext cx="2426413" cy="6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5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F8F6096-2712-40E0-A1A4-FEB6FF14BD11}"/>
              </a:ext>
            </a:extLst>
          </p:cNvPr>
          <p:cNvGrpSpPr/>
          <p:nvPr/>
        </p:nvGrpSpPr>
        <p:grpSpPr>
          <a:xfrm>
            <a:off x="784324" y="5335589"/>
            <a:ext cx="3606800" cy="901700"/>
            <a:chOff x="799613" y="5359400"/>
            <a:chExt cx="3606800" cy="9017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F1A65D-3A60-47A6-A918-E7815CB78E72}"/>
                </a:ext>
              </a:extLst>
            </p:cNvPr>
            <p:cNvSpPr/>
            <p:nvPr userDrawn="1"/>
          </p:nvSpPr>
          <p:spPr>
            <a:xfrm>
              <a:off x="799613" y="5359400"/>
              <a:ext cx="901700" cy="901700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C70A5E-C115-41FF-930B-08531BE36147}"/>
                </a:ext>
              </a:extLst>
            </p:cNvPr>
            <p:cNvSpPr/>
            <p:nvPr userDrawn="1"/>
          </p:nvSpPr>
          <p:spPr>
            <a:xfrm>
              <a:off x="1701313" y="5359400"/>
              <a:ext cx="901700" cy="90170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857C84-80CF-4781-BE7D-7B4810C56324}"/>
                </a:ext>
              </a:extLst>
            </p:cNvPr>
            <p:cNvSpPr/>
            <p:nvPr userDrawn="1"/>
          </p:nvSpPr>
          <p:spPr>
            <a:xfrm>
              <a:off x="2603013" y="5359400"/>
              <a:ext cx="901700" cy="901700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3AA1FB-C806-4A70-97B6-5C7FE1F19A36}"/>
                </a:ext>
              </a:extLst>
            </p:cNvPr>
            <p:cNvSpPr/>
            <p:nvPr userDrawn="1"/>
          </p:nvSpPr>
          <p:spPr>
            <a:xfrm>
              <a:off x="3504713" y="5359400"/>
              <a:ext cx="901700" cy="9017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03001F1-CBAB-4D77-9807-5DAE3EFC95D1}"/>
              </a:ext>
            </a:extLst>
          </p:cNvPr>
          <p:cNvSpPr/>
          <p:nvPr/>
        </p:nvSpPr>
        <p:spPr>
          <a:xfrm>
            <a:off x="-120485" y="-119062"/>
            <a:ext cx="12432970" cy="7096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1" name="Picture 30" descr="A close up of a card&#10;&#10;Description automatically generated">
            <a:extLst>
              <a:ext uri="{FF2B5EF4-FFF2-40B4-BE49-F238E27FC236}">
                <a16:creationId xmlns:a16="http://schemas.microsoft.com/office/drawing/2014/main" id="{459D295B-94BE-4291-A3E9-68AB979C2D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5289" y="4311723"/>
            <a:ext cx="3886076" cy="224492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A6ADAED-70A1-4B33-9DB9-D9532460AD29}"/>
              </a:ext>
            </a:extLst>
          </p:cNvPr>
          <p:cNvSpPr/>
          <p:nvPr/>
        </p:nvSpPr>
        <p:spPr>
          <a:xfrm>
            <a:off x="-15289" y="1639889"/>
            <a:ext cx="12192000" cy="3695700"/>
          </a:xfrm>
          <a:prstGeom prst="rect">
            <a:avLst/>
          </a:prstGeom>
          <a:solidFill>
            <a:srgbClr val="313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476708E3-951D-4B44-9418-8A113B3A87A6}"/>
              </a:ext>
            </a:extLst>
          </p:cNvPr>
          <p:cNvSpPr txBox="1"/>
          <p:nvPr/>
        </p:nvSpPr>
        <p:spPr>
          <a:xfrm>
            <a:off x="7215479" y="5586818"/>
            <a:ext cx="446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20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20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2000" dirty="0">
              <a:solidFill>
                <a:srgbClr val="002856"/>
              </a:solidFill>
              <a:latin typeface="+mj-lt"/>
            </a:endParaRPr>
          </a:p>
        </p:txBody>
      </p:sp>
      <p:pic>
        <p:nvPicPr>
          <p:cNvPr id="36" name="Picture 35" descr="A picture containing clock&#10;&#10;Description automatically generated">
            <a:extLst>
              <a:ext uri="{FF2B5EF4-FFF2-40B4-BE49-F238E27FC236}">
                <a16:creationId xmlns:a16="http://schemas.microsoft.com/office/drawing/2014/main" id="{E986E854-9F4C-4F2E-88D0-99C690C08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74" y="378054"/>
            <a:ext cx="2426413" cy="610664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26820B91-8372-40F6-924E-A1F7D3F162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4324" y="2701804"/>
            <a:ext cx="8782879" cy="4960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Session Summary</a:t>
            </a:r>
            <a:endParaRPr lang="en-GB" dirty="0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03D9E9AB-513A-4300-AF61-78CCD93A44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4324" y="3375756"/>
            <a:ext cx="11044517" cy="12200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Objective Recap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AD4B97C-259D-4AC2-8185-8933B18FF9EB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544483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7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8161E28-989F-44D3-B616-5E592E3B64CF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13267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61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6458DF5-C948-4F93-B13D-8611D31AFE28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811034"/>
            <a:ext cx="5387010" cy="561978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1" y="119662"/>
            <a:ext cx="9285794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788378-4BE8-403F-A9A3-44F105B49F21}"/>
              </a:ext>
            </a:extLst>
          </p:cNvPr>
          <p:cNvCxnSpPr>
            <a:cxnSpLocks/>
          </p:cNvCxnSpPr>
          <p:nvPr/>
        </p:nvCxnSpPr>
        <p:spPr>
          <a:xfrm>
            <a:off x="6259611" y="834887"/>
            <a:ext cx="0" cy="536713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530122-18BF-4992-99DB-6700ED8E1B30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87" y="834886"/>
            <a:ext cx="5531969" cy="56293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1326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1326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21804"/>
            <a:ext cx="9293746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13267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788378-4BE8-403F-A9A3-44F105B49F21}"/>
              </a:ext>
            </a:extLst>
          </p:cNvPr>
          <p:cNvCxnSpPr>
            <a:cxnSpLocks/>
          </p:cNvCxnSpPr>
          <p:nvPr/>
        </p:nvCxnSpPr>
        <p:spPr>
          <a:xfrm>
            <a:off x="6259611" y="1292087"/>
            <a:ext cx="0" cy="490993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A792A1D-9DA2-4AB2-8BBD-AC5E059E94C8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C0E5A8A-F0A8-44F2-A983-7B5E52B1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990" y="819282"/>
            <a:ext cx="5572540" cy="82391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336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F420F20-78EF-4516-8B56-8E42134B5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990" y="1754380"/>
            <a:ext cx="5572540" cy="4688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CFB289A-449B-4672-8B70-4B3A4C3D0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063" y="819282"/>
            <a:ext cx="5572540" cy="82391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336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6131804-2DAD-4610-ADF0-C12B84CAB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063" y="1754380"/>
            <a:ext cx="5572540" cy="4688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34FA77-526C-417A-8852-0C21735D08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9678"/>
            <a:ext cx="878287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37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D437BB5-C834-44D9-B8D8-E12E96B81410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8990" y="813091"/>
            <a:ext cx="11330765" cy="56415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1326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002856"/>
                </a:solidFill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GB" dirty="0"/>
              <a:t>Relist objectives and discuss the achievement of these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1" y="118776"/>
            <a:ext cx="9139860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13267"/>
                </a:solidFill>
              </a:defRPr>
            </a:lvl1pPr>
          </a:lstStyle>
          <a:p>
            <a:r>
              <a:rPr lang="en-US" dirty="0"/>
              <a:t>Objective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54C4FE-CB7B-4653-98B8-CAEB6E5782BD}"/>
              </a:ext>
            </a:extLst>
          </p:cNvPr>
          <p:cNvGrpSpPr/>
          <p:nvPr/>
        </p:nvGrpSpPr>
        <p:grpSpPr>
          <a:xfrm>
            <a:off x="546652" y="6454669"/>
            <a:ext cx="2216425" cy="403331"/>
            <a:chOff x="546652" y="6314471"/>
            <a:chExt cx="2216425" cy="556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273BE1-766A-4E99-A632-AC2EEE8F4DB5}"/>
                </a:ext>
              </a:extLst>
            </p:cNvPr>
            <p:cNvSpPr/>
            <p:nvPr userDrawn="1"/>
          </p:nvSpPr>
          <p:spPr>
            <a:xfrm>
              <a:off x="546652" y="6314471"/>
              <a:ext cx="556591" cy="556591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E9E19C-496E-4F4B-B384-2120A43BCF73}"/>
                </a:ext>
              </a:extLst>
            </p:cNvPr>
            <p:cNvSpPr/>
            <p:nvPr userDrawn="1"/>
          </p:nvSpPr>
          <p:spPr>
            <a:xfrm>
              <a:off x="1093304" y="6314471"/>
              <a:ext cx="556591" cy="556591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235148-179E-40D3-9B20-CFA8F50BA052}"/>
                </a:ext>
              </a:extLst>
            </p:cNvPr>
            <p:cNvSpPr/>
            <p:nvPr userDrawn="1"/>
          </p:nvSpPr>
          <p:spPr>
            <a:xfrm>
              <a:off x="1649895" y="6314471"/>
              <a:ext cx="556591" cy="556591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D90D02-176B-406A-A4A4-F74C994405F4}"/>
                </a:ext>
              </a:extLst>
            </p:cNvPr>
            <p:cNvSpPr/>
            <p:nvPr userDrawn="1"/>
          </p:nvSpPr>
          <p:spPr>
            <a:xfrm>
              <a:off x="2206486" y="6314471"/>
              <a:ext cx="556591" cy="5565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DF7696-6249-4B6D-80BD-B887AC1572FD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187485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002856"/>
                </a:solidFill>
              </a:defRPr>
            </a:lvl1pPr>
          </a:lstStyle>
          <a:p>
            <a:r>
              <a:rPr lang="en-US" dirty="0"/>
              <a:t>Questions &amp; Answers</a:t>
            </a:r>
            <a:endParaRPr lang="en-GB" dirty="0"/>
          </a:p>
        </p:txBody>
      </p:sp>
      <p:pic>
        <p:nvPicPr>
          <p:cNvPr id="5" name="Picture 4" descr="A picture containing indoor, keyboard, computer, toy&#10;&#10;Description automatically generated">
            <a:extLst>
              <a:ext uri="{FF2B5EF4-FFF2-40B4-BE49-F238E27FC236}">
                <a16:creationId xmlns:a16="http://schemas.microsoft.com/office/drawing/2014/main" id="{B5F222B1-CEA8-3146-B58C-46E447D8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0" y="798490"/>
            <a:ext cx="11296233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9CDD01-2B9A-4472-9249-9870094B0F61}"/>
              </a:ext>
            </a:extLst>
          </p:cNvPr>
          <p:cNvSpPr/>
          <p:nvPr/>
        </p:nvSpPr>
        <p:spPr>
          <a:xfrm>
            <a:off x="-79513" y="-55659"/>
            <a:ext cx="626165" cy="6981245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E5E37F-8EE6-49EF-A894-6F5662F15AE2}"/>
              </a:ext>
            </a:extLst>
          </p:cNvPr>
          <p:cNvGrpSpPr/>
          <p:nvPr/>
        </p:nvGrpSpPr>
        <p:grpSpPr>
          <a:xfrm>
            <a:off x="546652" y="6462620"/>
            <a:ext cx="2216425" cy="403331"/>
            <a:chOff x="546652" y="6314471"/>
            <a:chExt cx="2216425" cy="5565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948182-06AC-4769-942A-E77DC61C11C4}"/>
                </a:ext>
              </a:extLst>
            </p:cNvPr>
            <p:cNvSpPr/>
            <p:nvPr userDrawn="1"/>
          </p:nvSpPr>
          <p:spPr>
            <a:xfrm>
              <a:off x="546652" y="6314471"/>
              <a:ext cx="556591" cy="556591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EBCB2E-70CC-4C19-9AF7-4D87D2E06AEB}"/>
                </a:ext>
              </a:extLst>
            </p:cNvPr>
            <p:cNvSpPr/>
            <p:nvPr userDrawn="1"/>
          </p:nvSpPr>
          <p:spPr>
            <a:xfrm>
              <a:off x="1093304" y="6314471"/>
              <a:ext cx="556591" cy="556591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0E46B9-7576-4671-BA3D-5C28B303D6C3}"/>
                </a:ext>
              </a:extLst>
            </p:cNvPr>
            <p:cNvSpPr/>
            <p:nvPr userDrawn="1"/>
          </p:nvSpPr>
          <p:spPr>
            <a:xfrm>
              <a:off x="1649895" y="6314471"/>
              <a:ext cx="556591" cy="556591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EA7352-46A5-4A6A-BFE2-552DFF9AFC8C}"/>
                </a:ext>
              </a:extLst>
            </p:cNvPr>
            <p:cNvSpPr/>
            <p:nvPr userDrawn="1"/>
          </p:nvSpPr>
          <p:spPr>
            <a:xfrm>
              <a:off x="2206486" y="6314471"/>
              <a:ext cx="556591" cy="5565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ADDF9A9-368D-4253-8AE6-EDF1F8B5520B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uilding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kills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for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etter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utures</a:t>
            </a:r>
            <a:endParaRPr lang="en-GB" sz="1600" dirty="0">
              <a:solidFill>
                <a:srgbClr val="333366"/>
              </a:solidFill>
              <a:latin typeface="+mj-lt"/>
            </a:endParaRPr>
          </a:p>
        </p:txBody>
      </p:sp>
      <p:pic>
        <p:nvPicPr>
          <p:cNvPr id="15" name="Picture 14" descr="Estio Official Logo 2020&#10;&#10;estio.co.uk">
            <a:extLst>
              <a:ext uri="{FF2B5EF4-FFF2-40B4-BE49-F238E27FC236}">
                <a16:creationId xmlns:a16="http://schemas.microsoft.com/office/drawing/2014/main" id="{A535CB2B-74D3-48C2-92C4-EF4E2A4CE4D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25" y="145354"/>
            <a:ext cx="1938818" cy="4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85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rgbClr val="00285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.png"/><Relationship Id="rId21" Type="http://schemas.openxmlformats.org/officeDocument/2006/relationships/image" Target="../media/image73.png"/><Relationship Id="rId42" Type="http://schemas.openxmlformats.org/officeDocument/2006/relationships/customXml" Target="../ink/ink84.xml"/><Relationship Id="rId63" Type="http://schemas.openxmlformats.org/officeDocument/2006/relationships/image" Target="../media/image94.png"/><Relationship Id="rId84" Type="http://schemas.openxmlformats.org/officeDocument/2006/relationships/customXml" Target="../ink/ink105.xml"/><Relationship Id="rId138" Type="http://schemas.openxmlformats.org/officeDocument/2006/relationships/customXml" Target="../ink/ink132.xml"/><Relationship Id="rId107" Type="http://schemas.openxmlformats.org/officeDocument/2006/relationships/image" Target="../media/image116.png"/><Relationship Id="rId11" Type="http://schemas.openxmlformats.org/officeDocument/2006/relationships/image" Target="../media/image68.png"/><Relationship Id="rId32" Type="http://schemas.openxmlformats.org/officeDocument/2006/relationships/customXml" Target="../ink/ink79.xml"/><Relationship Id="rId53" Type="http://schemas.openxmlformats.org/officeDocument/2006/relationships/image" Target="../media/image89.png"/><Relationship Id="rId74" Type="http://schemas.openxmlformats.org/officeDocument/2006/relationships/customXml" Target="../ink/ink100.xml"/><Relationship Id="rId128" Type="http://schemas.openxmlformats.org/officeDocument/2006/relationships/customXml" Target="../ink/ink127.xml"/><Relationship Id="rId149" Type="http://schemas.openxmlformats.org/officeDocument/2006/relationships/image" Target="../media/image137.png"/><Relationship Id="rId5" Type="http://schemas.openxmlformats.org/officeDocument/2006/relationships/image" Target="../media/image65.png"/><Relationship Id="rId95" Type="http://schemas.openxmlformats.org/officeDocument/2006/relationships/image" Target="../media/image110.png"/><Relationship Id="rId22" Type="http://schemas.openxmlformats.org/officeDocument/2006/relationships/customXml" Target="../ink/ink74.xml"/><Relationship Id="rId27" Type="http://schemas.openxmlformats.org/officeDocument/2006/relationships/image" Target="../media/image76.png"/><Relationship Id="rId43" Type="http://schemas.openxmlformats.org/officeDocument/2006/relationships/image" Target="../media/image84.png"/><Relationship Id="rId48" Type="http://schemas.openxmlformats.org/officeDocument/2006/relationships/customXml" Target="../ink/ink87.xml"/><Relationship Id="rId64" Type="http://schemas.openxmlformats.org/officeDocument/2006/relationships/customXml" Target="../ink/ink95.xml"/><Relationship Id="rId69" Type="http://schemas.openxmlformats.org/officeDocument/2006/relationships/image" Target="../media/image97.png"/><Relationship Id="rId113" Type="http://schemas.openxmlformats.org/officeDocument/2006/relationships/image" Target="../media/image119.png"/><Relationship Id="rId118" Type="http://schemas.openxmlformats.org/officeDocument/2006/relationships/customXml" Target="../ink/ink122.xml"/><Relationship Id="rId134" Type="http://schemas.openxmlformats.org/officeDocument/2006/relationships/customXml" Target="../ink/ink130.xml"/><Relationship Id="rId139" Type="http://schemas.openxmlformats.org/officeDocument/2006/relationships/image" Target="../media/image132.png"/><Relationship Id="rId80" Type="http://schemas.openxmlformats.org/officeDocument/2006/relationships/customXml" Target="../ink/ink103.xml"/><Relationship Id="rId85" Type="http://schemas.openxmlformats.org/officeDocument/2006/relationships/image" Target="../media/image105.png"/><Relationship Id="rId150" Type="http://schemas.openxmlformats.org/officeDocument/2006/relationships/customXml" Target="../ink/ink138.xml"/><Relationship Id="rId12" Type="http://schemas.openxmlformats.org/officeDocument/2006/relationships/customXml" Target="../ink/ink69.xml"/><Relationship Id="rId17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customXml" Target="../ink/ink82.xml"/><Relationship Id="rId59" Type="http://schemas.openxmlformats.org/officeDocument/2006/relationships/image" Target="../media/image92.png"/><Relationship Id="rId103" Type="http://schemas.openxmlformats.org/officeDocument/2006/relationships/image" Target="../media/image114.png"/><Relationship Id="rId108" Type="http://schemas.openxmlformats.org/officeDocument/2006/relationships/customXml" Target="../ink/ink117.xml"/><Relationship Id="rId124" Type="http://schemas.openxmlformats.org/officeDocument/2006/relationships/customXml" Target="../ink/ink125.xml"/><Relationship Id="rId129" Type="http://schemas.openxmlformats.org/officeDocument/2006/relationships/image" Target="../media/image127.png"/><Relationship Id="rId54" Type="http://schemas.openxmlformats.org/officeDocument/2006/relationships/customXml" Target="../ink/ink90.xml"/><Relationship Id="rId70" Type="http://schemas.openxmlformats.org/officeDocument/2006/relationships/customXml" Target="../ink/ink98.xml"/><Relationship Id="rId75" Type="http://schemas.openxmlformats.org/officeDocument/2006/relationships/image" Target="../media/image100.png"/><Relationship Id="rId91" Type="http://schemas.openxmlformats.org/officeDocument/2006/relationships/image" Target="../media/image108.png"/><Relationship Id="rId96" Type="http://schemas.openxmlformats.org/officeDocument/2006/relationships/customXml" Target="../ink/ink111.xml"/><Relationship Id="rId140" Type="http://schemas.openxmlformats.org/officeDocument/2006/relationships/customXml" Target="../ink/ink133.xml"/><Relationship Id="rId145" Type="http://schemas.openxmlformats.org/officeDocument/2006/relationships/image" Target="../media/image13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6.xml"/><Relationship Id="rId23" Type="http://schemas.openxmlformats.org/officeDocument/2006/relationships/image" Target="../media/image74.png"/><Relationship Id="rId28" Type="http://schemas.openxmlformats.org/officeDocument/2006/relationships/customXml" Target="../ink/ink77.xml"/><Relationship Id="rId49" Type="http://schemas.openxmlformats.org/officeDocument/2006/relationships/image" Target="../media/image87.png"/><Relationship Id="rId114" Type="http://schemas.openxmlformats.org/officeDocument/2006/relationships/customXml" Target="../ink/ink120.xml"/><Relationship Id="rId119" Type="http://schemas.openxmlformats.org/officeDocument/2006/relationships/image" Target="../media/image122.png"/><Relationship Id="rId44" Type="http://schemas.openxmlformats.org/officeDocument/2006/relationships/customXml" Target="../ink/ink85.xml"/><Relationship Id="rId60" Type="http://schemas.openxmlformats.org/officeDocument/2006/relationships/customXml" Target="../ink/ink93.xml"/><Relationship Id="rId65" Type="http://schemas.openxmlformats.org/officeDocument/2006/relationships/image" Target="../media/image95.png"/><Relationship Id="rId81" Type="http://schemas.openxmlformats.org/officeDocument/2006/relationships/image" Target="../media/image103.png"/><Relationship Id="rId86" Type="http://schemas.openxmlformats.org/officeDocument/2006/relationships/customXml" Target="../ink/ink106.xml"/><Relationship Id="rId130" Type="http://schemas.openxmlformats.org/officeDocument/2006/relationships/customXml" Target="../ink/ink128.xml"/><Relationship Id="rId135" Type="http://schemas.openxmlformats.org/officeDocument/2006/relationships/image" Target="../media/image130.png"/><Relationship Id="rId151" Type="http://schemas.openxmlformats.org/officeDocument/2006/relationships/image" Target="../media/image138.png"/><Relationship Id="rId13" Type="http://schemas.openxmlformats.org/officeDocument/2006/relationships/image" Target="../media/image69.png"/><Relationship Id="rId18" Type="http://schemas.openxmlformats.org/officeDocument/2006/relationships/customXml" Target="../ink/ink72.xml"/><Relationship Id="rId39" Type="http://schemas.openxmlformats.org/officeDocument/2006/relationships/image" Target="../media/image82.png"/><Relationship Id="rId109" Type="http://schemas.openxmlformats.org/officeDocument/2006/relationships/image" Target="../media/image117.png"/><Relationship Id="rId34" Type="http://schemas.openxmlformats.org/officeDocument/2006/relationships/customXml" Target="../ink/ink80.xml"/><Relationship Id="rId50" Type="http://schemas.openxmlformats.org/officeDocument/2006/relationships/customXml" Target="../ink/ink88.xml"/><Relationship Id="rId55" Type="http://schemas.openxmlformats.org/officeDocument/2006/relationships/image" Target="../media/image90.png"/><Relationship Id="rId76" Type="http://schemas.openxmlformats.org/officeDocument/2006/relationships/customXml" Target="../ink/ink101.xml"/><Relationship Id="rId97" Type="http://schemas.openxmlformats.org/officeDocument/2006/relationships/image" Target="../media/image111.png"/><Relationship Id="rId104" Type="http://schemas.openxmlformats.org/officeDocument/2006/relationships/customXml" Target="../ink/ink115.xml"/><Relationship Id="rId120" Type="http://schemas.openxmlformats.org/officeDocument/2006/relationships/customXml" Target="../ink/ink123.xml"/><Relationship Id="rId125" Type="http://schemas.openxmlformats.org/officeDocument/2006/relationships/image" Target="../media/image125.png"/><Relationship Id="rId141" Type="http://schemas.openxmlformats.org/officeDocument/2006/relationships/image" Target="../media/image133.png"/><Relationship Id="rId146" Type="http://schemas.openxmlformats.org/officeDocument/2006/relationships/customXml" Target="../ink/ink136.xml"/><Relationship Id="rId7" Type="http://schemas.openxmlformats.org/officeDocument/2006/relationships/image" Target="../media/image66.png"/><Relationship Id="rId71" Type="http://schemas.openxmlformats.org/officeDocument/2006/relationships/image" Target="../media/image98.png"/><Relationship Id="rId92" Type="http://schemas.openxmlformats.org/officeDocument/2006/relationships/customXml" Target="../ink/ink109.xml"/><Relationship Id="rId2" Type="http://schemas.openxmlformats.org/officeDocument/2006/relationships/customXml" Target="../ink/ink64.xml"/><Relationship Id="rId29" Type="http://schemas.openxmlformats.org/officeDocument/2006/relationships/image" Target="../media/image77.png"/><Relationship Id="rId24" Type="http://schemas.openxmlformats.org/officeDocument/2006/relationships/customXml" Target="../ink/ink75.xml"/><Relationship Id="rId40" Type="http://schemas.openxmlformats.org/officeDocument/2006/relationships/customXml" Target="../ink/ink83.xml"/><Relationship Id="rId45" Type="http://schemas.openxmlformats.org/officeDocument/2006/relationships/image" Target="../media/image85.png"/><Relationship Id="rId66" Type="http://schemas.openxmlformats.org/officeDocument/2006/relationships/customXml" Target="../ink/ink96.xml"/><Relationship Id="rId87" Type="http://schemas.openxmlformats.org/officeDocument/2006/relationships/image" Target="../media/image106.png"/><Relationship Id="rId110" Type="http://schemas.openxmlformats.org/officeDocument/2006/relationships/customXml" Target="../ink/ink118.xml"/><Relationship Id="rId115" Type="http://schemas.openxmlformats.org/officeDocument/2006/relationships/image" Target="../media/image120.png"/><Relationship Id="rId131" Type="http://schemas.openxmlformats.org/officeDocument/2006/relationships/image" Target="../media/image128.png"/><Relationship Id="rId136" Type="http://schemas.openxmlformats.org/officeDocument/2006/relationships/customXml" Target="../ink/ink131.xml"/><Relationship Id="rId61" Type="http://schemas.openxmlformats.org/officeDocument/2006/relationships/image" Target="../media/image93.png"/><Relationship Id="rId82" Type="http://schemas.openxmlformats.org/officeDocument/2006/relationships/customXml" Target="../ink/ink104.xml"/><Relationship Id="rId152" Type="http://schemas.openxmlformats.org/officeDocument/2006/relationships/customXml" Target="../ink/ink139.xml"/><Relationship Id="rId19" Type="http://schemas.openxmlformats.org/officeDocument/2006/relationships/image" Target="../media/image72.png"/><Relationship Id="rId14" Type="http://schemas.openxmlformats.org/officeDocument/2006/relationships/customXml" Target="../ink/ink70.xml"/><Relationship Id="rId30" Type="http://schemas.openxmlformats.org/officeDocument/2006/relationships/customXml" Target="../ink/ink78.xml"/><Relationship Id="rId35" Type="http://schemas.openxmlformats.org/officeDocument/2006/relationships/image" Target="../media/image80.png"/><Relationship Id="rId56" Type="http://schemas.openxmlformats.org/officeDocument/2006/relationships/customXml" Target="../ink/ink91.xml"/><Relationship Id="rId77" Type="http://schemas.openxmlformats.org/officeDocument/2006/relationships/image" Target="../media/image101.png"/><Relationship Id="rId100" Type="http://schemas.openxmlformats.org/officeDocument/2006/relationships/customXml" Target="../ink/ink113.xml"/><Relationship Id="rId105" Type="http://schemas.openxmlformats.org/officeDocument/2006/relationships/image" Target="../media/image115.png"/><Relationship Id="rId126" Type="http://schemas.openxmlformats.org/officeDocument/2006/relationships/customXml" Target="../ink/ink126.xml"/><Relationship Id="rId147" Type="http://schemas.openxmlformats.org/officeDocument/2006/relationships/image" Target="../media/image136.png"/><Relationship Id="rId8" Type="http://schemas.openxmlformats.org/officeDocument/2006/relationships/customXml" Target="../ink/ink67.xml"/><Relationship Id="rId51" Type="http://schemas.openxmlformats.org/officeDocument/2006/relationships/image" Target="../media/image88.png"/><Relationship Id="rId72" Type="http://schemas.openxmlformats.org/officeDocument/2006/relationships/customXml" Target="../ink/ink99.xml"/><Relationship Id="rId93" Type="http://schemas.openxmlformats.org/officeDocument/2006/relationships/image" Target="../media/image109.png"/><Relationship Id="rId98" Type="http://schemas.openxmlformats.org/officeDocument/2006/relationships/customXml" Target="../ink/ink112.xml"/><Relationship Id="rId121" Type="http://schemas.openxmlformats.org/officeDocument/2006/relationships/image" Target="../media/image123.png"/><Relationship Id="rId142" Type="http://schemas.openxmlformats.org/officeDocument/2006/relationships/customXml" Target="../ink/ink134.xml"/><Relationship Id="rId3" Type="http://schemas.openxmlformats.org/officeDocument/2006/relationships/image" Target="../media/image64.png"/><Relationship Id="rId25" Type="http://schemas.openxmlformats.org/officeDocument/2006/relationships/image" Target="../media/image75.png"/><Relationship Id="rId46" Type="http://schemas.openxmlformats.org/officeDocument/2006/relationships/customXml" Target="../ink/ink86.xml"/><Relationship Id="rId67" Type="http://schemas.openxmlformats.org/officeDocument/2006/relationships/image" Target="../media/image96.png"/><Relationship Id="rId116" Type="http://schemas.openxmlformats.org/officeDocument/2006/relationships/customXml" Target="../ink/ink121.xml"/><Relationship Id="rId137" Type="http://schemas.openxmlformats.org/officeDocument/2006/relationships/image" Target="../media/image131.png"/><Relationship Id="rId20" Type="http://schemas.openxmlformats.org/officeDocument/2006/relationships/customXml" Target="../ink/ink73.xml"/><Relationship Id="rId41" Type="http://schemas.openxmlformats.org/officeDocument/2006/relationships/image" Target="../media/image83.png"/><Relationship Id="rId62" Type="http://schemas.openxmlformats.org/officeDocument/2006/relationships/customXml" Target="../ink/ink94.xml"/><Relationship Id="rId83" Type="http://schemas.openxmlformats.org/officeDocument/2006/relationships/image" Target="../media/image104.png"/><Relationship Id="rId88" Type="http://schemas.openxmlformats.org/officeDocument/2006/relationships/customXml" Target="../ink/ink107.xml"/><Relationship Id="rId111" Type="http://schemas.openxmlformats.org/officeDocument/2006/relationships/image" Target="../media/image118.png"/><Relationship Id="rId132" Type="http://schemas.openxmlformats.org/officeDocument/2006/relationships/customXml" Target="../ink/ink129.xml"/><Relationship Id="rId153" Type="http://schemas.openxmlformats.org/officeDocument/2006/relationships/image" Target="../media/image139.png"/><Relationship Id="rId15" Type="http://schemas.openxmlformats.org/officeDocument/2006/relationships/image" Target="../media/image70.png"/><Relationship Id="rId36" Type="http://schemas.openxmlformats.org/officeDocument/2006/relationships/customXml" Target="../ink/ink81.xml"/><Relationship Id="rId57" Type="http://schemas.openxmlformats.org/officeDocument/2006/relationships/image" Target="../media/image91.png"/><Relationship Id="rId106" Type="http://schemas.openxmlformats.org/officeDocument/2006/relationships/customXml" Target="../ink/ink116.xml"/><Relationship Id="rId127" Type="http://schemas.openxmlformats.org/officeDocument/2006/relationships/image" Target="../media/image126.png"/><Relationship Id="rId10" Type="http://schemas.openxmlformats.org/officeDocument/2006/relationships/customXml" Target="../ink/ink68.xml"/><Relationship Id="rId31" Type="http://schemas.openxmlformats.org/officeDocument/2006/relationships/image" Target="../media/image78.png"/><Relationship Id="rId52" Type="http://schemas.openxmlformats.org/officeDocument/2006/relationships/customXml" Target="../ink/ink89.xml"/><Relationship Id="rId73" Type="http://schemas.openxmlformats.org/officeDocument/2006/relationships/image" Target="../media/image99.png"/><Relationship Id="rId78" Type="http://schemas.openxmlformats.org/officeDocument/2006/relationships/customXml" Target="../ink/ink102.xml"/><Relationship Id="rId94" Type="http://schemas.openxmlformats.org/officeDocument/2006/relationships/customXml" Target="../ink/ink110.xml"/><Relationship Id="rId99" Type="http://schemas.openxmlformats.org/officeDocument/2006/relationships/image" Target="../media/image112.png"/><Relationship Id="rId101" Type="http://schemas.openxmlformats.org/officeDocument/2006/relationships/image" Target="../media/image113.png"/><Relationship Id="rId122" Type="http://schemas.openxmlformats.org/officeDocument/2006/relationships/customXml" Target="../ink/ink124.xml"/><Relationship Id="rId143" Type="http://schemas.openxmlformats.org/officeDocument/2006/relationships/image" Target="../media/image134.png"/><Relationship Id="rId148" Type="http://schemas.openxmlformats.org/officeDocument/2006/relationships/customXml" Target="../ink/ink137.xml"/><Relationship Id="rId4" Type="http://schemas.openxmlformats.org/officeDocument/2006/relationships/customXml" Target="../ink/ink65.xml"/><Relationship Id="rId9" Type="http://schemas.openxmlformats.org/officeDocument/2006/relationships/image" Target="../media/image67.png"/><Relationship Id="rId26" Type="http://schemas.openxmlformats.org/officeDocument/2006/relationships/customXml" Target="../ink/ink76.xml"/><Relationship Id="rId47" Type="http://schemas.openxmlformats.org/officeDocument/2006/relationships/image" Target="../media/image86.png"/><Relationship Id="rId68" Type="http://schemas.openxmlformats.org/officeDocument/2006/relationships/customXml" Target="../ink/ink97.xml"/><Relationship Id="rId89" Type="http://schemas.openxmlformats.org/officeDocument/2006/relationships/image" Target="../media/image107.png"/><Relationship Id="rId112" Type="http://schemas.openxmlformats.org/officeDocument/2006/relationships/customXml" Target="../ink/ink119.xml"/><Relationship Id="rId133" Type="http://schemas.openxmlformats.org/officeDocument/2006/relationships/image" Target="../media/image129.png"/><Relationship Id="rId16" Type="http://schemas.openxmlformats.org/officeDocument/2006/relationships/customXml" Target="../ink/ink71.xml"/><Relationship Id="rId37" Type="http://schemas.openxmlformats.org/officeDocument/2006/relationships/image" Target="../media/image81.png"/><Relationship Id="rId58" Type="http://schemas.openxmlformats.org/officeDocument/2006/relationships/customXml" Target="../ink/ink92.xml"/><Relationship Id="rId79" Type="http://schemas.openxmlformats.org/officeDocument/2006/relationships/image" Target="../media/image102.png"/><Relationship Id="rId102" Type="http://schemas.openxmlformats.org/officeDocument/2006/relationships/customXml" Target="../ink/ink114.xml"/><Relationship Id="rId123" Type="http://schemas.openxmlformats.org/officeDocument/2006/relationships/image" Target="../media/image124.png"/><Relationship Id="rId144" Type="http://schemas.openxmlformats.org/officeDocument/2006/relationships/customXml" Target="../ink/ink135.xml"/><Relationship Id="rId90" Type="http://schemas.openxmlformats.org/officeDocument/2006/relationships/customXml" Target="../ink/ink10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0.xml"/><Relationship Id="rId21" Type="http://schemas.openxmlformats.org/officeDocument/2006/relationships/image" Target="../media/image150.png"/><Relationship Id="rId42" Type="http://schemas.openxmlformats.org/officeDocument/2006/relationships/customXml" Target="../ink/ink158.xml"/><Relationship Id="rId47" Type="http://schemas.openxmlformats.org/officeDocument/2006/relationships/image" Target="../media/image163.png"/><Relationship Id="rId63" Type="http://schemas.openxmlformats.org/officeDocument/2006/relationships/customXml" Target="../ink/ink169.xml"/><Relationship Id="rId68" Type="http://schemas.openxmlformats.org/officeDocument/2006/relationships/image" Target="../media/image173.png"/><Relationship Id="rId84" Type="http://schemas.openxmlformats.org/officeDocument/2006/relationships/image" Target="../media/image181.png"/><Relationship Id="rId89" Type="http://schemas.openxmlformats.org/officeDocument/2006/relationships/customXml" Target="../ink/ink182.xml"/><Relationship Id="rId112" Type="http://schemas.openxmlformats.org/officeDocument/2006/relationships/customXml" Target="../ink/ink194.xml"/><Relationship Id="rId16" Type="http://schemas.openxmlformats.org/officeDocument/2006/relationships/customXml" Target="../ink/ink145.xml"/><Relationship Id="rId107" Type="http://schemas.openxmlformats.org/officeDocument/2006/relationships/image" Target="../media/image192.png"/><Relationship Id="rId11" Type="http://schemas.openxmlformats.org/officeDocument/2006/relationships/image" Target="../media/image146.png"/><Relationship Id="rId32" Type="http://schemas.openxmlformats.org/officeDocument/2006/relationships/customXml" Target="../ink/ink153.xml"/><Relationship Id="rId37" Type="http://schemas.openxmlformats.org/officeDocument/2006/relationships/image" Target="../media/image158.png"/><Relationship Id="rId53" Type="http://schemas.openxmlformats.org/officeDocument/2006/relationships/customXml" Target="../ink/ink164.xml"/><Relationship Id="rId58" Type="http://schemas.openxmlformats.org/officeDocument/2006/relationships/image" Target="../media/image168.png"/><Relationship Id="rId74" Type="http://schemas.openxmlformats.org/officeDocument/2006/relationships/image" Target="../media/image176.png"/><Relationship Id="rId79" Type="http://schemas.openxmlformats.org/officeDocument/2006/relationships/customXml" Target="../ink/ink177.xml"/><Relationship Id="rId102" Type="http://schemas.openxmlformats.org/officeDocument/2006/relationships/image" Target="../media/image190.png"/><Relationship Id="rId5" Type="http://schemas.openxmlformats.org/officeDocument/2006/relationships/image" Target="../media/image143.png"/><Relationship Id="rId90" Type="http://schemas.openxmlformats.org/officeDocument/2006/relationships/image" Target="../media/image184.png"/><Relationship Id="rId95" Type="http://schemas.openxmlformats.org/officeDocument/2006/relationships/customXml" Target="../ink/ink185.xml"/><Relationship Id="rId22" Type="http://schemas.openxmlformats.org/officeDocument/2006/relationships/customXml" Target="../ink/ink148.xml"/><Relationship Id="rId27" Type="http://schemas.openxmlformats.org/officeDocument/2006/relationships/image" Target="../media/image153.png"/><Relationship Id="rId43" Type="http://schemas.openxmlformats.org/officeDocument/2006/relationships/image" Target="../media/image161.png"/><Relationship Id="rId48" Type="http://schemas.openxmlformats.org/officeDocument/2006/relationships/customXml" Target="../ink/ink161.xml"/><Relationship Id="rId64" Type="http://schemas.openxmlformats.org/officeDocument/2006/relationships/image" Target="../media/image171.png"/><Relationship Id="rId69" Type="http://schemas.openxmlformats.org/officeDocument/2006/relationships/customXml" Target="../ink/ink172.xml"/><Relationship Id="rId113" Type="http://schemas.openxmlformats.org/officeDocument/2006/relationships/image" Target="../media/image195.png"/><Relationship Id="rId80" Type="http://schemas.openxmlformats.org/officeDocument/2006/relationships/image" Target="../media/image179.png"/><Relationship Id="rId85" Type="http://schemas.openxmlformats.org/officeDocument/2006/relationships/customXml" Target="../ink/ink180.xml"/><Relationship Id="rId12" Type="http://schemas.openxmlformats.org/officeDocument/2006/relationships/customXml" Target="../ink/ink143.xml"/><Relationship Id="rId17" Type="http://schemas.openxmlformats.org/officeDocument/2006/relationships/image" Target="../media/image88.png"/><Relationship Id="rId33" Type="http://schemas.openxmlformats.org/officeDocument/2006/relationships/image" Target="../media/image156.png"/><Relationship Id="rId38" Type="http://schemas.openxmlformats.org/officeDocument/2006/relationships/customXml" Target="../ink/ink156.xml"/><Relationship Id="rId59" Type="http://schemas.openxmlformats.org/officeDocument/2006/relationships/customXml" Target="../ink/ink167.xml"/><Relationship Id="rId103" Type="http://schemas.openxmlformats.org/officeDocument/2006/relationships/customXml" Target="../ink/ink189.xml"/><Relationship Id="rId108" Type="http://schemas.openxmlformats.org/officeDocument/2006/relationships/customXml" Target="../ink/ink192.xml"/><Relationship Id="rId54" Type="http://schemas.openxmlformats.org/officeDocument/2006/relationships/image" Target="../media/image166.png"/><Relationship Id="rId70" Type="http://schemas.openxmlformats.org/officeDocument/2006/relationships/image" Target="../media/image174.png"/><Relationship Id="rId75" Type="http://schemas.openxmlformats.org/officeDocument/2006/relationships/customXml" Target="../ink/ink175.xml"/><Relationship Id="rId91" Type="http://schemas.openxmlformats.org/officeDocument/2006/relationships/customXml" Target="../ink/ink183.xml"/><Relationship Id="rId96" Type="http://schemas.openxmlformats.org/officeDocument/2006/relationships/image" Target="../media/image18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0.xml"/><Relationship Id="rId15" Type="http://schemas.openxmlformats.org/officeDocument/2006/relationships/image" Target="../media/image148.png"/><Relationship Id="rId23" Type="http://schemas.openxmlformats.org/officeDocument/2006/relationships/image" Target="../media/image151.png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49" Type="http://schemas.openxmlformats.org/officeDocument/2006/relationships/image" Target="../media/image164.png"/><Relationship Id="rId57" Type="http://schemas.openxmlformats.org/officeDocument/2006/relationships/customXml" Target="../ink/ink166.xml"/><Relationship Id="rId106" Type="http://schemas.openxmlformats.org/officeDocument/2006/relationships/customXml" Target="../ink/ink191.xml"/><Relationship Id="rId114" Type="http://schemas.openxmlformats.org/officeDocument/2006/relationships/customXml" Target="../ink/ink195.xml"/><Relationship Id="rId10" Type="http://schemas.openxmlformats.org/officeDocument/2006/relationships/customXml" Target="../ink/ink142.xml"/><Relationship Id="rId31" Type="http://schemas.openxmlformats.org/officeDocument/2006/relationships/image" Target="../media/image155.png"/><Relationship Id="rId44" Type="http://schemas.openxmlformats.org/officeDocument/2006/relationships/customXml" Target="../ink/ink159.xml"/><Relationship Id="rId52" Type="http://schemas.openxmlformats.org/officeDocument/2006/relationships/customXml" Target="../ink/ink163.xml"/><Relationship Id="rId60" Type="http://schemas.openxmlformats.org/officeDocument/2006/relationships/image" Target="../media/image169.png"/><Relationship Id="rId65" Type="http://schemas.openxmlformats.org/officeDocument/2006/relationships/customXml" Target="../ink/ink170.xml"/><Relationship Id="rId73" Type="http://schemas.openxmlformats.org/officeDocument/2006/relationships/customXml" Target="../ink/ink174.xml"/><Relationship Id="rId78" Type="http://schemas.openxmlformats.org/officeDocument/2006/relationships/image" Target="../media/image178.png"/><Relationship Id="rId81" Type="http://schemas.openxmlformats.org/officeDocument/2006/relationships/customXml" Target="../ink/ink178.xml"/><Relationship Id="rId86" Type="http://schemas.openxmlformats.org/officeDocument/2006/relationships/image" Target="../media/image182.png"/><Relationship Id="rId94" Type="http://schemas.openxmlformats.org/officeDocument/2006/relationships/image" Target="../media/image186.png"/><Relationship Id="rId99" Type="http://schemas.openxmlformats.org/officeDocument/2006/relationships/customXml" Target="../ink/ink187.xml"/><Relationship Id="rId101" Type="http://schemas.openxmlformats.org/officeDocument/2006/relationships/customXml" Target="../ink/ink188.xml"/><Relationship Id="rId4" Type="http://schemas.openxmlformats.org/officeDocument/2006/relationships/image" Target="../media/image142.png"/><Relationship Id="rId9" Type="http://schemas.openxmlformats.org/officeDocument/2006/relationships/image" Target="../media/image145.png"/><Relationship Id="rId13" Type="http://schemas.openxmlformats.org/officeDocument/2006/relationships/image" Target="../media/image147.png"/><Relationship Id="rId18" Type="http://schemas.openxmlformats.org/officeDocument/2006/relationships/customXml" Target="../ink/ink146.xml"/><Relationship Id="rId39" Type="http://schemas.openxmlformats.org/officeDocument/2006/relationships/image" Target="../media/image159.png"/><Relationship Id="rId109" Type="http://schemas.openxmlformats.org/officeDocument/2006/relationships/image" Target="../media/image193.png"/><Relationship Id="rId34" Type="http://schemas.openxmlformats.org/officeDocument/2006/relationships/customXml" Target="../ink/ink154.xml"/><Relationship Id="rId50" Type="http://schemas.openxmlformats.org/officeDocument/2006/relationships/customXml" Target="../ink/ink162.xml"/><Relationship Id="rId55" Type="http://schemas.openxmlformats.org/officeDocument/2006/relationships/customXml" Target="../ink/ink165.xml"/><Relationship Id="rId76" Type="http://schemas.openxmlformats.org/officeDocument/2006/relationships/image" Target="../media/image177.png"/><Relationship Id="rId97" Type="http://schemas.openxmlformats.org/officeDocument/2006/relationships/customXml" Target="../ink/ink186.xml"/><Relationship Id="rId104" Type="http://schemas.openxmlformats.org/officeDocument/2006/relationships/customXml" Target="../ink/ink190.xml"/><Relationship Id="rId7" Type="http://schemas.openxmlformats.org/officeDocument/2006/relationships/image" Target="../media/image144.png"/><Relationship Id="rId71" Type="http://schemas.openxmlformats.org/officeDocument/2006/relationships/customXml" Target="../ink/ink173.xml"/><Relationship Id="rId92" Type="http://schemas.openxmlformats.org/officeDocument/2006/relationships/image" Target="../media/image185.png"/><Relationship Id="rId2" Type="http://schemas.openxmlformats.org/officeDocument/2006/relationships/image" Target="../media/image140.png"/><Relationship Id="rId29" Type="http://schemas.openxmlformats.org/officeDocument/2006/relationships/image" Target="../media/image154.png"/><Relationship Id="rId24" Type="http://schemas.openxmlformats.org/officeDocument/2006/relationships/customXml" Target="../ink/ink149.xml"/><Relationship Id="rId40" Type="http://schemas.openxmlformats.org/officeDocument/2006/relationships/customXml" Target="../ink/ink157.xml"/><Relationship Id="rId45" Type="http://schemas.openxmlformats.org/officeDocument/2006/relationships/image" Target="../media/image162.png"/><Relationship Id="rId66" Type="http://schemas.openxmlformats.org/officeDocument/2006/relationships/image" Target="../media/image172.png"/><Relationship Id="rId87" Type="http://schemas.openxmlformats.org/officeDocument/2006/relationships/customXml" Target="../ink/ink181.xml"/><Relationship Id="rId110" Type="http://schemas.openxmlformats.org/officeDocument/2006/relationships/customXml" Target="../ink/ink193.xml"/><Relationship Id="rId115" Type="http://schemas.openxmlformats.org/officeDocument/2006/relationships/image" Target="../media/image196.png"/><Relationship Id="rId61" Type="http://schemas.openxmlformats.org/officeDocument/2006/relationships/customXml" Target="../ink/ink168.xml"/><Relationship Id="rId82" Type="http://schemas.openxmlformats.org/officeDocument/2006/relationships/image" Target="../media/image180.png"/><Relationship Id="rId19" Type="http://schemas.openxmlformats.org/officeDocument/2006/relationships/image" Target="../media/image149.png"/><Relationship Id="rId14" Type="http://schemas.openxmlformats.org/officeDocument/2006/relationships/customXml" Target="../ink/ink144.xml"/><Relationship Id="rId30" Type="http://schemas.openxmlformats.org/officeDocument/2006/relationships/customXml" Target="../ink/ink152.xml"/><Relationship Id="rId35" Type="http://schemas.openxmlformats.org/officeDocument/2006/relationships/image" Target="../media/image157.png"/><Relationship Id="rId56" Type="http://schemas.openxmlformats.org/officeDocument/2006/relationships/image" Target="../media/image167.png"/><Relationship Id="rId77" Type="http://schemas.openxmlformats.org/officeDocument/2006/relationships/customXml" Target="../ink/ink176.xml"/><Relationship Id="rId100" Type="http://schemas.openxmlformats.org/officeDocument/2006/relationships/image" Target="../media/image189.png"/><Relationship Id="rId105" Type="http://schemas.openxmlformats.org/officeDocument/2006/relationships/image" Target="../media/image191.png"/><Relationship Id="rId8" Type="http://schemas.openxmlformats.org/officeDocument/2006/relationships/customXml" Target="../ink/ink141.xml"/><Relationship Id="rId51" Type="http://schemas.openxmlformats.org/officeDocument/2006/relationships/image" Target="../media/image165.png"/><Relationship Id="rId72" Type="http://schemas.openxmlformats.org/officeDocument/2006/relationships/image" Target="../media/image175.png"/><Relationship Id="rId93" Type="http://schemas.openxmlformats.org/officeDocument/2006/relationships/customXml" Target="../ink/ink184.xml"/><Relationship Id="rId98" Type="http://schemas.openxmlformats.org/officeDocument/2006/relationships/image" Target="../media/image188.png"/><Relationship Id="rId3" Type="http://schemas.openxmlformats.org/officeDocument/2006/relationships/image" Target="../media/image141.png"/><Relationship Id="rId25" Type="http://schemas.openxmlformats.org/officeDocument/2006/relationships/image" Target="../media/image152.png"/><Relationship Id="rId46" Type="http://schemas.openxmlformats.org/officeDocument/2006/relationships/customXml" Target="../ink/ink160.xml"/><Relationship Id="rId67" Type="http://schemas.openxmlformats.org/officeDocument/2006/relationships/customXml" Target="../ink/ink171.xml"/><Relationship Id="rId20" Type="http://schemas.openxmlformats.org/officeDocument/2006/relationships/customXml" Target="../ink/ink147.xml"/><Relationship Id="rId41" Type="http://schemas.openxmlformats.org/officeDocument/2006/relationships/image" Target="../media/image160.png"/><Relationship Id="rId62" Type="http://schemas.openxmlformats.org/officeDocument/2006/relationships/image" Target="../media/image170.png"/><Relationship Id="rId83" Type="http://schemas.openxmlformats.org/officeDocument/2006/relationships/customXml" Target="../ink/ink179.xml"/><Relationship Id="rId88" Type="http://schemas.openxmlformats.org/officeDocument/2006/relationships/image" Target="../media/image183.png"/><Relationship Id="rId111" Type="http://schemas.openxmlformats.org/officeDocument/2006/relationships/image" Target="../media/image194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.png"/><Relationship Id="rId21" Type="http://schemas.openxmlformats.org/officeDocument/2006/relationships/image" Target="../media/image206.png"/><Relationship Id="rId42" Type="http://schemas.openxmlformats.org/officeDocument/2006/relationships/customXml" Target="../ink/ink216.xml"/><Relationship Id="rId63" Type="http://schemas.openxmlformats.org/officeDocument/2006/relationships/image" Target="../media/image226.png"/><Relationship Id="rId84" Type="http://schemas.openxmlformats.org/officeDocument/2006/relationships/customXml" Target="../ink/ink237.xml"/><Relationship Id="rId138" Type="http://schemas.openxmlformats.org/officeDocument/2006/relationships/customXml" Target="../ink/ink264.xml"/><Relationship Id="rId159" Type="http://schemas.openxmlformats.org/officeDocument/2006/relationships/image" Target="../media/image274.png"/><Relationship Id="rId170" Type="http://schemas.openxmlformats.org/officeDocument/2006/relationships/customXml" Target="../ink/ink280.xml"/><Relationship Id="rId191" Type="http://schemas.openxmlformats.org/officeDocument/2006/relationships/image" Target="../media/image290.png"/><Relationship Id="rId205" Type="http://schemas.openxmlformats.org/officeDocument/2006/relationships/image" Target="../media/image297.png"/><Relationship Id="rId107" Type="http://schemas.openxmlformats.org/officeDocument/2006/relationships/image" Target="../media/image248.png"/><Relationship Id="rId11" Type="http://schemas.openxmlformats.org/officeDocument/2006/relationships/image" Target="../media/image201.png"/><Relationship Id="rId32" Type="http://schemas.openxmlformats.org/officeDocument/2006/relationships/customXml" Target="../ink/ink211.xml"/><Relationship Id="rId53" Type="http://schemas.openxmlformats.org/officeDocument/2006/relationships/image" Target="../media/image221.png"/><Relationship Id="rId74" Type="http://schemas.openxmlformats.org/officeDocument/2006/relationships/customXml" Target="../ink/ink232.xml"/><Relationship Id="rId128" Type="http://schemas.openxmlformats.org/officeDocument/2006/relationships/customXml" Target="../ink/ink259.xml"/><Relationship Id="rId149" Type="http://schemas.openxmlformats.org/officeDocument/2006/relationships/image" Target="../media/image269.png"/><Relationship Id="rId5" Type="http://schemas.openxmlformats.org/officeDocument/2006/relationships/image" Target="../media/image198.png"/><Relationship Id="rId95" Type="http://schemas.openxmlformats.org/officeDocument/2006/relationships/image" Target="../media/image242.png"/><Relationship Id="rId160" Type="http://schemas.openxmlformats.org/officeDocument/2006/relationships/customXml" Target="../ink/ink275.xml"/><Relationship Id="rId181" Type="http://schemas.openxmlformats.org/officeDocument/2006/relationships/image" Target="../media/image285.png"/><Relationship Id="rId22" Type="http://schemas.openxmlformats.org/officeDocument/2006/relationships/customXml" Target="../ink/ink206.xml"/><Relationship Id="rId43" Type="http://schemas.openxmlformats.org/officeDocument/2006/relationships/image" Target="../media/image216.png"/><Relationship Id="rId64" Type="http://schemas.openxmlformats.org/officeDocument/2006/relationships/customXml" Target="../ink/ink227.xml"/><Relationship Id="rId118" Type="http://schemas.openxmlformats.org/officeDocument/2006/relationships/customXml" Target="../ink/ink254.xml"/><Relationship Id="rId139" Type="http://schemas.openxmlformats.org/officeDocument/2006/relationships/image" Target="../media/image264.png"/><Relationship Id="rId85" Type="http://schemas.openxmlformats.org/officeDocument/2006/relationships/image" Target="../media/image237.png"/><Relationship Id="rId150" Type="http://schemas.openxmlformats.org/officeDocument/2006/relationships/customXml" Target="../ink/ink270.xml"/><Relationship Id="rId171" Type="http://schemas.openxmlformats.org/officeDocument/2006/relationships/image" Target="../media/image280.png"/><Relationship Id="rId192" Type="http://schemas.openxmlformats.org/officeDocument/2006/relationships/customXml" Target="../ink/ink291.xml"/><Relationship Id="rId206" Type="http://schemas.openxmlformats.org/officeDocument/2006/relationships/customXml" Target="../ink/ink298.xml"/><Relationship Id="rId12" Type="http://schemas.openxmlformats.org/officeDocument/2006/relationships/customXml" Target="../ink/ink201.xml"/><Relationship Id="rId33" Type="http://schemas.openxmlformats.org/officeDocument/2006/relationships/image" Target="../media/image212.png"/><Relationship Id="rId108" Type="http://schemas.openxmlformats.org/officeDocument/2006/relationships/customXml" Target="../ink/ink249.xml"/><Relationship Id="rId129" Type="http://schemas.openxmlformats.org/officeDocument/2006/relationships/image" Target="../media/image259.png"/><Relationship Id="rId54" Type="http://schemas.openxmlformats.org/officeDocument/2006/relationships/customXml" Target="../ink/ink222.xml"/><Relationship Id="rId75" Type="http://schemas.openxmlformats.org/officeDocument/2006/relationships/image" Target="../media/image232.png"/><Relationship Id="rId96" Type="http://schemas.openxmlformats.org/officeDocument/2006/relationships/customXml" Target="../ink/ink243.xml"/><Relationship Id="rId140" Type="http://schemas.openxmlformats.org/officeDocument/2006/relationships/customXml" Target="../ink/ink265.xml"/><Relationship Id="rId161" Type="http://schemas.openxmlformats.org/officeDocument/2006/relationships/image" Target="../media/image275.png"/><Relationship Id="rId182" Type="http://schemas.openxmlformats.org/officeDocument/2006/relationships/customXml" Target="../ink/ink286.xml"/><Relationship Id="rId6" Type="http://schemas.openxmlformats.org/officeDocument/2006/relationships/customXml" Target="../ink/ink198.xml"/><Relationship Id="rId23" Type="http://schemas.openxmlformats.org/officeDocument/2006/relationships/image" Target="../media/image207.png"/><Relationship Id="rId119" Type="http://schemas.openxmlformats.org/officeDocument/2006/relationships/image" Target="../media/image254.png"/><Relationship Id="rId44" Type="http://schemas.openxmlformats.org/officeDocument/2006/relationships/customXml" Target="../ink/ink217.xml"/><Relationship Id="rId65" Type="http://schemas.openxmlformats.org/officeDocument/2006/relationships/image" Target="../media/image227.png"/><Relationship Id="rId86" Type="http://schemas.openxmlformats.org/officeDocument/2006/relationships/customXml" Target="../ink/ink238.xml"/><Relationship Id="rId130" Type="http://schemas.openxmlformats.org/officeDocument/2006/relationships/customXml" Target="../ink/ink260.xml"/><Relationship Id="rId151" Type="http://schemas.openxmlformats.org/officeDocument/2006/relationships/image" Target="../media/image270.png"/><Relationship Id="rId172" Type="http://schemas.openxmlformats.org/officeDocument/2006/relationships/customXml" Target="../ink/ink281.xml"/><Relationship Id="rId193" Type="http://schemas.openxmlformats.org/officeDocument/2006/relationships/image" Target="../media/image291.png"/><Relationship Id="rId207" Type="http://schemas.openxmlformats.org/officeDocument/2006/relationships/image" Target="../media/image298.png"/><Relationship Id="rId13" Type="http://schemas.openxmlformats.org/officeDocument/2006/relationships/image" Target="../media/image202.png"/><Relationship Id="rId109" Type="http://schemas.openxmlformats.org/officeDocument/2006/relationships/image" Target="../media/image249.png"/><Relationship Id="rId34" Type="http://schemas.openxmlformats.org/officeDocument/2006/relationships/customXml" Target="../ink/ink212.xml"/><Relationship Id="rId55" Type="http://schemas.openxmlformats.org/officeDocument/2006/relationships/image" Target="../media/image222.png"/><Relationship Id="rId76" Type="http://schemas.openxmlformats.org/officeDocument/2006/relationships/customXml" Target="../ink/ink233.xml"/><Relationship Id="rId97" Type="http://schemas.openxmlformats.org/officeDocument/2006/relationships/image" Target="../media/image243.png"/><Relationship Id="rId120" Type="http://schemas.openxmlformats.org/officeDocument/2006/relationships/customXml" Target="../ink/ink255.xml"/><Relationship Id="rId141" Type="http://schemas.openxmlformats.org/officeDocument/2006/relationships/image" Target="../media/image265.png"/><Relationship Id="rId7" Type="http://schemas.openxmlformats.org/officeDocument/2006/relationships/image" Target="../media/image199.png"/><Relationship Id="rId162" Type="http://schemas.openxmlformats.org/officeDocument/2006/relationships/customXml" Target="../ink/ink276.xml"/><Relationship Id="rId183" Type="http://schemas.openxmlformats.org/officeDocument/2006/relationships/image" Target="../media/image286.png"/><Relationship Id="rId24" Type="http://schemas.openxmlformats.org/officeDocument/2006/relationships/customXml" Target="../ink/ink207.xml"/><Relationship Id="rId45" Type="http://schemas.openxmlformats.org/officeDocument/2006/relationships/image" Target="../media/image217.png"/><Relationship Id="rId66" Type="http://schemas.openxmlformats.org/officeDocument/2006/relationships/customXml" Target="../ink/ink228.xml"/><Relationship Id="rId87" Type="http://schemas.openxmlformats.org/officeDocument/2006/relationships/image" Target="../media/image238.png"/><Relationship Id="rId110" Type="http://schemas.openxmlformats.org/officeDocument/2006/relationships/customXml" Target="../ink/ink250.xml"/><Relationship Id="rId131" Type="http://schemas.openxmlformats.org/officeDocument/2006/relationships/image" Target="../media/image260.png"/><Relationship Id="rId152" Type="http://schemas.openxmlformats.org/officeDocument/2006/relationships/customXml" Target="../ink/ink271.xml"/><Relationship Id="rId173" Type="http://schemas.openxmlformats.org/officeDocument/2006/relationships/image" Target="../media/image281.png"/><Relationship Id="rId194" Type="http://schemas.openxmlformats.org/officeDocument/2006/relationships/customXml" Target="../ink/ink292.xml"/><Relationship Id="rId208" Type="http://schemas.openxmlformats.org/officeDocument/2006/relationships/customXml" Target="../ink/ink299.xml"/><Relationship Id="rId19" Type="http://schemas.openxmlformats.org/officeDocument/2006/relationships/image" Target="../media/image205.png"/><Relationship Id="rId14" Type="http://schemas.openxmlformats.org/officeDocument/2006/relationships/customXml" Target="../ink/ink202.xml"/><Relationship Id="rId30" Type="http://schemas.openxmlformats.org/officeDocument/2006/relationships/customXml" Target="../ink/ink210.xml"/><Relationship Id="rId35" Type="http://schemas.openxmlformats.org/officeDocument/2006/relationships/image" Target="../media/image213.png"/><Relationship Id="rId56" Type="http://schemas.openxmlformats.org/officeDocument/2006/relationships/customXml" Target="../ink/ink223.xml"/><Relationship Id="rId77" Type="http://schemas.openxmlformats.org/officeDocument/2006/relationships/image" Target="../media/image233.png"/><Relationship Id="rId100" Type="http://schemas.openxmlformats.org/officeDocument/2006/relationships/customXml" Target="../ink/ink245.xml"/><Relationship Id="rId105" Type="http://schemas.openxmlformats.org/officeDocument/2006/relationships/image" Target="../media/image247.png"/><Relationship Id="rId126" Type="http://schemas.openxmlformats.org/officeDocument/2006/relationships/customXml" Target="../ink/ink258.xml"/><Relationship Id="rId147" Type="http://schemas.openxmlformats.org/officeDocument/2006/relationships/image" Target="../media/image268.png"/><Relationship Id="rId168" Type="http://schemas.openxmlformats.org/officeDocument/2006/relationships/customXml" Target="../ink/ink279.xml"/><Relationship Id="rId8" Type="http://schemas.openxmlformats.org/officeDocument/2006/relationships/customXml" Target="../ink/ink199.xml"/><Relationship Id="rId51" Type="http://schemas.openxmlformats.org/officeDocument/2006/relationships/image" Target="../media/image220.png"/><Relationship Id="rId72" Type="http://schemas.openxmlformats.org/officeDocument/2006/relationships/customXml" Target="../ink/ink231.xml"/><Relationship Id="rId93" Type="http://schemas.openxmlformats.org/officeDocument/2006/relationships/image" Target="../media/image241.png"/><Relationship Id="rId98" Type="http://schemas.openxmlformats.org/officeDocument/2006/relationships/customXml" Target="../ink/ink244.xml"/><Relationship Id="rId121" Type="http://schemas.openxmlformats.org/officeDocument/2006/relationships/image" Target="../media/image255.png"/><Relationship Id="rId142" Type="http://schemas.openxmlformats.org/officeDocument/2006/relationships/customXml" Target="../ink/ink266.xml"/><Relationship Id="rId163" Type="http://schemas.openxmlformats.org/officeDocument/2006/relationships/image" Target="../media/image276.png"/><Relationship Id="rId184" Type="http://schemas.openxmlformats.org/officeDocument/2006/relationships/customXml" Target="../ink/ink287.xml"/><Relationship Id="rId189" Type="http://schemas.openxmlformats.org/officeDocument/2006/relationships/image" Target="../media/image289.png"/><Relationship Id="rId3" Type="http://schemas.openxmlformats.org/officeDocument/2006/relationships/image" Target="../media/image197.png"/><Relationship Id="rId25" Type="http://schemas.openxmlformats.org/officeDocument/2006/relationships/image" Target="../media/image208.png"/><Relationship Id="rId46" Type="http://schemas.openxmlformats.org/officeDocument/2006/relationships/customXml" Target="../ink/ink218.xml"/><Relationship Id="rId67" Type="http://schemas.openxmlformats.org/officeDocument/2006/relationships/image" Target="../media/image228.png"/><Relationship Id="rId116" Type="http://schemas.openxmlformats.org/officeDocument/2006/relationships/customXml" Target="../ink/ink253.xml"/><Relationship Id="rId137" Type="http://schemas.openxmlformats.org/officeDocument/2006/relationships/image" Target="../media/image263.png"/><Relationship Id="rId158" Type="http://schemas.openxmlformats.org/officeDocument/2006/relationships/customXml" Target="../ink/ink274.xml"/><Relationship Id="rId20" Type="http://schemas.openxmlformats.org/officeDocument/2006/relationships/customXml" Target="../ink/ink205.xml"/><Relationship Id="rId41" Type="http://schemas.openxmlformats.org/officeDocument/2006/relationships/image" Target="../media/image88.png"/><Relationship Id="rId62" Type="http://schemas.openxmlformats.org/officeDocument/2006/relationships/customXml" Target="../ink/ink226.xml"/><Relationship Id="rId83" Type="http://schemas.openxmlformats.org/officeDocument/2006/relationships/image" Target="../media/image236.png"/><Relationship Id="rId88" Type="http://schemas.openxmlformats.org/officeDocument/2006/relationships/customXml" Target="../ink/ink239.xml"/><Relationship Id="rId111" Type="http://schemas.openxmlformats.org/officeDocument/2006/relationships/image" Target="../media/image250.png"/><Relationship Id="rId132" Type="http://schemas.openxmlformats.org/officeDocument/2006/relationships/customXml" Target="../ink/ink261.xml"/><Relationship Id="rId153" Type="http://schemas.openxmlformats.org/officeDocument/2006/relationships/image" Target="../media/image271.png"/><Relationship Id="rId174" Type="http://schemas.openxmlformats.org/officeDocument/2006/relationships/customXml" Target="../ink/ink282.xml"/><Relationship Id="rId179" Type="http://schemas.openxmlformats.org/officeDocument/2006/relationships/image" Target="../media/image284.png"/><Relationship Id="rId195" Type="http://schemas.openxmlformats.org/officeDocument/2006/relationships/image" Target="../media/image292.png"/><Relationship Id="rId209" Type="http://schemas.openxmlformats.org/officeDocument/2006/relationships/image" Target="../media/image299.png"/><Relationship Id="rId190" Type="http://schemas.openxmlformats.org/officeDocument/2006/relationships/customXml" Target="../ink/ink290.xml"/><Relationship Id="rId204" Type="http://schemas.openxmlformats.org/officeDocument/2006/relationships/customXml" Target="../ink/ink297.xml"/><Relationship Id="rId15" Type="http://schemas.openxmlformats.org/officeDocument/2006/relationships/image" Target="../media/image203.png"/><Relationship Id="rId36" Type="http://schemas.openxmlformats.org/officeDocument/2006/relationships/customXml" Target="../ink/ink213.xml"/><Relationship Id="rId57" Type="http://schemas.openxmlformats.org/officeDocument/2006/relationships/image" Target="../media/image223.png"/><Relationship Id="rId106" Type="http://schemas.openxmlformats.org/officeDocument/2006/relationships/customXml" Target="../ink/ink248.xml"/><Relationship Id="rId127" Type="http://schemas.openxmlformats.org/officeDocument/2006/relationships/image" Target="../media/image258.png"/><Relationship Id="rId10" Type="http://schemas.openxmlformats.org/officeDocument/2006/relationships/customXml" Target="../ink/ink200.xml"/><Relationship Id="rId31" Type="http://schemas.openxmlformats.org/officeDocument/2006/relationships/image" Target="../media/image211.png"/><Relationship Id="rId52" Type="http://schemas.openxmlformats.org/officeDocument/2006/relationships/customXml" Target="../ink/ink221.xml"/><Relationship Id="rId73" Type="http://schemas.openxmlformats.org/officeDocument/2006/relationships/image" Target="../media/image231.png"/><Relationship Id="rId78" Type="http://schemas.openxmlformats.org/officeDocument/2006/relationships/customXml" Target="../ink/ink234.xml"/><Relationship Id="rId94" Type="http://schemas.openxmlformats.org/officeDocument/2006/relationships/customXml" Target="../ink/ink242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256.xml"/><Relationship Id="rId143" Type="http://schemas.openxmlformats.org/officeDocument/2006/relationships/image" Target="../media/image266.png"/><Relationship Id="rId148" Type="http://schemas.openxmlformats.org/officeDocument/2006/relationships/customXml" Target="../ink/ink269.xml"/><Relationship Id="rId164" Type="http://schemas.openxmlformats.org/officeDocument/2006/relationships/customXml" Target="../ink/ink277.xml"/><Relationship Id="rId169" Type="http://schemas.openxmlformats.org/officeDocument/2006/relationships/image" Target="../media/image279.png"/><Relationship Id="rId185" Type="http://schemas.openxmlformats.org/officeDocument/2006/relationships/image" Target="../media/image287.png"/><Relationship Id="rId4" Type="http://schemas.openxmlformats.org/officeDocument/2006/relationships/customXml" Target="../ink/ink197.xml"/><Relationship Id="rId9" Type="http://schemas.openxmlformats.org/officeDocument/2006/relationships/image" Target="../media/image200.png"/><Relationship Id="rId180" Type="http://schemas.openxmlformats.org/officeDocument/2006/relationships/customXml" Target="../ink/ink285.xml"/><Relationship Id="rId210" Type="http://schemas.openxmlformats.org/officeDocument/2006/relationships/customXml" Target="../ink/ink300.xml"/><Relationship Id="rId26" Type="http://schemas.openxmlformats.org/officeDocument/2006/relationships/customXml" Target="../ink/ink208.xml"/><Relationship Id="rId47" Type="http://schemas.openxmlformats.org/officeDocument/2006/relationships/image" Target="../media/image218.png"/><Relationship Id="rId68" Type="http://schemas.openxmlformats.org/officeDocument/2006/relationships/customXml" Target="../ink/ink229.xml"/><Relationship Id="rId89" Type="http://schemas.openxmlformats.org/officeDocument/2006/relationships/image" Target="../media/image239.png"/><Relationship Id="rId112" Type="http://schemas.openxmlformats.org/officeDocument/2006/relationships/customXml" Target="../ink/ink251.xml"/><Relationship Id="rId133" Type="http://schemas.openxmlformats.org/officeDocument/2006/relationships/image" Target="../media/image261.png"/><Relationship Id="rId154" Type="http://schemas.openxmlformats.org/officeDocument/2006/relationships/customXml" Target="../ink/ink272.xml"/><Relationship Id="rId175" Type="http://schemas.openxmlformats.org/officeDocument/2006/relationships/image" Target="../media/image282.png"/><Relationship Id="rId196" Type="http://schemas.openxmlformats.org/officeDocument/2006/relationships/customXml" Target="../ink/ink293.xml"/><Relationship Id="rId200" Type="http://schemas.openxmlformats.org/officeDocument/2006/relationships/customXml" Target="../ink/ink295.xml"/><Relationship Id="rId16" Type="http://schemas.openxmlformats.org/officeDocument/2006/relationships/customXml" Target="../ink/ink203.xml"/><Relationship Id="rId37" Type="http://schemas.openxmlformats.org/officeDocument/2006/relationships/image" Target="../media/image214.png"/><Relationship Id="rId58" Type="http://schemas.openxmlformats.org/officeDocument/2006/relationships/customXml" Target="../ink/ink224.xml"/><Relationship Id="rId79" Type="http://schemas.openxmlformats.org/officeDocument/2006/relationships/image" Target="../media/image234.png"/><Relationship Id="rId102" Type="http://schemas.openxmlformats.org/officeDocument/2006/relationships/customXml" Target="../ink/ink246.xml"/><Relationship Id="rId123" Type="http://schemas.openxmlformats.org/officeDocument/2006/relationships/image" Target="../media/image256.png"/><Relationship Id="rId144" Type="http://schemas.openxmlformats.org/officeDocument/2006/relationships/customXml" Target="../ink/ink267.xml"/><Relationship Id="rId90" Type="http://schemas.openxmlformats.org/officeDocument/2006/relationships/customXml" Target="../ink/ink240.xml"/><Relationship Id="rId165" Type="http://schemas.openxmlformats.org/officeDocument/2006/relationships/image" Target="../media/image277.png"/><Relationship Id="rId186" Type="http://schemas.openxmlformats.org/officeDocument/2006/relationships/customXml" Target="../ink/ink288.xml"/><Relationship Id="rId211" Type="http://schemas.openxmlformats.org/officeDocument/2006/relationships/image" Target="../media/image300.png"/><Relationship Id="rId27" Type="http://schemas.openxmlformats.org/officeDocument/2006/relationships/image" Target="../media/image209.png"/><Relationship Id="rId48" Type="http://schemas.openxmlformats.org/officeDocument/2006/relationships/customXml" Target="../ink/ink219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34" Type="http://schemas.openxmlformats.org/officeDocument/2006/relationships/customXml" Target="../ink/ink262.xml"/><Relationship Id="rId80" Type="http://schemas.openxmlformats.org/officeDocument/2006/relationships/customXml" Target="../ink/ink235.xml"/><Relationship Id="rId155" Type="http://schemas.openxmlformats.org/officeDocument/2006/relationships/image" Target="../media/image272.png"/><Relationship Id="rId176" Type="http://schemas.openxmlformats.org/officeDocument/2006/relationships/customXml" Target="../ink/ink283.xml"/><Relationship Id="rId197" Type="http://schemas.openxmlformats.org/officeDocument/2006/relationships/image" Target="../media/image293.png"/><Relationship Id="rId201" Type="http://schemas.openxmlformats.org/officeDocument/2006/relationships/image" Target="../media/image295.png"/><Relationship Id="rId17" Type="http://schemas.openxmlformats.org/officeDocument/2006/relationships/image" Target="../media/image204.png"/><Relationship Id="rId38" Type="http://schemas.openxmlformats.org/officeDocument/2006/relationships/customXml" Target="../ink/ink214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24" Type="http://schemas.openxmlformats.org/officeDocument/2006/relationships/customXml" Target="../ink/ink257.xml"/><Relationship Id="rId70" Type="http://schemas.openxmlformats.org/officeDocument/2006/relationships/customXml" Target="../ink/ink230.xml"/><Relationship Id="rId91" Type="http://schemas.openxmlformats.org/officeDocument/2006/relationships/image" Target="../media/image240.png"/><Relationship Id="rId145" Type="http://schemas.openxmlformats.org/officeDocument/2006/relationships/image" Target="../media/image267.png"/><Relationship Id="rId166" Type="http://schemas.openxmlformats.org/officeDocument/2006/relationships/customXml" Target="../ink/ink278.xml"/><Relationship Id="rId187" Type="http://schemas.openxmlformats.org/officeDocument/2006/relationships/image" Target="../media/image288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301.xml"/><Relationship Id="rId28" Type="http://schemas.openxmlformats.org/officeDocument/2006/relationships/customXml" Target="../ink/ink209.xml"/><Relationship Id="rId49" Type="http://schemas.openxmlformats.org/officeDocument/2006/relationships/image" Target="../media/image219.png"/><Relationship Id="rId114" Type="http://schemas.openxmlformats.org/officeDocument/2006/relationships/customXml" Target="../ink/ink252.xml"/><Relationship Id="rId60" Type="http://schemas.openxmlformats.org/officeDocument/2006/relationships/customXml" Target="../ink/ink225.xml"/><Relationship Id="rId81" Type="http://schemas.openxmlformats.org/officeDocument/2006/relationships/image" Target="../media/image235.png"/><Relationship Id="rId135" Type="http://schemas.openxmlformats.org/officeDocument/2006/relationships/image" Target="../media/image262.png"/><Relationship Id="rId156" Type="http://schemas.openxmlformats.org/officeDocument/2006/relationships/customXml" Target="../ink/ink273.xml"/><Relationship Id="rId177" Type="http://schemas.openxmlformats.org/officeDocument/2006/relationships/image" Target="../media/image283.png"/><Relationship Id="rId198" Type="http://schemas.openxmlformats.org/officeDocument/2006/relationships/customXml" Target="../ink/ink294.xml"/><Relationship Id="rId202" Type="http://schemas.openxmlformats.org/officeDocument/2006/relationships/customXml" Target="../ink/ink296.xml"/><Relationship Id="rId18" Type="http://schemas.openxmlformats.org/officeDocument/2006/relationships/customXml" Target="../ink/ink204.xml"/><Relationship Id="rId39" Type="http://schemas.openxmlformats.org/officeDocument/2006/relationships/image" Target="../media/image215.png"/><Relationship Id="rId50" Type="http://schemas.openxmlformats.org/officeDocument/2006/relationships/customXml" Target="../ink/ink220.xml"/><Relationship Id="rId104" Type="http://schemas.openxmlformats.org/officeDocument/2006/relationships/customXml" Target="../ink/ink247.xml"/><Relationship Id="rId125" Type="http://schemas.openxmlformats.org/officeDocument/2006/relationships/image" Target="../media/image257.png"/><Relationship Id="rId146" Type="http://schemas.openxmlformats.org/officeDocument/2006/relationships/customXml" Target="../ink/ink268.xml"/><Relationship Id="rId167" Type="http://schemas.openxmlformats.org/officeDocument/2006/relationships/image" Target="../media/image278.png"/><Relationship Id="rId188" Type="http://schemas.openxmlformats.org/officeDocument/2006/relationships/customXml" Target="../ink/ink289.xml"/><Relationship Id="rId71" Type="http://schemas.openxmlformats.org/officeDocument/2006/relationships/image" Target="../media/image230.png"/><Relationship Id="rId92" Type="http://schemas.openxmlformats.org/officeDocument/2006/relationships/customXml" Target="../ink/ink241.xml"/><Relationship Id="rId213" Type="http://schemas.openxmlformats.org/officeDocument/2006/relationships/image" Target="../media/image301.png"/><Relationship Id="rId2" Type="http://schemas.openxmlformats.org/officeDocument/2006/relationships/customXml" Target="../ink/ink196.xml"/><Relationship Id="rId29" Type="http://schemas.openxmlformats.org/officeDocument/2006/relationships/image" Target="../media/image210.png"/><Relationship Id="rId40" Type="http://schemas.openxmlformats.org/officeDocument/2006/relationships/customXml" Target="../ink/ink215.xml"/><Relationship Id="rId115" Type="http://schemas.openxmlformats.org/officeDocument/2006/relationships/image" Target="../media/image252.png"/><Relationship Id="rId136" Type="http://schemas.openxmlformats.org/officeDocument/2006/relationships/customXml" Target="../ink/ink263.xml"/><Relationship Id="rId157" Type="http://schemas.openxmlformats.org/officeDocument/2006/relationships/image" Target="../media/image273.png"/><Relationship Id="rId178" Type="http://schemas.openxmlformats.org/officeDocument/2006/relationships/customXml" Target="../ink/ink284.xml"/><Relationship Id="rId61" Type="http://schemas.openxmlformats.org/officeDocument/2006/relationships/image" Target="../media/image225.png"/><Relationship Id="rId82" Type="http://schemas.openxmlformats.org/officeDocument/2006/relationships/customXml" Target="../ink/ink236.xml"/><Relationship Id="rId199" Type="http://schemas.openxmlformats.org/officeDocument/2006/relationships/image" Target="../media/image294.png"/><Relationship Id="rId203" Type="http://schemas.openxmlformats.org/officeDocument/2006/relationships/image" Target="../media/image29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1.xml"/><Relationship Id="rId21" Type="http://schemas.openxmlformats.org/officeDocument/2006/relationships/image" Target="../media/image311.png"/><Relationship Id="rId42" Type="http://schemas.openxmlformats.org/officeDocument/2006/relationships/customXml" Target="../ink/ink322.xml"/><Relationship Id="rId63" Type="http://schemas.openxmlformats.org/officeDocument/2006/relationships/image" Target="../media/image330.png"/><Relationship Id="rId84" Type="http://schemas.openxmlformats.org/officeDocument/2006/relationships/customXml" Target="../ink/ink344.xml"/><Relationship Id="rId138" Type="http://schemas.openxmlformats.org/officeDocument/2006/relationships/image" Target="../media/image367.png"/><Relationship Id="rId159" Type="http://schemas.openxmlformats.org/officeDocument/2006/relationships/customXml" Target="../ink/ink382.xml"/><Relationship Id="rId107" Type="http://schemas.openxmlformats.org/officeDocument/2006/relationships/image" Target="../media/image352.png"/><Relationship Id="rId11" Type="http://schemas.openxmlformats.org/officeDocument/2006/relationships/image" Target="../media/image307.png"/><Relationship Id="rId32" Type="http://schemas.openxmlformats.org/officeDocument/2006/relationships/customXml" Target="../ink/ink317.xml"/><Relationship Id="rId53" Type="http://schemas.openxmlformats.org/officeDocument/2006/relationships/image" Target="../media/image325.png"/><Relationship Id="rId74" Type="http://schemas.openxmlformats.org/officeDocument/2006/relationships/customXml" Target="../ink/ink339.xml"/><Relationship Id="rId128" Type="http://schemas.openxmlformats.org/officeDocument/2006/relationships/image" Target="../media/image362.png"/><Relationship Id="rId149" Type="http://schemas.openxmlformats.org/officeDocument/2006/relationships/customXml" Target="../ink/ink377.xml"/><Relationship Id="rId5" Type="http://schemas.openxmlformats.org/officeDocument/2006/relationships/image" Target="../media/image304.png"/><Relationship Id="rId95" Type="http://schemas.openxmlformats.org/officeDocument/2006/relationships/image" Target="../media/image346.png"/><Relationship Id="rId160" Type="http://schemas.openxmlformats.org/officeDocument/2006/relationships/image" Target="../media/image378.png"/><Relationship Id="rId22" Type="http://schemas.openxmlformats.org/officeDocument/2006/relationships/customXml" Target="../ink/ink312.xml"/><Relationship Id="rId43" Type="http://schemas.openxmlformats.org/officeDocument/2006/relationships/image" Target="../media/image321.png"/><Relationship Id="rId64" Type="http://schemas.openxmlformats.org/officeDocument/2006/relationships/customXml" Target="../ink/ink334.xml"/><Relationship Id="rId118" Type="http://schemas.openxmlformats.org/officeDocument/2006/relationships/image" Target="../media/image357.png"/><Relationship Id="rId139" Type="http://schemas.openxmlformats.org/officeDocument/2006/relationships/customXml" Target="../ink/ink372.xml"/><Relationship Id="rId85" Type="http://schemas.openxmlformats.org/officeDocument/2006/relationships/image" Target="../media/image341.png"/><Relationship Id="rId150" Type="http://schemas.openxmlformats.org/officeDocument/2006/relationships/image" Target="../media/image373.png"/><Relationship Id="rId12" Type="http://schemas.openxmlformats.org/officeDocument/2006/relationships/customXml" Target="../ink/ink307.xml"/><Relationship Id="rId17" Type="http://schemas.openxmlformats.org/officeDocument/2006/relationships/image" Target="../media/image310.png"/><Relationship Id="rId33" Type="http://schemas.openxmlformats.org/officeDocument/2006/relationships/image" Target="../media/image317.png"/><Relationship Id="rId38" Type="http://schemas.openxmlformats.org/officeDocument/2006/relationships/customXml" Target="../ink/ink320.xml"/><Relationship Id="rId59" Type="http://schemas.openxmlformats.org/officeDocument/2006/relationships/image" Target="../media/image328.png"/><Relationship Id="rId103" Type="http://schemas.openxmlformats.org/officeDocument/2006/relationships/image" Target="../media/image350.png"/><Relationship Id="rId108" Type="http://schemas.openxmlformats.org/officeDocument/2006/relationships/customXml" Target="../ink/ink356.xml"/><Relationship Id="rId124" Type="http://schemas.openxmlformats.org/officeDocument/2006/relationships/image" Target="../media/image360.png"/><Relationship Id="rId129" Type="http://schemas.openxmlformats.org/officeDocument/2006/relationships/customXml" Target="../ink/ink367.xml"/><Relationship Id="rId54" Type="http://schemas.openxmlformats.org/officeDocument/2006/relationships/customXml" Target="../ink/ink329.xml"/><Relationship Id="rId70" Type="http://schemas.openxmlformats.org/officeDocument/2006/relationships/customXml" Target="../ink/ink337.xml"/><Relationship Id="rId75" Type="http://schemas.openxmlformats.org/officeDocument/2006/relationships/image" Target="../media/image336.png"/><Relationship Id="rId91" Type="http://schemas.openxmlformats.org/officeDocument/2006/relationships/image" Target="../media/image344.png"/><Relationship Id="rId96" Type="http://schemas.openxmlformats.org/officeDocument/2006/relationships/customXml" Target="../ink/ink350.xml"/><Relationship Id="rId140" Type="http://schemas.openxmlformats.org/officeDocument/2006/relationships/image" Target="../media/image368.png"/><Relationship Id="rId145" Type="http://schemas.openxmlformats.org/officeDocument/2006/relationships/customXml" Target="../ink/ink375.xml"/><Relationship Id="rId161" Type="http://schemas.openxmlformats.org/officeDocument/2006/relationships/customXml" Target="../ink/ink383.xml"/><Relationship Id="rId166" Type="http://schemas.openxmlformats.org/officeDocument/2006/relationships/image" Target="../media/image38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04.xml"/><Relationship Id="rId23" Type="http://schemas.openxmlformats.org/officeDocument/2006/relationships/image" Target="../media/image312.png"/><Relationship Id="rId28" Type="http://schemas.openxmlformats.org/officeDocument/2006/relationships/customXml" Target="../ink/ink315.xml"/><Relationship Id="rId49" Type="http://schemas.openxmlformats.org/officeDocument/2006/relationships/image" Target="../media/image323.png"/><Relationship Id="rId114" Type="http://schemas.openxmlformats.org/officeDocument/2006/relationships/image" Target="../media/image355.png"/><Relationship Id="rId119" Type="http://schemas.openxmlformats.org/officeDocument/2006/relationships/customXml" Target="../ink/ink362.xml"/><Relationship Id="rId44" Type="http://schemas.openxmlformats.org/officeDocument/2006/relationships/customXml" Target="../ink/ink323.xml"/><Relationship Id="rId60" Type="http://schemas.openxmlformats.org/officeDocument/2006/relationships/customXml" Target="../ink/ink332.xml"/><Relationship Id="rId65" Type="http://schemas.openxmlformats.org/officeDocument/2006/relationships/image" Target="../media/image331.png"/><Relationship Id="rId81" Type="http://schemas.openxmlformats.org/officeDocument/2006/relationships/image" Target="../media/image339.png"/><Relationship Id="rId86" Type="http://schemas.openxmlformats.org/officeDocument/2006/relationships/customXml" Target="../ink/ink345.xml"/><Relationship Id="rId130" Type="http://schemas.openxmlformats.org/officeDocument/2006/relationships/image" Target="../media/image363.png"/><Relationship Id="rId135" Type="http://schemas.openxmlformats.org/officeDocument/2006/relationships/customXml" Target="../ink/ink370.xml"/><Relationship Id="rId151" Type="http://schemas.openxmlformats.org/officeDocument/2006/relationships/customXml" Target="../ink/ink378.xml"/><Relationship Id="rId156" Type="http://schemas.openxmlformats.org/officeDocument/2006/relationships/image" Target="../media/image376.png"/><Relationship Id="rId13" Type="http://schemas.openxmlformats.org/officeDocument/2006/relationships/image" Target="../media/image308.png"/><Relationship Id="rId18" Type="http://schemas.openxmlformats.org/officeDocument/2006/relationships/customXml" Target="../ink/ink310.xml"/><Relationship Id="rId39" Type="http://schemas.openxmlformats.org/officeDocument/2006/relationships/image" Target="../media/image319.png"/><Relationship Id="rId109" Type="http://schemas.openxmlformats.org/officeDocument/2006/relationships/customXml" Target="../ink/ink357.xml"/><Relationship Id="rId34" Type="http://schemas.openxmlformats.org/officeDocument/2006/relationships/customXml" Target="../ink/ink318.xml"/><Relationship Id="rId50" Type="http://schemas.openxmlformats.org/officeDocument/2006/relationships/customXml" Target="../ink/ink327.xml"/><Relationship Id="rId55" Type="http://schemas.openxmlformats.org/officeDocument/2006/relationships/image" Target="../media/image326.png"/><Relationship Id="rId76" Type="http://schemas.openxmlformats.org/officeDocument/2006/relationships/customXml" Target="../ink/ink340.xml"/><Relationship Id="rId97" Type="http://schemas.openxmlformats.org/officeDocument/2006/relationships/image" Target="../media/image347.png"/><Relationship Id="rId104" Type="http://schemas.openxmlformats.org/officeDocument/2006/relationships/customXml" Target="../ink/ink354.xml"/><Relationship Id="rId120" Type="http://schemas.openxmlformats.org/officeDocument/2006/relationships/image" Target="../media/image358.png"/><Relationship Id="rId125" Type="http://schemas.openxmlformats.org/officeDocument/2006/relationships/customXml" Target="../ink/ink365.xml"/><Relationship Id="rId141" Type="http://schemas.openxmlformats.org/officeDocument/2006/relationships/customXml" Target="../ink/ink373.xml"/><Relationship Id="rId146" Type="http://schemas.openxmlformats.org/officeDocument/2006/relationships/image" Target="../media/image371.png"/><Relationship Id="rId7" Type="http://schemas.openxmlformats.org/officeDocument/2006/relationships/image" Target="../media/image305.png"/><Relationship Id="rId71" Type="http://schemas.openxmlformats.org/officeDocument/2006/relationships/image" Target="../media/image334.png"/><Relationship Id="rId92" Type="http://schemas.openxmlformats.org/officeDocument/2006/relationships/customXml" Target="../ink/ink348.xml"/><Relationship Id="rId162" Type="http://schemas.openxmlformats.org/officeDocument/2006/relationships/image" Target="../media/image379.png"/><Relationship Id="rId2" Type="http://schemas.openxmlformats.org/officeDocument/2006/relationships/customXml" Target="../ink/ink302.xml"/><Relationship Id="rId29" Type="http://schemas.openxmlformats.org/officeDocument/2006/relationships/image" Target="../media/image315.png"/><Relationship Id="rId24" Type="http://schemas.openxmlformats.org/officeDocument/2006/relationships/customXml" Target="../ink/ink313.xml"/><Relationship Id="rId40" Type="http://schemas.openxmlformats.org/officeDocument/2006/relationships/customXml" Target="../ink/ink321.xml"/><Relationship Id="rId45" Type="http://schemas.openxmlformats.org/officeDocument/2006/relationships/customXml" Target="../ink/ink324.xml"/><Relationship Id="rId66" Type="http://schemas.openxmlformats.org/officeDocument/2006/relationships/customXml" Target="../ink/ink335.xml"/><Relationship Id="rId87" Type="http://schemas.openxmlformats.org/officeDocument/2006/relationships/image" Target="../media/image342.png"/><Relationship Id="rId110" Type="http://schemas.openxmlformats.org/officeDocument/2006/relationships/image" Target="../media/image353.png"/><Relationship Id="rId115" Type="http://schemas.openxmlformats.org/officeDocument/2006/relationships/customXml" Target="../ink/ink360.xml"/><Relationship Id="rId131" Type="http://schemas.openxmlformats.org/officeDocument/2006/relationships/customXml" Target="../ink/ink368.xml"/><Relationship Id="rId136" Type="http://schemas.openxmlformats.org/officeDocument/2006/relationships/image" Target="../media/image366.png"/><Relationship Id="rId157" Type="http://schemas.openxmlformats.org/officeDocument/2006/relationships/customXml" Target="../ink/ink381.xml"/><Relationship Id="rId61" Type="http://schemas.openxmlformats.org/officeDocument/2006/relationships/image" Target="../media/image329.png"/><Relationship Id="rId82" Type="http://schemas.openxmlformats.org/officeDocument/2006/relationships/customXml" Target="../ink/ink343.xml"/><Relationship Id="rId152" Type="http://schemas.openxmlformats.org/officeDocument/2006/relationships/image" Target="../media/image374.png"/><Relationship Id="rId19" Type="http://schemas.openxmlformats.org/officeDocument/2006/relationships/image" Target="../media/image88.png"/><Relationship Id="rId14" Type="http://schemas.openxmlformats.org/officeDocument/2006/relationships/customXml" Target="../ink/ink308.xml"/><Relationship Id="rId30" Type="http://schemas.openxmlformats.org/officeDocument/2006/relationships/customXml" Target="../ink/ink316.xml"/><Relationship Id="rId35" Type="http://schemas.openxmlformats.org/officeDocument/2006/relationships/image" Target="../media/image190.png"/><Relationship Id="rId56" Type="http://schemas.openxmlformats.org/officeDocument/2006/relationships/customXml" Target="../ink/ink330.xml"/><Relationship Id="rId77" Type="http://schemas.openxmlformats.org/officeDocument/2006/relationships/image" Target="../media/image337.png"/><Relationship Id="rId100" Type="http://schemas.openxmlformats.org/officeDocument/2006/relationships/customXml" Target="../ink/ink352.xml"/><Relationship Id="rId105" Type="http://schemas.openxmlformats.org/officeDocument/2006/relationships/image" Target="../media/image351.png"/><Relationship Id="rId126" Type="http://schemas.openxmlformats.org/officeDocument/2006/relationships/image" Target="../media/image361.png"/><Relationship Id="rId147" Type="http://schemas.openxmlformats.org/officeDocument/2006/relationships/customXml" Target="../ink/ink376.xml"/><Relationship Id="rId8" Type="http://schemas.openxmlformats.org/officeDocument/2006/relationships/customXml" Target="../ink/ink305.xml"/><Relationship Id="rId51" Type="http://schemas.openxmlformats.org/officeDocument/2006/relationships/image" Target="../media/image324.png"/><Relationship Id="rId72" Type="http://schemas.openxmlformats.org/officeDocument/2006/relationships/customXml" Target="../ink/ink338.xml"/><Relationship Id="rId93" Type="http://schemas.openxmlformats.org/officeDocument/2006/relationships/image" Target="../media/image345.png"/><Relationship Id="rId98" Type="http://schemas.openxmlformats.org/officeDocument/2006/relationships/customXml" Target="../ink/ink351.xml"/><Relationship Id="rId121" Type="http://schemas.openxmlformats.org/officeDocument/2006/relationships/customXml" Target="../ink/ink363.xml"/><Relationship Id="rId142" Type="http://schemas.openxmlformats.org/officeDocument/2006/relationships/image" Target="../media/image369.png"/><Relationship Id="rId163" Type="http://schemas.openxmlformats.org/officeDocument/2006/relationships/customXml" Target="../ink/ink384.xml"/><Relationship Id="rId3" Type="http://schemas.openxmlformats.org/officeDocument/2006/relationships/image" Target="../media/image303.png"/><Relationship Id="rId25" Type="http://schemas.openxmlformats.org/officeDocument/2006/relationships/image" Target="../media/image313.png"/><Relationship Id="rId46" Type="http://schemas.openxmlformats.org/officeDocument/2006/relationships/image" Target="../media/image322.png"/><Relationship Id="rId67" Type="http://schemas.openxmlformats.org/officeDocument/2006/relationships/image" Target="../media/image332.png"/><Relationship Id="rId116" Type="http://schemas.openxmlformats.org/officeDocument/2006/relationships/image" Target="../media/image356.png"/><Relationship Id="rId137" Type="http://schemas.openxmlformats.org/officeDocument/2006/relationships/customXml" Target="../ink/ink371.xml"/><Relationship Id="rId158" Type="http://schemas.openxmlformats.org/officeDocument/2006/relationships/image" Target="../media/image377.png"/><Relationship Id="rId20" Type="http://schemas.openxmlformats.org/officeDocument/2006/relationships/customXml" Target="../ink/ink311.xml"/><Relationship Id="rId41" Type="http://schemas.openxmlformats.org/officeDocument/2006/relationships/image" Target="../media/image320.png"/><Relationship Id="rId62" Type="http://schemas.openxmlformats.org/officeDocument/2006/relationships/customXml" Target="../ink/ink333.xml"/><Relationship Id="rId83" Type="http://schemas.openxmlformats.org/officeDocument/2006/relationships/image" Target="../media/image340.png"/><Relationship Id="rId88" Type="http://schemas.openxmlformats.org/officeDocument/2006/relationships/customXml" Target="../ink/ink346.xml"/><Relationship Id="rId111" Type="http://schemas.openxmlformats.org/officeDocument/2006/relationships/customXml" Target="../ink/ink358.xml"/><Relationship Id="rId132" Type="http://schemas.openxmlformats.org/officeDocument/2006/relationships/image" Target="../media/image364.png"/><Relationship Id="rId153" Type="http://schemas.openxmlformats.org/officeDocument/2006/relationships/customXml" Target="../ink/ink379.xml"/><Relationship Id="rId15" Type="http://schemas.openxmlformats.org/officeDocument/2006/relationships/image" Target="../media/image309.png"/><Relationship Id="rId36" Type="http://schemas.openxmlformats.org/officeDocument/2006/relationships/customXml" Target="../ink/ink319.xml"/><Relationship Id="rId57" Type="http://schemas.openxmlformats.org/officeDocument/2006/relationships/image" Target="../media/image327.png"/><Relationship Id="rId106" Type="http://schemas.openxmlformats.org/officeDocument/2006/relationships/customXml" Target="../ink/ink355.xml"/><Relationship Id="rId127" Type="http://schemas.openxmlformats.org/officeDocument/2006/relationships/customXml" Target="../ink/ink366.xml"/><Relationship Id="rId10" Type="http://schemas.openxmlformats.org/officeDocument/2006/relationships/customXml" Target="../ink/ink306.xml"/><Relationship Id="rId31" Type="http://schemas.openxmlformats.org/officeDocument/2006/relationships/image" Target="../media/image316.png"/><Relationship Id="rId52" Type="http://schemas.openxmlformats.org/officeDocument/2006/relationships/customXml" Target="../ink/ink328.xml"/><Relationship Id="rId73" Type="http://schemas.openxmlformats.org/officeDocument/2006/relationships/image" Target="../media/image335.png"/><Relationship Id="rId78" Type="http://schemas.openxmlformats.org/officeDocument/2006/relationships/customXml" Target="../ink/ink341.xml"/><Relationship Id="rId94" Type="http://schemas.openxmlformats.org/officeDocument/2006/relationships/customXml" Target="../ink/ink349.xml"/><Relationship Id="rId99" Type="http://schemas.openxmlformats.org/officeDocument/2006/relationships/image" Target="../media/image348.png"/><Relationship Id="rId101" Type="http://schemas.openxmlformats.org/officeDocument/2006/relationships/image" Target="../media/image349.png"/><Relationship Id="rId122" Type="http://schemas.openxmlformats.org/officeDocument/2006/relationships/image" Target="../media/image359.png"/><Relationship Id="rId143" Type="http://schemas.openxmlformats.org/officeDocument/2006/relationships/customXml" Target="../ink/ink374.xml"/><Relationship Id="rId148" Type="http://schemas.openxmlformats.org/officeDocument/2006/relationships/image" Target="../media/image372.png"/><Relationship Id="rId164" Type="http://schemas.openxmlformats.org/officeDocument/2006/relationships/image" Target="../media/image380.png"/><Relationship Id="rId4" Type="http://schemas.openxmlformats.org/officeDocument/2006/relationships/customXml" Target="../ink/ink303.xml"/><Relationship Id="rId9" Type="http://schemas.openxmlformats.org/officeDocument/2006/relationships/image" Target="../media/image306.png"/><Relationship Id="rId26" Type="http://schemas.openxmlformats.org/officeDocument/2006/relationships/customXml" Target="../ink/ink314.xml"/><Relationship Id="rId47" Type="http://schemas.openxmlformats.org/officeDocument/2006/relationships/customXml" Target="../ink/ink325.xml"/><Relationship Id="rId68" Type="http://schemas.openxmlformats.org/officeDocument/2006/relationships/customXml" Target="../ink/ink336.xml"/><Relationship Id="rId89" Type="http://schemas.openxmlformats.org/officeDocument/2006/relationships/image" Target="../media/image343.png"/><Relationship Id="rId112" Type="http://schemas.openxmlformats.org/officeDocument/2006/relationships/image" Target="../media/image354.png"/><Relationship Id="rId133" Type="http://schemas.openxmlformats.org/officeDocument/2006/relationships/customXml" Target="../ink/ink369.xml"/><Relationship Id="rId154" Type="http://schemas.openxmlformats.org/officeDocument/2006/relationships/image" Target="../media/image375.png"/><Relationship Id="rId16" Type="http://schemas.openxmlformats.org/officeDocument/2006/relationships/customXml" Target="../ink/ink309.xml"/><Relationship Id="rId37" Type="http://schemas.openxmlformats.org/officeDocument/2006/relationships/image" Target="../media/image318.png"/><Relationship Id="rId58" Type="http://schemas.openxmlformats.org/officeDocument/2006/relationships/customXml" Target="../ink/ink331.xml"/><Relationship Id="rId79" Type="http://schemas.openxmlformats.org/officeDocument/2006/relationships/image" Target="../media/image338.png"/><Relationship Id="rId102" Type="http://schemas.openxmlformats.org/officeDocument/2006/relationships/customXml" Target="../ink/ink353.xml"/><Relationship Id="rId123" Type="http://schemas.openxmlformats.org/officeDocument/2006/relationships/customXml" Target="../ink/ink364.xml"/><Relationship Id="rId144" Type="http://schemas.openxmlformats.org/officeDocument/2006/relationships/image" Target="../media/image370.png"/><Relationship Id="rId90" Type="http://schemas.openxmlformats.org/officeDocument/2006/relationships/customXml" Target="../ink/ink347.xml"/><Relationship Id="rId165" Type="http://schemas.openxmlformats.org/officeDocument/2006/relationships/customXml" Target="../ink/ink385.xml"/><Relationship Id="rId27" Type="http://schemas.openxmlformats.org/officeDocument/2006/relationships/image" Target="../media/image314.png"/><Relationship Id="rId48" Type="http://schemas.openxmlformats.org/officeDocument/2006/relationships/customXml" Target="../ink/ink326.xml"/><Relationship Id="rId69" Type="http://schemas.openxmlformats.org/officeDocument/2006/relationships/image" Target="../media/image333.png"/><Relationship Id="rId113" Type="http://schemas.openxmlformats.org/officeDocument/2006/relationships/customXml" Target="../ink/ink359.xml"/><Relationship Id="rId134" Type="http://schemas.openxmlformats.org/officeDocument/2006/relationships/image" Target="../media/image365.png"/><Relationship Id="rId80" Type="http://schemas.openxmlformats.org/officeDocument/2006/relationships/customXml" Target="../ink/ink342.xml"/><Relationship Id="rId155" Type="http://schemas.openxmlformats.org/officeDocument/2006/relationships/customXml" Target="../ink/ink3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8.png"/><Relationship Id="rId21" Type="http://schemas.openxmlformats.org/officeDocument/2006/relationships/image" Target="../media/image391.png"/><Relationship Id="rId42" Type="http://schemas.openxmlformats.org/officeDocument/2006/relationships/customXml" Target="../ink/ink406.xml"/><Relationship Id="rId63" Type="http://schemas.openxmlformats.org/officeDocument/2006/relationships/image" Target="../media/image411.png"/><Relationship Id="rId84" Type="http://schemas.openxmlformats.org/officeDocument/2006/relationships/customXml" Target="../ink/ink427.xml"/><Relationship Id="rId138" Type="http://schemas.openxmlformats.org/officeDocument/2006/relationships/customXml" Target="../ink/ink455.xml"/><Relationship Id="rId107" Type="http://schemas.openxmlformats.org/officeDocument/2006/relationships/image" Target="../media/image433.png"/><Relationship Id="rId11" Type="http://schemas.openxmlformats.org/officeDocument/2006/relationships/image" Target="../media/image386.png"/><Relationship Id="rId32" Type="http://schemas.openxmlformats.org/officeDocument/2006/relationships/customXml" Target="../ink/ink401.xml"/><Relationship Id="rId53" Type="http://schemas.openxmlformats.org/officeDocument/2006/relationships/image" Target="../media/image407.png"/><Relationship Id="rId74" Type="http://schemas.openxmlformats.org/officeDocument/2006/relationships/customXml" Target="../ink/ink422.xml"/><Relationship Id="rId128" Type="http://schemas.openxmlformats.org/officeDocument/2006/relationships/image" Target="../media/image443.png"/><Relationship Id="rId149" Type="http://schemas.openxmlformats.org/officeDocument/2006/relationships/image" Target="../media/image453.png"/><Relationship Id="rId5" Type="http://schemas.openxmlformats.org/officeDocument/2006/relationships/image" Target="../media/image383.png"/><Relationship Id="rId95" Type="http://schemas.openxmlformats.org/officeDocument/2006/relationships/image" Target="../media/image427.png"/><Relationship Id="rId22" Type="http://schemas.openxmlformats.org/officeDocument/2006/relationships/customXml" Target="../ink/ink396.xml"/><Relationship Id="rId27" Type="http://schemas.openxmlformats.org/officeDocument/2006/relationships/image" Target="../media/image394.png"/><Relationship Id="rId43" Type="http://schemas.openxmlformats.org/officeDocument/2006/relationships/image" Target="../media/image402.png"/><Relationship Id="rId48" Type="http://schemas.openxmlformats.org/officeDocument/2006/relationships/customXml" Target="../ink/ink409.xml"/><Relationship Id="rId64" Type="http://schemas.openxmlformats.org/officeDocument/2006/relationships/customXml" Target="../ink/ink417.xml"/><Relationship Id="rId69" Type="http://schemas.openxmlformats.org/officeDocument/2006/relationships/image" Target="../media/image414.png"/><Relationship Id="rId113" Type="http://schemas.openxmlformats.org/officeDocument/2006/relationships/image" Target="../media/image436.png"/><Relationship Id="rId118" Type="http://schemas.openxmlformats.org/officeDocument/2006/relationships/customXml" Target="../ink/ink444.xml"/><Relationship Id="rId134" Type="http://schemas.openxmlformats.org/officeDocument/2006/relationships/image" Target="../media/image446.png"/><Relationship Id="rId139" Type="http://schemas.openxmlformats.org/officeDocument/2006/relationships/image" Target="../media/image448.png"/><Relationship Id="rId80" Type="http://schemas.openxmlformats.org/officeDocument/2006/relationships/customXml" Target="../ink/ink425.xml"/><Relationship Id="rId85" Type="http://schemas.openxmlformats.org/officeDocument/2006/relationships/image" Target="../media/image422.png"/><Relationship Id="rId150" Type="http://schemas.openxmlformats.org/officeDocument/2006/relationships/customXml" Target="../ink/ink461.xml"/><Relationship Id="rId12" Type="http://schemas.openxmlformats.org/officeDocument/2006/relationships/customXml" Target="../ink/ink391.xml"/><Relationship Id="rId17" Type="http://schemas.openxmlformats.org/officeDocument/2006/relationships/image" Target="../media/image389.png"/><Relationship Id="rId33" Type="http://schemas.openxmlformats.org/officeDocument/2006/relationships/image" Target="../media/image397.png"/><Relationship Id="rId38" Type="http://schemas.openxmlformats.org/officeDocument/2006/relationships/customXml" Target="../ink/ink404.xml"/><Relationship Id="rId59" Type="http://schemas.openxmlformats.org/officeDocument/2006/relationships/image" Target="../media/image409.png"/><Relationship Id="rId103" Type="http://schemas.openxmlformats.org/officeDocument/2006/relationships/image" Target="../media/image431.png"/><Relationship Id="rId108" Type="http://schemas.openxmlformats.org/officeDocument/2006/relationships/customXml" Target="../ink/ink439.xml"/><Relationship Id="rId124" Type="http://schemas.openxmlformats.org/officeDocument/2006/relationships/customXml" Target="../ink/ink447.xml"/><Relationship Id="rId129" Type="http://schemas.openxmlformats.org/officeDocument/2006/relationships/customXml" Target="../ink/ink450.xml"/><Relationship Id="rId54" Type="http://schemas.openxmlformats.org/officeDocument/2006/relationships/customXml" Target="../ink/ink412.xml"/><Relationship Id="rId70" Type="http://schemas.openxmlformats.org/officeDocument/2006/relationships/customXml" Target="../ink/ink420.xml"/><Relationship Id="rId75" Type="http://schemas.openxmlformats.org/officeDocument/2006/relationships/image" Target="../media/image417.png"/><Relationship Id="rId91" Type="http://schemas.openxmlformats.org/officeDocument/2006/relationships/image" Target="../media/image425.png"/><Relationship Id="rId96" Type="http://schemas.openxmlformats.org/officeDocument/2006/relationships/customXml" Target="../ink/ink433.xml"/><Relationship Id="rId140" Type="http://schemas.openxmlformats.org/officeDocument/2006/relationships/customXml" Target="../ink/ink456.xml"/><Relationship Id="rId145" Type="http://schemas.openxmlformats.org/officeDocument/2006/relationships/image" Target="../media/image45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88.xml"/><Relationship Id="rId23" Type="http://schemas.openxmlformats.org/officeDocument/2006/relationships/image" Target="../media/image392.png"/><Relationship Id="rId28" Type="http://schemas.openxmlformats.org/officeDocument/2006/relationships/customXml" Target="../ink/ink399.xml"/><Relationship Id="rId49" Type="http://schemas.openxmlformats.org/officeDocument/2006/relationships/image" Target="../media/image405.png"/><Relationship Id="rId114" Type="http://schemas.openxmlformats.org/officeDocument/2006/relationships/customXml" Target="../ink/ink442.xml"/><Relationship Id="rId119" Type="http://schemas.openxmlformats.org/officeDocument/2006/relationships/image" Target="../media/image439.png"/><Relationship Id="rId44" Type="http://schemas.openxmlformats.org/officeDocument/2006/relationships/customXml" Target="../ink/ink407.xml"/><Relationship Id="rId60" Type="http://schemas.openxmlformats.org/officeDocument/2006/relationships/customXml" Target="../ink/ink415.xml"/><Relationship Id="rId65" Type="http://schemas.openxmlformats.org/officeDocument/2006/relationships/image" Target="../media/image412.png"/><Relationship Id="rId81" Type="http://schemas.openxmlformats.org/officeDocument/2006/relationships/image" Target="../media/image420.png"/><Relationship Id="rId86" Type="http://schemas.openxmlformats.org/officeDocument/2006/relationships/customXml" Target="../ink/ink428.xml"/><Relationship Id="rId130" Type="http://schemas.openxmlformats.org/officeDocument/2006/relationships/image" Target="../media/image444.png"/><Relationship Id="rId135" Type="http://schemas.openxmlformats.org/officeDocument/2006/relationships/customXml" Target="../ink/ink453.xml"/><Relationship Id="rId151" Type="http://schemas.openxmlformats.org/officeDocument/2006/relationships/image" Target="../media/image454.png"/><Relationship Id="rId13" Type="http://schemas.openxmlformats.org/officeDocument/2006/relationships/image" Target="../media/image387.png"/><Relationship Id="rId18" Type="http://schemas.openxmlformats.org/officeDocument/2006/relationships/customXml" Target="../ink/ink394.xml"/><Relationship Id="rId39" Type="http://schemas.openxmlformats.org/officeDocument/2006/relationships/image" Target="../media/image400.png"/><Relationship Id="rId109" Type="http://schemas.openxmlformats.org/officeDocument/2006/relationships/image" Target="../media/image434.png"/><Relationship Id="rId34" Type="http://schemas.openxmlformats.org/officeDocument/2006/relationships/customXml" Target="../ink/ink402.xml"/><Relationship Id="rId50" Type="http://schemas.openxmlformats.org/officeDocument/2006/relationships/customXml" Target="../ink/ink410.xml"/><Relationship Id="rId55" Type="http://schemas.openxmlformats.org/officeDocument/2006/relationships/image" Target="../media/image88.png"/><Relationship Id="rId76" Type="http://schemas.openxmlformats.org/officeDocument/2006/relationships/customXml" Target="../ink/ink423.xml"/><Relationship Id="rId97" Type="http://schemas.openxmlformats.org/officeDocument/2006/relationships/image" Target="../media/image428.png"/><Relationship Id="rId104" Type="http://schemas.openxmlformats.org/officeDocument/2006/relationships/customXml" Target="../ink/ink437.xml"/><Relationship Id="rId120" Type="http://schemas.openxmlformats.org/officeDocument/2006/relationships/customXml" Target="../ink/ink445.xml"/><Relationship Id="rId125" Type="http://schemas.openxmlformats.org/officeDocument/2006/relationships/customXml" Target="../ink/ink448.xml"/><Relationship Id="rId141" Type="http://schemas.openxmlformats.org/officeDocument/2006/relationships/image" Target="../media/image449.png"/><Relationship Id="rId146" Type="http://schemas.openxmlformats.org/officeDocument/2006/relationships/customXml" Target="../ink/ink459.xml"/><Relationship Id="rId7" Type="http://schemas.openxmlformats.org/officeDocument/2006/relationships/image" Target="../media/image384.png"/><Relationship Id="rId71" Type="http://schemas.openxmlformats.org/officeDocument/2006/relationships/image" Target="../media/image415.png"/><Relationship Id="rId92" Type="http://schemas.openxmlformats.org/officeDocument/2006/relationships/customXml" Target="../ink/ink431.xml"/><Relationship Id="rId2" Type="http://schemas.openxmlformats.org/officeDocument/2006/relationships/customXml" Target="../ink/ink386.xml"/><Relationship Id="rId29" Type="http://schemas.openxmlformats.org/officeDocument/2006/relationships/image" Target="../media/image395.png"/><Relationship Id="rId24" Type="http://schemas.openxmlformats.org/officeDocument/2006/relationships/customXml" Target="../ink/ink397.xml"/><Relationship Id="rId40" Type="http://schemas.openxmlformats.org/officeDocument/2006/relationships/customXml" Target="../ink/ink405.xml"/><Relationship Id="rId45" Type="http://schemas.openxmlformats.org/officeDocument/2006/relationships/image" Target="../media/image403.png"/><Relationship Id="rId66" Type="http://schemas.openxmlformats.org/officeDocument/2006/relationships/customXml" Target="../ink/ink418.xml"/><Relationship Id="rId87" Type="http://schemas.openxmlformats.org/officeDocument/2006/relationships/image" Target="../media/image423.png"/><Relationship Id="rId110" Type="http://schemas.openxmlformats.org/officeDocument/2006/relationships/customXml" Target="../ink/ink440.xml"/><Relationship Id="rId115" Type="http://schemas.openxmlformats.org/officeDocument/2006/relationships/image" Target="../media/image437.png"/><Relationship Id="rId131" Type="http://schemas.openxmlformats.org/officeDocument/2006/relationships/customXml" Target="../ink/ink451.xml"/><Relationship Id="rId136" Type="http://schemas.openxmlformats.org/officeDocument/2006/relationships/customXml" Target="../ink/ink454.xml"/><Relationship Id="rId61" Type="http://schemas.openxmlformats.org/officeDocument/2006/relationships/image" Target="../media/image410.png"/><Relationship Id="rId82" Type="http://schemas.openxmlformats.org/officeDocument/2006/relationships/customXml" Target="../ink/ink426.xml"/><Relationship Id="rId152" Type="http://schemas.openxmlformats.org/officeDocument/2006/relationships/customXml" Target="../ink/ink462.xml"/><Relationship Id="rId19" Type="http://schemas.openxmlformats.org/officeDocument/2006/relationships/image" Target="../media/image390.png"/><Relationship Id="rId14" Type="http://schemas.openxmlformats.org/officeDocument/2006/relationships/customXml" Target="../ink/ink392.xml"/><Relationship Id="rId30" Type="http://schemas.openxmlformats.org/officeDocument/2006/relationships/customXml" Target="../ink/ink400.xml"/><Relationship Id="rId35" Type="http://schemas.openxmlformats.org/officeDocument/2006/relationships/image" Target="../media/image398.png"/><Relationship Id="rId56" Type="http://schemas.openxmlformats.org/officeDocument/2006/relationships/customXml" Target="../ink/ink413.xml"/><Relationship Id="rId77" Type="http://schemas.openxmlformats.org/officeDocument/2006/relationships/image" Target="../media/image418.png"/><Relationship Id="rId100" Type="http://schemas.openxmlformats.org/officeDocument/2006/relationships/customXml" Target="../ink/ink435.xml"/><Relationship Id="rId105" Type="http://schemas.openxmlformats.org/officeDocument/2006/relationships/image" Target="../media/image432.png"/><Relationship Id="rId126" Type="http://schemas.openxmlformats.org/officeDocument/2006/relationships/image" Target="../media/image442.png"/><Relationship Id="rId147" Type="http://schemas.openxmlformats.org/officeDocument/2006/relationships/image" Target="../media/image452.png"/><Relationship Id="rId8" Type="http://schemas.openxmlformats.org/officeDocument/2006/relationships/customXml" Target="../ink/ink389.xml"/><Relationship Id="rId51" Type="http://schemas.openxmlformats.org/officeDocument/2006/relationships/image" Target="../media/image406.png"/><Relationship Id="rId72" Type="http://schemas.openxmlformats.org/officeDocument/2006/relationships/customXml" Target="../ink/ink421.xml"/><Relationship Id="rId93" Type="http://schemas.openxmlformats.org/officeDocument/2006/relationships/image" Target="../media/image426.png"/><Relationship Id="rId98" Type="http://schemas.openxmlformats.org/officeDocument/2006/relationships/customXml" Target="../ink/ink434.xml"/><Relationship Id="rId121" Type="http://schemas.openxmlformats.org/officeDocument/2006/relationships/image" Target="../media/image440.png"/><Relationship Id="rId142" Type="http://schemas.openxmlformats.org/officeDocument/2006/relationships/customXml" Target="../ink/ink457.xml"/><Relationship Id="rId3" Type="http://schemas.openxmlformats.org/officeDocument/2006/relationships/image" Target="../media/image382.png"/><Relationship Id="rId25" Type="http://schemas.openxmlformats.org/officeDocument/2006/relationships/image" Target="../media/image393.png"/><Relationship Id="rId46" Type="http://schemas.openxmlformats.org/officeDocument/2006/relationships/customXml" Target="../ink/ink408.xml"/><Relationship Id="rId67" Type="http://schemas.openxmlformats.org/officeDocument/2006/relationships/image" Target="../media/image413.png"/><Relationship Id="rId116" Type="http://schemas.openxmlformats.org/officeDocument/2006/relationships/customXml" Target="../ink/ink443.xml"/><Relationship Id="rId137" Type="http://schemas.openxmlformats.org/officeDocument/2006/relationships/image" Target="../media/image447.png"/><Relationship Id="rId20" Type="http://schemas.openxmlformats.org/officeDocument/2006/relationships/customXml" Target="../ink/ink395.xml"/><Relationship Id="rId41" Type="http://schemas.openxmlformats.org/officeDocument/2006/relationships/image" Target="../media/image401.png"/><Relationship Id="rId62" Type="http://schemas.openxmlformats.org/officeDocument/2006/relationships/customXml" Target="../ink/ink416.xml"/><Relationship Id="rId83" Type="http://schemas.openxmlformats.org/officeDocument/2006/relationships/image" Target="../media/image421.png"/><Relationship Id="rId88" Type="http://schemas.openxmlformats.org/officeDocument/2006/relationships/customXml" Target="../ink/ink429.xml"/><Relationship Id="rId111" Type="http://schemas.openxmlformats.org/officeDocument/2006/relationships/image" Target="../media/image435.png"/><Relationship Id="rId132" Type="http://schemas.openxmlformats.org/officeDocument/2006/relationships/image" Target="../media/image445.png"/><Relationship Id="rId153" Type="http://schemas.openxmlformats.org/officeDocument/2006/relationships/image" Target="../media/image455.png"/><Relationship Id="rId15" Type="http://schemas.openxmlformats.org/officeDocument/2006/relationships/image" Target="../media/image388.png"/><Relationship Id="rId36" Type="http://schemas.openxmlformats.org/officeDocument/2006/relationships/customXml" Target="../ink/ink403.xml"/><Relationship Id="rId57" Type="http://schemas.openxmlformats.org/officeDocument/2006/relationships/image" Target="../media/image408.png"/><Relationship Id="rId106" Type="http://schemas.openxmlformats.org/officeDocument/2006/relationships/customXml" Target="../ink/ink438.xml"/><Relationship Id="rId127" Type="http://schemas.openxmlformats.org/officeDocument/2006/relationships/customXml" Target="../ink/ink449.xml"/><Relationship Id="rId10" Type="http://schemas.openxmlformats.org/officeDocument/2006/relationships/customXml" Target="../ink/ink390.xml"/><Relationship Id="rId31" Type="http://schemas.openxmlformats.org/officeDocument/2006/relationships/image" Target="../media/image396.png"/><Relationship Id="rId52" Type="http://schemas.openxmlformats.org/officeDocument/2006/relationships/customXml" Target="../ink/ink411.xml"/><Relationship Id="rId73" Type="http://schemas.openxmlformats.org/officeDocument/2006/relationships/image" Target="../media/image416.png"/><Relationship Id="rId78" Type="http://schemas.openxmlformats.org/officeDocument/2006/relationships/customXml" Target="../ink/ink424.xml"/><Relationship Id="rId94" Type="http://schemas.openxmlformats.org/officeDocument/2006/relationships/customXml" Target="../ink/ink432.xml"/><Relationship Id="rId99" Type="http://schemas.openxmlformats.org/officeDocument/2006/relationships/image" Target="../media/image429.png"/><Relationship Id="rId101" Type="http://schemas.openxmlformats.org/officeDocument/2006/relationships/image" Target="../media/image430.png"/><Relationship Id="rId122" Type="http://schemas.openxmlformats.org/officeDocument/2006/relationships/customXml" Target="../ink/ink446.xml"/><Relationship Id="rId143" Type="http://schemas.openxmlformats.org/officeDocument/2006/relationships/image" Target="../media/image450.png"/><Relationship Id="rId148" Type="http://schemas.openxmlformats.org/officeDocument/2006/relationships/customXml" Target="../ink/ink460.xml"/><Relationship Id="rId4" Type="http://schemas.openxmlformats.org/officeDocument/2006/relationships/customXml" Target="../ink/ink387.xml"/><Relationship Id="rId9" Type="http://schemas.openxmlformats.org/officeDocument/2006/relationships/image" Target="../media/image385.png"/><Relationship Id="rId26" Type="http://schemas.openxmlformats.org/officeDocument/2006/relationships/customXml" Target="../ink/ink398.xml"/><Relationship Id="rId47" Type="http://schemas.openxmlformats.org/officeDocument/2006/relationships/image" Target="../media/image404.png"/><Relationship Id="rId68" Type="http://schemas.openxmlformats.org/officeDocument/2006/relationships/customXml" Target="../ink/ink419.xml"/><Relationship Id="rId89" Type="http://schemas.openxmlformats.org/officeDocument/2006/relationships/image" Target="../media/image424.png"/><Relationship Id="rId112" Type="http://schemas.openxmlformats.org/officeDocument/2006/relationships/customXml" Target="../ink/ink441.xml"/><Relationship Id="rId133" Type="http://schemas.openxmlformats.org/officeDocument/2006/relationships/customXml" Target="../ink/ink452.xml"/><Relationship Id="rId16" Type="http://schemas.openxmlformats.org/officeDocument/2006/relationships/customXml" Target="../ink/ink393.xml"/><Relationship Id="rId37" Type="http://schemas.openxmlformats.org/officeDocument/2006/relationships/image" Target="../media/image399.png"/><Relationship Id="rId58" Type="http://schemas.openxmlformats.org/officeDocument/2006/relationships/customXml" Target="../ink/ink414.xml"/><Relationship Id="rId79" Type="http://schemas.openxmlformats.org/officeDocument/2006/relationships/image" Target="../media/image419.png"/><Relationship Id="rId102" Type="http://schemas.openxmlformats.org/officeDocument/2006/relationships/customXml" Target="../ink/ink436.xml"/><Relationship Id="rId123" Type="http://schemas.openxmlformats.org/officeDocument/2006/relationships/image" Target="../media/image441.png"/><Relationship Id="rId144" Type="http://schemas.openxmlformats.org/officeDocument/2006/relationships/customXml" Target="../ink/ink458.xml"/><Relationship Id="rId90" Type="http://schemas.openxmlformats.org/officeDocument/2006/relationships/customXml" Target="../ink/ink4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png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47" Type="http://schemas.openxmlformats.org/officeDocument/2006/relationships/image" Target="../media/image30.png"/><Relationship Id="rId63" Type="http://schemas.openxmlformats.org/officeDocument/2006/relationships/image" Target="../media/image38.png"/><Relationship Id="rId68" Type="http://schemas.openxmlformats.org/officeDocument/2006/relationships/customXml" Target="../ink/ink40.xml"/><Relationship Id="rId84" Type="http://schemas.openxmlformats.org/officeDocument/2006/relationships/image" Target="../media/image48.png"/><Relationship Id="rId89" Type="http://schemas.openxmlformats.org/officeDocument/2006/relationships/customXml" Target="../ink/ink51.xml"/><Relationship Id="rId112" Type="http://schemas.openxmlformats.org/officeDocument/2006/relationships/image" Target="../media/image62.png"/><Relationship Id="rId16" Type="http://schemas.openxmlformats.org/officeDocument/2006/relationships/customXml" Target="../ink/ink13.xml"/><Relationship Id="rId107" Type="http://schemas.openxmlformats.org/officeDocument/2006/relationships/customXml" Target="../ink/ink60.xml"/><Relationship Id="rId11" Type="http://schemas.openxmlformats.org/officeDocument/2006/relationships/image" Target="../media/image14.png"/><Relationship Id="rId32" Type="http://schemas.openxmlformats.org/officeDocument/2006/relationships/customXml" Target="../ink/ink22.xml"/><Relationship Id="rId37" Type="http://schemas.openxmlformats.org/officeDocument/2006/relationships/image" Target="../media/image25.png"/><Relationship Id="rId53" Type="http://schemas.openxmlformats.org/officeDocument/2006/relationships/image" Target="../media/image33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customXml" Target="../ink/ink46.xml"/><Relationship Id="rId102" Type="http://schemas.openxmlformats.org/officeDocument/2006/relationships/image" Target="../media/image57.png"/><Relationship Id="rId5" Type="http://schemas.openxmlformats.org/officeDocument/2006/relationships/image" Target="../media/image11.png"/><Relationship Id="rId90" Type="http://schemas.openxmlformats.org/officeDocument/2006/relationships/image" Target="../media/image51.png"/><Relationship Id="rId95" Type="http://schemas.openxmlformats.org/officeDocument/2006/relationships/customXml" Target="../ink/ink54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43" Type="http://schemas.openxmlformats.org/officeDocument/2006/relationships/image" Target="../media/image28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41.png"/><Relationship Id="rId113" Type="http://schemas.openxmlformats.org/officeDocument/2006/relationships/customXml" Target="../ink/ink63.xml"/><Relationship Id="rId80" Type="http://schemas.openxmlformats.org/officeDocument/2006/relationships/image" Target="../media/image46.png"/><Relationship Id="rId85" Type="http://schemas.openxmlformats.org/officeDocument/2006/relationships/customXml" Target="../ink/ink49.xml"/><Relationship Id="rId12" Type="http://schemas.openxmlformats.org/officeDocument/2006/relationships/customXml" Target="../ink/ink11.xml"/><Relationship Id="rId17" Type="http://schemas.openxmlformats.org/officeDocument/2006/relationships/image" Target="../media/image16.png"/><Relationship Id="rId33" Type="http://schemas.openxmlformats.org/officeDocument/2006/relationships/image" Target="../media/image23.png"/><Relationship Id="rId38" Type="http://schemas.openxmlformats.org/officeDocument/2006/relationships/customXml" Target="../ink/ink25.xml"/><Relationship Id="rId59" Type="http://schemas.openxmlformats.org/officeDocument/2006/relationships/image" Target="../media/image36.png"/><Relationship Id="rId103" Type="http://schemas.openxmlformats.org/officeDocument/2006/relationships/customXml" Target="../ink/ink58.xml"/><Relationship Id="rId108" Type="http://schemas.openxmlformats.org/officeDocument/2006/relationships/image" Target="../media/image60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4.png"/><Relationship Id="rId91" Type="http://schemas.openxmlformats.org/officeDocument/2006/relationships/customXml" Target="../ink/ink52.xml"/><Relationship Id="rId9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.xml"/><Relationship Id="rId15" Type="http://schemas.openxmlformats.org/officeDocument/2006/relationships/image" Target="../media/image15.png"/><Relationship Id="rId23" Type="http://schemas.openxmlformats.org/officeDocument/2006/relationships/customXml" Target="../ink/ink17.xml"/><Relationship Id="rId28" Type="http://schemas.openxmlformats.org/officeDocument/2006/relationships/image" Target="../media/image21.png"/><Relationship Id="rId36" Type="http://schemas.openxmlformats.org/officeDocument/2006/relationships/customXml" Target="../ink/ink24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6" Type="http://schemas.openxmlformats.org/officeDocument/2006/relationships/image" Target="../media/image59.png"/><Relationship Id="rId10" Type="http://schemas.openxmlformats.org/officeDocument/2006/relationships/customXml" Target="../ink/ink10.xml"/><Relationship Id="rId31" Type="http://schemas.openxmlformats.org/officeDocument/2006/relationships/customXml" Target="../ink/ink21.xml"/><Relationship Id="rId44" Type="http://schemas.openxmlformats.org/officeDocument/2006/relationships/customXml" Target="../ink/ink28.xml"/><Relationship Id="rId52" Type="http://schemas.openxmlformats.org/officeDocument/2006/relationships/customXml" Target="../ink/ink32.xml"/><Relationship Id="rId60" Type="http://schemas.openxmlformats.org/officeDocument/2006/relationships/customXml" Target="../ink/ink36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78" Type="http://schemas.openxmlformats.org/officeDocument/2006/relationships/customXml" Target="../ink/ink45.xml"/><Relationship Id="rId81" Type="http://schemas.openxmlformats.org/officeDocument/2006/relationships/customXml" Target="../ink/ink47.xml"/><Relationship Id="rId86" Type="http://schemas.openxmlformats.org/officeDocument/2006/relationships/image" Target="../media/image49.png"/><Relationship Id="rId94" Type="http://schemas.openxmlformats.org/officeDocument/2006/relationships/image" Target="../media/image53.png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customXml" Target="../ink/ink14.xml"/><Relationship Id="rId39" Type="http://schemas.openxmlformats.org/officeDocument/2006/relationships/image" Target="../media/image26.png"/><Relationship Id="rId109" Type="http://schemas.openxmlformats.org/officeDocument/2006/relationships/customXml" Target="../ink/ink61.xml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4.png"/><Relationship Id="rId76" Type="http://schemas.openxmlformats.org/officeDocument/2006/relationships/customXml" Target="../ink/ink44.xml"/><Relationship Id="rId97" Type="http://schemas.openxmlformats.org/officeDocument/2006/relationships/customXml" Target="../ink/ink55.xml"/><Relationship Id="rId104" Type="http://schemas.openxmlformats.org/officeDocument/2006/relationships/image" Target="../media/image58.png"/><Relationship Id="rId7" Type="http://schemas.openxmlformats.org/officeDocument/2006/relationships/image" Target="../media/image12.png"/><Relationship Id="rId71" Type="http://schemas.openxmlformats.org/officeDocument/2006/relationships/image" Target="../media/image42.png"/><Relationship Id="rId92" Type="http://schemas.openxmlformats.org/officeDocument/2006/relationships/image" Target="../media/image52.png"/><Relationship Id="rId2" Type="http://schemas.openxmlformats.org/officeDocument/2006/relationships/customXml" Target="../ink/ink6.xml"/><Relationship Id="rId29" Type="http://schemas.openxmlformats.org/officeDocument/2006/relationships/customXml" Target="../ink/ink20.xml"/><Relationship Id="rId24" Type="http://schemas.openxmlformats.org/officeDocument/2006/relationships/image" Target="../media/image19.png"/><Relationship Id="rId40" Type="http://schemas.openxmlformats.org/officeDocument/2006/relationships/customXml" Target="../ink/ink26.xml"/><Relationship Id="rId45" Type="http://schemas.openxmlformats.org/officeDocument/2006/relationships/image" Target="../media/image29.png"/><Relationship Id="rId66" Type="http://schemas.openxmlformats.org/officeDocument/2006/relationships/customXml" Target="../ink/ink39.xml"/><Relationship Id="rId87" Type="http://schemas.openxmlformats.org/officeDocument/2006/relationships/customXml" Target="../ink/ink50.xml"/><Relationship Id="rId110" Type="http://schemas.openxmlformats.org/officeDocument/2006/relationships/image" Target="../media/image61.png"/><Relationship Id="rId61" Type="http://schemas.openxmlformats.org/officeDocument/2006/relationships/image" Target="../media/image37.png"/><Relationship Id="rId82" Type="http://schemas.openxmlformats.org/officeDocument/2006/relationships/image" Target="../media/image47.png"/><Relationship Id="rId19" Type="http://schemas.openxmlformats.org/officeDocument/2006/relationships/image" Target="../media/image17.png"/><Relationship Id="rId14" Type="http://schemas.openxmlformats.org/officeDocument/2006/relationships/customXml" Target="../ink/ink12.xml"/><Relationship Id="rId30" Type="http://schemas.openxmlformats.org/officeDocument/2006/relationships/image" Target="../media/image22.png"/><Relationship Id="rId35" Type="http://schemas.openxmlformats.org/officeDocument/2006/relationships/image" Target="../media/image24.png"/><Relationship Id="rId56" Type="http://schemas.openxmlformats.org/officeDocument/2006/relationships/customXml" Target="../ink/ink34.xml"/><Relationship Id="rId77" Type="http://schemas.openxmlformats.org/officeDocument/2006/relationships/image" Target="../media/image45.png"/><Relationship Id="rId100" Type="http://schemas.openxmlformats.org/officeDocument/2006/relationships/image" Target="../media/image56.png"/><Relationship Id="rId105" Type="http://schemas.openxmlformats.org/officeDocument/2006/relationships/customXml" Target="../ink/ink59.xml"/><Relationship Id="rId8" Type="http://schemas.openxmlformats.org/officeDocument/2006/relationships/customXml" Target="../ink/ink9.xml"/><Relationship Id="rId51" Type="http://schemas.openxmlformats.org/officeDocument/2006/relationships/image" Target="../media/image32.png"/><Relationship Id="rId72" Type="http://schemas.openxmlformats.org/officeDocument/2006/relationships/customXml" Target="../ink/ink42.xml"/><Relationship Id="rId93" Type="http://schemas.openxmlformats.org/officeDocument/2006/relationships/customXml" Target="../ink/ink53.xml"/><Relationship Id="rId98" Type="http://schemas.openxmlformats.org/officeDocument/2006/relationships/image" Target="../media/image55.png"/><Relationship Id="rId3" Type="http://schemas.openxmlformats.org/officeDocument/2006/relationships/image" Target="../media/image10.png"/><Relationship Id="rId25" Type="http://schemas.openxmlformats.org/officeDocument/2006/relationships/customXml" Target="../ink/ink18.xml"/><Relationship Id="rId46" Type="http://schemas.openxmlformats.org/officeDocument/2006/relationships/customXml" Target="../ink/ink29.xml"/><Relationship Id="rId67" Type="http://schemas.openxmlformats.org/officeDocument/2006/relationships/image" Target="../media/image40.png"/><Relationship Id="rId20" Type="http://schemas.openxmlformats.org/officeDocument/2006/relationships/customXml" Target="../ink/ink15.xml"/><Relationship Id="rId41" Type="http://schemas.openxmlformats.org/officeDocument/2006/relationships/image" Target="../media/image27.png"/><Relationship Id="rId62" Type="http://schemas.openxmlformats.org/officeDocument/2006/relationships/customXml" Target="../ink/ink37.xml"/><Relationship Id="rId83" Type="http://schemas.openxmlformats.org/officeDocument/2006/relationships/customXml" Target="../ink/ink48.xml"/><Relationship Id="rId88" Type="http://schemas.openxmlformats.org/officeDocument/2006/relationships/image" Target="../media/image50.png"/><Relationship Id="rId111" Type="http://schemas.openxmlformats.org/officeDocument/2006/relationships/customXml" Target="../ink/ink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A6E62F-C003-4131-B94D-2258A66E5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OCA – Java SE 8 Programmer </a:t>
            </a:r>
            <a:br>
              <a:rPr lang="en-GB" dirty="0"/>
            </a:b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/>
              <a:t>Operator &amp; Decision Constructs Part 1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A1DFD78D-537D-4611-8D63-1C4B5210381D}"/>
              </a:ext>
            </a:extLst>
          </p:cNvPr>
          <p:cNvSpPr txBox="1">
            <a:spLocks/>
          </p:cNvSpPr>
          <p:nvPr/>
        </p:nvSpPr>
        <p:spPr>
          <a:xfrm>
            <a:off x="333901" y="370950"/>
            <a:ext cx="5964321" cy="125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52D5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52D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52D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52D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52D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398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6385CA-0095-4232-A699-319F35B9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1082211"/>
          </a:xfrm>
        </p:spPr>
        <p:txBody>
          <a:bodyPr/>
          <a:lstStyle/>
          <a:p>
            <a:r>
              <a:rPr lang="en-GB" dirty="0"/>
              <a:t>The exam may throw in some questions that try to trick you by using numeric operator on a </a:t>
            </a:r>
            <a:r>
              <a:rPr lang="en-GB" dirty="0" err="1"/>
              <a:t>boolean</a:t>
            </a:r>
            <a:r>
              <a:rPr lang="en-GB" dirty="0"/>
              <a:t> expression or vice versa.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Logical Compliment and Negation - Exam Tips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DECD2-7A6C-4E70-B9DC-6631BB8B6B90}"/>
              </a:ext>
            </a:extLst>
          </p:cNvPr>
          <p:cNvSpPr txBox="1"/>
          <p:nvPr/>
        </p:nvSpPr>
        <p:spPr>
          <a:xfrm>
            <a:off x="708990" y="1895302"/>
            <a:ext cx="6138948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!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!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9E533D-B6DF-4F0A-AF53-D37874E24E1F}"/>
              </a:ext>
            </a:extLst>
          </p:cNvPr>
          <p:cNvGrpSpPr/>
          <p:nvPr/>
        </p:nvGrpSpPr>
        <p:grpSpPr>
          <a:xfrm>
            <a:off x="1788870" y="1541140"/>
            <a:ext cx="5257800" cy="726840"/>
            <a:chOff x="1788870" y="1541140"/>
            <a:chExt cx="525780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700E076-8422-4220-A5BE-9AD8DB4D3421}"/>
                    </a:ext>
                  </a:extLst>
                </p14:cNvPr>
                <p14:cNvContentPartPr/>
                <p14:nvPr/>
              </p14:nvContentPartPr>
              <p14:xfrm>
                <a:off x="1788870" y="1878460"/>
                <a:ext cx="550800" cy="389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700E076-8422-4220-A5BE-9AD8DB4D34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9870" y="1869460"/>
                  <a:ext cx="568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9572E0-1ABE-4D15-A186-B84FEDCDBCFD}"/>
                    </a:ext>
                  </a:extLst>
                </p14:cNvPr>
                <p14:cNvContentPartPr/>
                <p14:nvPr/>
              </p14:nvContentPartPr>
              <p14:xfrm>
                <a:off x="2267670" y="1541140"/>
                <a:ext cx="4779000" cy="41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9572E0-1ABE-4D15-A186-B84FEDCDB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9030" y="1532140"/>
                  <a:ext cx="4796640" cy="43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21972FD-4B93-4747-8EC9-CD6AE37D09F9}"/>
                  </a:ext>
                </a:extLst>
              </p14:cNvPr>
              <p14:cNvContentPartPr/>
              <p14:nvPr/>
            </p14:nvContentPartPr>
            <p14:xfrm>
              <a:off x="2967510" y="2374180"/>
              <a:ext cx="360" cy="11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21972FD-4B93-4747-8EC9-CD6AE37D09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8870" y="2365180"/>
                <a:ext cx="180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3878333-271A-4AE9-BFFC-52E3A7C611D6}"/>
                  </a:ext>
                </a:extLst>
              </p14:cNvPr>
              <p14:cNvContentPartPr/>
              <p14:nvPr/>
            </p14:nvContentPartPr>
            <p14:xfrm>
              <a:off x="2152470" y="2203900"/>
              <a:ext cx="1031760" cy="275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3878333-271A-4AE9-BFFC-52E3A7C611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3470" y="2195260"/>
                <a:ext cx="10494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0E2CF8C-51A4-44CD-A915-AB0F301015B6}"/>
                  </a:ext>
                </a:extLst>
              </p14:cNvPr>
              <p14:cNvContentPartPr/>
              <p14:nvPr/>
            </p14:nvContentPartPr>
            <p14:xfrm>
              <a:off x="3153990" y="2337100"/>
              <a:ext cx="4497120" cy="412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0E2CF8C-51A4-44CD-A915-AB0F301015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5350" y="2328100"/>
                <a:ext cx="4514760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F47BECA-F092-4316-A20F-359FA698B83B}"/>
              </a:ext>
            </a:extLst>
          </p:cNvPr>
          <p:cNvGrpSpPr/>
          <p:nvPr/>
        </p:nvGrpSpPr>
        <p:grpSpPr>
          <a:xfrm>
            <a:off x="7915710" y="2670820"/>
            <a:ext cx="1617840" cy="356400"/>
            <a:chOff x="7915710" y="2670820"/>
            <a:chExt cx="161784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A310BF-C9C4-43FD-B718-5E1A75F893C2}"/>
                    </a:ext>
                  </a:extLst>
                </p14:cNvPr>
                <p14:cNvContentPartPr/>
                <p14:nvPr/>
              </p14:nvContentPartPr>
              <p14:xfrm>
                <a:off x="7915710" y="2708260"/>
                <a:ext cx="352080" cy="318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A310BF-C9C4-43FD-B718-5E1A75F893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7070" y="2699260"/>
                  <a:ext cx="3697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7515C0-102A-4012-BF5F-C20C2DB1EBEA}"/>
                    </a:ext>
                  </a:extLst>
                </p14:cNvPr>
                <p14:cNvContentPartPr/>
                <p14:nvPr/>
              </p14:nvContentPartPr>
              <p14:xfrm>
                <a:off x="8328630" y="2819140"/>
                <a:ext cx="474480" cy="180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7515C0-102A-4012-BF5F-C20C2DB1EB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19990" y="2810140"/>
                  <a:ext cx="49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3210EE-072A-4A00-8722-C7A6CF84EF94}"/>
                    </a:ext>
                  </a:extLst>
                </p14:cNvPr>
                <p14:cNvContentPartPr/>
                <p14:nvPr/>
              </p14:nvContentPartPr>
              <p14:xfrm>
                <a:off x="9142950" y="2670820"/>
                <a:ext cx="89280" cy="28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3210EE-072A-4A00-8722-C7A6CF84EF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3950" y="2661820"/>
                  <a:ext cx="106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0FF091-8FF7-40BE-B161-1D22C4288BB0}"/>
                    </a:ext>
                  </a:extLst>
                </p14:cNvPr>
                <p14:cNvContentPartPr/>
                <p14:nvPr/>
              </p14:nvContentPartPr>
              <p14:xfrm>
                <a:off x="9349590" y="2784220"/>
                <a:ext cx="183960" cy="156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0FF091-8FF7-40BE-B161-1D22C4288B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40590" y="2775220"/>
                  <a:ext cx="20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F41087-9E7C-413D-B0BC-3403F16E4D18}"/>
                    </a:ext>
                  </a:extLst>
                </p14:cNvPr>
                <p14:cNvContentPartPr/>
                <p14:nvPr/>
              </p14:nvContentPartPr>
              <p14:xfrm>
                <a:off x="9041070" y="2733820"/>
                <a:ext cx="383760" cy="9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F41087-9E7C-413D-B0BC-3403F16E4D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32430" y="2724820"/>
                  <a:ext cx="4014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EFEA27-26E8-4B78-B4F0-B1CE468ABBD6}"/>
              </a:ext>
            </a:extLst>
          </p:cNvPr>
          <p:cNvGrpSpPr/>
          <p:nvPr/>
        </p:nvGrpSpPr>
        <p:grpSpPr>
          <a:xfrm>
            <a:off x="9870510" y="2622220"/>
            <a:ext cx="592920" cy="333000"/>
            <a:chOff x="9870510" y="2622220"/>
            <a:chExt cx="59292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E29F1E-D6E0-4C88-9F6C-0ACF4DB7F4A2}"/>
                    </a:ext>
                  </a:extLst>
                </p14:cNvPr>
                <p14:cNvContentPartPr/>
                <p14:nvPr/>
              </p14:nvContentPartPr>
              <p14:xfrm>
                <a:off x="9870510" y="2622220"/>
                <a:ext cx="258480" cy="333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E29F1E-D6E0-4C88-9F6C-0ACF4DB7F4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61870" y="2613220"/>
                  <a:ext cx="276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7A6D29-80D9-4B76-B567-D19BF66040CD}"/>
                    </a:ext>
                  </a:extLst>
                </p14:cNvPr>
                <p14:cNvContentPartPr/>
                <p14:nvPr/>
              </p14:nvContentPartPr>
              <p14:xfrm>
                <a:off x="10109190" y="2770180"/>
                <a:ext cx="354240" cy="148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7A6D29-80D9-4B76-B567-D19BF66040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00190" y="2761540"/>
                  <a:ext cx="3718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CE4458C-BF1F-4704-B713-CEBD4E498AA4}"/>
              </a:ext>
            </a:extLst>
          </p:cNvPr>
          <p:cNvGrpSpPr/>
          <p:nvPr/>
        </p:nvGrpSpPr>
        <p:grpSpPr>
          <a:xfrm>
            <a:off x="8096070" y="3312340"/>
            <a:ext cx="2674800" cy="332280"/>
            <a:chOff x="8096070" y="3312340"/>
            <a:chExt cx="267480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C3A6D7-D8B1-43B2-B6C7-9F7E83CA1165}"/>
                    </a:ext>
                  </a:extLst>
                </p14:cNvPr>
                <p14:cNvContentPartPr/>
                <p14:nvPr/>
              </p14:nvContentPartPr>
              <p14:xfrm>
                <a:off x="8146830" y="3312340"/>
                <a:ext cx="78840" cy="28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C3A6D7-D8B1-43B2-B6C7-9F7E83CA11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37830" y="3303700"/>
                  <a:ext cx="96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0ACFFA-022C-4AAD-ADDA-BB54303AB80D}"/>
                    </a:ext>
                  </a:extLst>
                </p14:cNvPr>
                <p14:cNvContentPartPr/>
                <p14:nvPr/>
              </p14:nvContentPartPr>
              <p14:xfrm>
                <a:off x="8331150" y="3347620"/>
                <a:ext cx="309960" cy="267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0ACFFA-022C-4AAD-ADDA-BB54303AB8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22150" y="3338980"/>
                  <a:ext cx="327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A0DBF8-5FB0-4BE0-A6D5-D0E0F771EE3F}"/>
                    </a:ext>
                  </a:extLst>
                </p14:cNvPr>
                <p14:cNvContentPartPr/>
                <p14:nvPr/>
              </p14:nvContentPartPr>
              <p14:xfrm>
                <a:off x="8659830" y="3449860"/>
                <a:ext cx="356400" cy="11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A0DBF8-5FB0-4BE0-A6D5-D0E0F771EE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50830" y="3440860"/>
                  <a:ext cx="374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EDD4E6-F1F5-46CE-A5AD-729DA0F16FA3}"/>
                    </a:ext>
                  </a:extLst>
                </p14:cNvPr>
                <p14:cNvContentPartPr/>
                <p14:nvPr/>
              </p14:nvContentPartPr>
              <p14:xfrm>
                <a:off x="8096070" y="3457420"/>
                <a:ext cx="229320" cy="72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EDD4E6-F1F5-46CE-A5AD-729DA0F16F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87070" y="3448780"/>
                  <a:ext cx="246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BB510F-8224-4DC7-B07B-9658FFA49B13}"/>
                    </a:ext>
                  </a:extLst>
                </p14:cNvPr>
                <p14:cNvContentPartPr/>
                <p14:nvPr/>
              </p14:nvContentPartPr>
              <p14:xfrm>
                <a:off x="9283710" y="3362020"/>
                <a:ext cx="198720" cy="282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BB510F-8224-4DC7-B07B-9658FFA49B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74710" y="3353380"/>
                  <a:ext cx="216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2954683-3397-4E8F-8D67-3911A85BA705}"/>
                    </a:ext>
                  </a:extLst>
                </p14:cNvPr>
                <p14:cNvContentPartPr/>
                <p14:nvPr/>
              </p14:nvContentPartPr>
              <p14:xfrm>
                <a:off x="9545070" y="3438340"/>
                <a:ext cx="361080" cy="122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2954683-3397-4E8F-8D67-3911A85BA7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36430" y="3429700"/>
                  <a:ext cx="378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AD477A-DBB6-4978-B80F-2990A5A214B4}"/>
                    </a:ext>
                  </a:extLst>
                </p14:cNvPr>
                <p14:cNvContentPartPr/>
                <p14:nvPr/>
              </p14:nvContentPartPr>
              <p14:xfrm>
                <a:off x="9920550" y="3436540"/>
                <a:ext cx="53280" cy="7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AD477A-DBB6-4978-B80F-2990A5A214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11910" y="3427540"/>
                  <a:ext cx="70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6276FB-1C49-4C06-A959-FD860EA170FC}"/>
                    </a:ext>
                  </a:extLst>
                </p14:cNvPr>
                <p14:cNvContentPartPr/>
                <p14:nvPr/>
              </p14:nvContentPartPr>
              <p14:xfrm>
                <a:off x="10136910" y="3423220"/>
                <a:ext cx="21600" cy="93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6276FB-1C49-4C06-A959-FD860EA170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27910" y="3414220"/>
                  <a:ext cx="39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2A7B07-9B4F-4316-97D5-4399B0511314}"/>
                    </a:ext>
                  </a:extLst>
                </p14:cNvPr>
                <p14:cNvContentPartPr/>
                <p14:nvPr/>
              </p14:nvContentPartPr>
              <p14:xfrm>
                <a:off x="10015230" y="3394420"/>
                <a:ext cx="204480" cy="59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2A7B07-9B4F-4316-97D5-4399B05113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06230" y="3385780"/>
                  <a:ext cx="222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D9FF91-9C76-489F-8231-80949EC8311A}"/>
                    </a:ext>
                  </a:extLst>
                </p14:cNvPr>
                <p14:cNvContentPartPr/>
                <p14:nvPr/>
              </p14:nvContentPartPr>
              <p14:xfrm>
                <a:off x="10317630" y="3353380"/>
                <a:ext cx="232920" cy="126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D9FF91-9C76-489F-8231-80949EC831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08630" y="3344740"/>
                  <a:ext cx="250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EC1B12-FD48-4530-BE40-998D17E373C2}"/>
                    </a:ext>
                  </a:extLst>
                </p14:cNvPr>
                <p14:cNvContentPartPr/>
                <p14:nvPr/>
              </p14:nvContentPartPr>
              <p14:xfrm>
                <a:off x="10561350" y="3328900"/>
                <a:ext cx="209520" cy="14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EC1B12-FD48-4530-BE40-998D17E373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52350" y="3320260"/>
                  <a:ext cx="2271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3BDCA3-92B6-4144-95A6-5AE923D5DD67}"/>
              </a:ext>
            </a:extLst>
          </p:cNvPr>
          <p:cNvGrpSpPr/>
          <p:nvPr/>
        </p:nvGrpSpPr>
        <p:grpSpPr>
          <a:xfrm>
            <a:off x="8425110" y="3733180"/>
            <a:ext cx="2547000" cy="623880"/>
            <a:chOff x="8425110" y="3733180"/>
            <a:chExt cx="2547000" cy="62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34338B-25B6-4945-91C0-9F3E71FE88F4}"/>
                    </a:ext>
                  </a:extLst>
                </p14:cNvPr>
                <p14:cNvContentPartPr/>
                <p14:nvPr/>
              </p14:nvContentPartPr>
              <p14:xfrm>
                <a:off x="8425110" y="3941980"/>
                <a:ext cx="182520" cy="142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34338B-25B6-4945-91C0-9F3E71FE88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16470" y="3932980"/>
                  <a:ext cx="200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185BF6-EF75-41CB-A7AA-F8B253C52D0F}"/>
                    </a:ext>
                  </a:extLst>
                </p14:cNvPr>
                <p14:cNvContentPartPr/>
                <p14:nvPr/>
              </p14:nvContentPartPr>
              <p14:xfrm>
                <a:off x="8568390" y="394198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185BF6-EF75-41CB-A7AA-F8B253C52D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59750" y="3932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666902-DDC6-426F-95F9-98349F36A217}"/>
                    </a:ext>
                  </a:extLst>
                </p14:cNvPr>
                <p14:cNvContentPartPr/>
                <p14:nvPr/>
              </p14:nvContentPartPr>
              <p14:xfrm>
                <a:off x="8568390" y="3886180"/>
                <a:ext cx="342360" cy="19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666902-DDC6-426F-95F9-98349F36A2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59750" y="3877540"/>
                  <a:ext cx="360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13F6A23-B283-4930-882F-8F3322405EEE}"/>
                    </a:ext>
                  </a:extLst>
                </p14:cNvPr>
                <p14:cNvContentPartPr/>
                <p14:nvPr/>
              </p14:nvContentPartPr>
              <p14:xfrm>
                <a:off x="8966910" y="3903820"/>
                <a:ext cx="326880" cy="148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13F6A23-B283-4930-882F-8F3322405E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58270" y="3894820"/>
                  <a:ext cx="344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E45895-2701-4AA4-BEF4-B3ACFB0E9BBB}"/>
                    </a:ext>
                  </a:extLst>
                </p14:cNvPr>
                <p14:cNvContentPartPr/>
                <p14:nvPr/>
              </p14:nvContentPartPr>
              <p14:xfrm>
                <a:off x="9043230" y="3866380"/>
                <a:ext cx="456120" cy="118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E45895-2701-4AA4-BEF4-B3ACFB0E9B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34590" y="3857740"/>
                  <a:ext cx="473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A3DA85A-5896-4C08-AB22-52EAC4011030}"/>
                    </a:ext>
                  </a:extLst>
                </p14:cNvPr>
                <p14:cNvContentPartPr/>
                <p14:nvPr/>
              </p14:nvContentPartPr>
              <p14:xfrm>
                <a:off x="9568830" y="3844420"/>
                <a:ext cx="231480" cy="10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A3DA85A-5896-4C08-AB22-52EAC40110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59830" y="3835780"/>
                  <a:ext cx="249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501A1A-2CA2-46F1-94BC-563353566DF0}"/>
                    </a:ext>
                  </a:extLst>
                </p14:cNvPr>
                <p14:cNvContentPartPr/>
                <p14:nvPr/>
              </p14:nvContentPartPr>
              <p14:xfrm>
                <a:off x="9649470" y="3894100"/>
                <a:ext cx="159120" cy="36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501A1A-2CA2-46F1-94BC-563353566D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40470" y="3885460"/>
                  <a:ext cx="176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F61B3B-6964-4775-9B47-895CFCD048C2}"/>
                    </a:ext>
                  </a:extLst>
                </p14:cNvPr>
                <p14:cNvContentPartPr/>
                <p14:nvPr/>
              </p14:nvContentPartPr>
              <p14:xfrm>
                <a:off x="9939630" y="3836860"/>
                <a:ext cx="17280" cy="68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F61B3B-6964-4775-9B47-895CFCD048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0990" y="3828220"/>
                  <a:ext cx="34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A92317-73C7-4D93-ADAA-7E318F69757F}"/>
                    </a:ext>
                  </a:extLst>
                </p14:cNvPr>
                <p14:cNvContentPartPr/>
                <p14:nvPr/>
              </p14:nvContentPartPr>
              <p14:xfrm>
                <a:off x="9858990" y="3817780"/>
                <a:ext cx="229320" cy="45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A92317-73C7-4D93-ADAA-7E318F6975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50350" y="3809140"/>
                  <a:ext cx="246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7E2DCC-8143-4C81-8936-A5DCCCC914DF}"/>
                    </a:ext>
                  </a:extLst>
                </p14:cNvPr>
                <p14:cNvContentPartPr/>
                <p14:nvPr/>
              </p14:nvContentPartPr>
              <p14:xfrm>
                <a:off x="10121790" y="3809500"/>
                <a:ext cx="77760" cy="97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7E2DCC-8143-4C81-8936-A5DCCCC914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13150" y="3800500"/>
                  <a:ext cx="95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71868C-5C59-4C52-9165-038D284D1B62}"/>
                    </a:ext>
                  </a:extLst>
                </p14:cNvPr>
                <p14:cNvContentPartPr/>
                <p14:nvPr/>
              </p14:nvContentPartPr>
              <p14:xfrm>
                <a:off x="10185510" y="3733180"/>
                <a:ext cx="415800" cy="130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71868C-5C59-4C52-9165-038D284D1B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76510" y="3724540"/>
                  <a:ext cx="433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482614-4E61-4A49-A8AB-1446AFFE34B6}"/>
                    </a:ext>
                  </a:extLst>
                </p14:cNvPr>
                <p14:cNvContentPartPr/>
                <p14:nvPr/>
              </p14:nvContentPartPr>
              <p14:xfrm>
                <a:off x="10636950" y="3825700"/>
                <a:ext cx="1944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482614-4E61-4A49-A8AB-1446AFFE34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27950" y="3816700"/>
                  <a:ext cx="37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8E694B-ADF5-4222-9DE1-8C12F18CAB03}"/>
                    </a:ext>
                  </a:extLst>
                </p14:cNvPr>
                <p14:cNvContentPartPr/>
                <p14:nvPr/>
              </p14:nvContentPartPr>
              <p14:xfrm>
                <a:off x="8452110" y="4034500"/>
                <a:ext cx="2520000" cy="322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8E694B-ADF5-4222-9DE1-8C12F18CAB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43110" y="4025500"/>
                  <a:ext cx="25376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57EB6E-E6DD-44D4-8A57-372B358862DD}"/>
              </a:ext>
            </a:extLst>
          </p:cNvPr>
          <p:cNvGrpSpPr/>
          <p:nvPr/>
        </p:nvGrpSpPr>
        <p:grpSpPr>
          <a:xfrm>
            <a:off x="7391910" y="1506220"/>
            <a:ext cx="3203280" cy="941760"/>
            <a:chOff x="7391910" y="1506220"/>
            <a:chExt cx="3203280" cy="9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039DB0-6E9D-4561-93E8-9F3929B050AF}"/>
                    </a:ext>
                  </a:extLst>
                </p14:cNvPr>
                <p14:cNvContentPartPr/>
                <p14:nvPr/>
              </p14:nvContentPartPr>
              <p14:xfrm>
                <a:off x="7391910" y="1506220"/>
                <a:ext cx="53640" cy="31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039DB0-6E9D-4561-93E8-9F3929B050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83270" y="1497580"/>
                  <a:ext cx="712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943F87-C4A2-45BF-99C2-09FCCFAC4CA1}"/>
                    </a:ext>
                  </a:extLst>
                </p14:cNvPr>
                <p14:cNvContentPartPr/>
                <p14:nvPr/>
              </p14:nvContentPartPr>
              <p14:xfrm>
                <a:off x="7437990" y="1972780"/>
                <a:ext cx="56160" cy="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943F87-C4A2-45BF-99C2-09FCCFAC4C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28990" y="1963780"/>
                  <a:ext cx="73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8C4976-9675-485A-9B69-2DC90F46B1E0}"/>
                    </a:ext>
                  </a:extLst>
                </p14:cNvPr>
                <p14:cNvContentPartPr/>
                <p14:nvPr/>
              </p14:nvContentPartPr>
              <p14:xfrm>
                <a:off x="7737510" y="1653100"/>
                <a:ext cx="248760" cy="13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8C4976-9675-485A-9B69-2DC90F46B1E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28510" y="1644460"/>
                  <a:ext cx="266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A98865-493E-4485-B642-B97E75213553}"/>
                    </a:ext>
                  </a:extLst>
                </p14:cNvPr>
                <p14:cNvContentPartPr/>
                <p14:nvPr/>
              </p14:nvContentPartPr>
              <p14:xfrm>
                <a:off x="7953510" y="1706380"/>
                <a:ext cx="289080" cy="9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A98865-493E-4485-B642-B97E752135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44510" y="1697740"/>
                  <a:ext cx="306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D8A21C-9828-4D54-90C5-3B3A09CB0F77}"/>
                    </a:ext>
                  </a:extLst>
                </p14:cNvPr>
                <p14:cNvContentPartPr/>
                <p14:nvPr/>
              </p14:nvContentPartPr>
              <p14:xfrm>
                <a:off x="8218830" y="1693780"/>
                <a:ext cx="269640" cy="80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D8A21C-9828-4D54-90C5-3B3A09CB0F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0190" y="1685140"/>
                  <a:ext cx="287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6C2544-AB34-4FEC-9240-92EC02370D40}"/>
                    </a:ext>
                  </a:extLst>
                </p14:cNvPr>
                <p14:cNvContentPartPr/>
                <p14:nvPr/>
              </p14:nvContentPartPr>
              <p14:xfrm>
                <a:off x="8733990" y="1688740"/>
                <a:ext cx="201600" cy="86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6C2544-AB34-4FEC-9240-92EC02370D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24990" y="1680100"/>
                  <a:ext cx="219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85C63F-6FB6-47BD-9EB8-87D7C321DE1A}"/>
                    </a:ext>
                  </a:extLst>
                </p14:cNvPr>
                <p14:cNvContentPartPr/>
                <p14:nvPr/>
              </p14:nvContentPartPr>
              <p14:xfrm>
                <a:off x="9043230" y="1689460"/>
                <a:ext cx="100800" cy="49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85C63F-6FB6-47BD-9EB8-87D7C321DE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34230" y="1680820"/>
                  <a:ext cx="118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356D5D-0DCA-4BEB-BD08-75EBBFA53CD8}"/>
                    </a:ext>
                  </a:extLst>
                </p14:cNvPr>
                <p14:cNvContentPartPr/>
                <p14:nvPr/>
              </p14:nvContentPartPr>
              <p14:xfrm>
                <a:off x="9187230" y="1521700"/>
                <a:ext cx="136080" cy="20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356D5D-0DCA-4BEB-BD08-75EBBFA53C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78590" y="1512700"/>
                  <a:ext cx="153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BA3D12-A961-43D4-9848-E90D15D21661}"/>
                    </a:ext>
                  </a:extLst>
                </p14:cNvPr>
                <p14:cNvContentPartPr/>
                <p14:nvPr/>
              </p14:nvContentPartPr>
              <p14:xfrm>
                <a:off x="9197310" y="1603780"/>
                <a:ext cx="361080" cy="6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BA3D12-A961-43D4-9848-E90D15D216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88670" y="1594780"/>
                  <a:ext cx="378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9D5B79-C9C6-4A89-8857-C41902FE235A}"/>
                    </a:ext>
                  </a:extLst>
                </p14:cNvPr>
                <p14:cNvContentPartPr/>
                <p14:nvPr/>
              </p14:nvContentPartPr>
              <p14:xfrm>
                <a:off x="9746670" y="1552300"/>
                <a:ext cx="258480" cy="18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9D5B79-C9C6-4A89-8857-C41902FE23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37670" y="1543300"/>
                  <a:ext cx="276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CB9108-A141-485B-BB5A-661CE0FC806C}"/>
                    </a:ext>
                  </a:extLst>
                </p14:cNvPr>
                <p14:cNvContentPartPr/>
                <p14:nvPr/>
              </p14:nvContentPartPr>
              <p14:xfrm>
                <a:off x="10047630" y="1594780"/>
                <a:ext cx="424080" cy="77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CB9108-A141-485B-BB5A-661CE0FC806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38990" y="1586140"/>
                  <a:ext cx="441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199649-55F8-409F-BEAA-CF567CB72EC3}"/>
                    </a:ext>
                  </a:extLst>
                </p14:cNvPr>
                <p14:cNvContentPartPr/>
                <p14:nvPr/>
              </p14:nvContentPartPr>
              <p14:xfrm>
                <a:off x="7830750" y="2090140"/>
                <a:ext cx="243000" cy="11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199649-55F8-409F-BEAA-CF567CB72E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22110" y="2081140"/>
                  <a:ext cx="26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71D36C-0E21-4C2B-BA18-0D0CDBF6ADB9}"/>
                    </a:ext>
                  </a:extLst>
                </p14:cNvPr>
                <p14:cNvContentPartPr/>
                <p14:nvPr/>
              </p14:nvContentPartPr>
              <p14:xfrm>
                <a:off x="8119470" y="2085100"/>
                <a:ext cx="96120" cy="9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71D36C-0E21-4C2B-BA18-0D0CDBF6AD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10470" y="2076460"/>
                  <a:ext cx="113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CA7F17-17D0-460C-AA08-2126FE9CD51E}"/>
                    </a:ext>
                  </a:extLst>
                </p14:cNvPr>
                <p14:cNvContentPartPr/>
                <p14:nvPr/>
              </p14:nvContentPartPr>
              <p14:xfrm>
                <a:off x="8301270" y="2074660"/>
                <a:ext cx="314280" cy="7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CA7F17-17D0-460C-AA08-2126FE9CD5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92270" y="2065660"/>
                  <a:ext cx="331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EF8A02-B195-43DB-A2C2-5149E66A5BC4}"/>
                    </a:ext>
                  </a:extLst>
                </p14:cNvPr>
                <p14:cNvContentPartPr/>
                <p14:nvPr/>
              </p14:nvContentPartPr>
              <p14:xfrm>
                <a:off x="8584230" y="1950820"/>
                <a:ext cx="311040" cy="14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EF8A02-B195-43DB-A2C2-5149E66A5B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75590" y="1941820"/>
                  <a:ext cx="328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350F1E-D1C4-4F68-B1B3-FABB375BEE69}"/>
                    </a:ext>
                  </a:extLst>
                </p14:cNvPr>
                <p14:cNvContentPartPr/>
                <p14:nvPr/>
              </p14:nvContentPartPr>
              <p14:xfrm>
                <a:off x="9165990" y="2033620"/>
                <a:ext cx="114840" cy="6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350F1E-D1C4-4F68-B1B3-FABB375BEE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57350" y="2024980"/>
                  <a:ext cx="132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06563B-2AF1-4915-91F5-7D919D857A3C}"/>
                    </a:ext>
                  </a:extLst>
                </p14:cNvPr>
                <p14:cNvContentPartPr/>
                <p14:nvPr/>
              </p14:nvContentPartPr>
              <p14:xfrm>
                <a:off x="9316470" y="2005180"/>
                <a:ext cx="265320" cy="66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06563B-2AF1-4915-91F5-7D919D857A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07830" y="1996180"/>
                  <a:ext cx="282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39A650-025F-414B-8C0B-DFEBB48A8303}"/>
                    </a:ext>
                  </a:extLst>
                </p14:cNvPr>
                <p14:cNvContentPartPr/>
                <p14:nvPr/>
              </p14:nvContentPartPr>
              <p14:xfrm>
                <a:off x="9963030" y="1951900"/>
                <a:ext cx="97920" cy="10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39A650-025F-414B-8C0B-DFEBB48A83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54030" y="1942900"/>
                  <a:ext cx="115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A85BD6-5E7A-4BEA-9094-F022BCAAA5DD}"/>
                    </a:ext>
                  </a:extLst>
                </p14:cNvPr>
                <p14:cNvContentPartPr/>
                <p14:nvPr/>
              </p14:nvContentPartPr>
              <p14:xfrm>
                <a:off x="10202430" y="1942900"/>
                <a:ext cx="222840" cy="86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A85BD6-5E7A-4BEA-9094-F022BCAAA5D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93790" y="1934260"/>
                  <a:ext cx="240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C13F72-B25F-4314-875F-05768406E0C0}"/>
                    </a:ext>
                  </a:extLst>
                </p14:cNvPr>
                <p14:cNvContentPartPr/>
                <p14:nvPr/>
              </p14:nvContentPartPr>
              <p14:xfrm>
                <a:off x="10386750" y="1810420"/>
                <a:ext cx="208440" cy="20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C13F72-B25F-4314-875F-05768406E0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77750" y="1801780"/>
                  <a:ext cx="226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5220F4-32A3-430B-BE4E-ABE0015EFAFD}"/>
                    </a:ext>
                  </a:extLst>
                </p14:cNvPr>
                <p14:cNvContentPartPr/>
                <p14:nvPr/>
              </p14:nvContentPartPr>
              <p14:xfrm>
                <a:off x="7816350" y="2200660"/>
                <a:ext cx="2685240" cy="247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5220F4-32A3-430B-BE4E-ABE0015EFA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07350" y="2191660"/>
                  <a:ext cx="27028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97F2E7-5377-44B1-88F6-DE8F261AC267}"/>
              </a:ext>
            </a:extLst>
          </p:cNvPr>
          <p:cNvGrpSpPr/>
          <p:nvPr/>
        </p:nvGrpSpPr>
        <p:grpSpPr>
          <a:xfrm>
            <a:off x="2162190" y="2519980"/>
            <a:ext cx="3969720" cy="1017000"/>
            <a:chOff x="2162190" y="2519980"/>
            <a:chExt cx="396972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A62972-B410-419A-8A95-A1516AC76861}"/>
                    </a:ext>
                  </a:extLst>
                </p14:cNvPr>
                <p14:cNvContentPartPr/>
                <p14:nvPr/>
              </p14:nvContentPartPr>
              <p14:xfrm>
                <a:off x="2162190" y="2519980"/>
                <a:ext cx="755280" cy="436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A62972-B410-419A-8A95-A1516AC768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53190" y="2511340"/>
                  <a:ext cx="7729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05F9BA-4715-478A-9851-21562292DB87}"/>
                    </a:ext>
                  </a:extLst>
                </p14:cNvPr>
                <p14:cNvContentPartPr/>
                <p14:nvPr/>
              </p14:nvContentPartPr>
              <p14:xfrm>
                <a:off x="2824950" y="2959540"/>
                <a:ext cx="3306960" cy="577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05F9BA-4715-478A-9851-21562292DB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5950" y="2950900"/>
                  <a:ext cx="3324600" cy="59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FA45CE4-DE9F-4373-9B0D-6DBF47B40BD4}"/>
              </a:ext>
            </a:extLst>
          </p:cNvPr>
          <p:cNvGrpSpPr/>
          <p:nvPr/>
        </p:nvGrpSpPr>
        <p:grpSpPr>
          <a:xfrm>
            <a:off x="5785590" y="3688180"/>
            <a:ext cx="1377000" cy="587880"/>
            <a:chOff x="5785590" y="3688180"/>
            <a:chExt cx="137700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D8BBB5-66E1-49F0-A934-1431343207ED}"/>
                    </a:ext>
                  </a:extLst>
                </p14:cNvPr>
                <p14:cNvContentPartPr/>
                <p14:nvPr/>
              </p14:nvContentPartPr>
              <p14:xfrm>
                <a:off x="5785590" y="3688180"/>
                <a:ext cx="55800" cy="269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D8BBB5-66E1-49F0-A934-1431343207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76950" y="3679540"/>
                  <a:ext cx="73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06BC0C2-EFD9-421F-90BB-6C1AC1491C03}"/>
                    </a:ext>
                  </a:extLst>
                </p14:cNvPr>
                <p14:cNvContentPartPr/>
                <p14:nvPr/>
              </p14:nvContentPartPr>
              <p14:xfrm>
                <a:off x="5812950" y="3988780"/>
                <a:ext cx="43560" cy="41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06BC0C2-EFD9-421F-90BB-6C1AC1491C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04310" y="3979780"/>
                  <a:ext cx="61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6FC67B7-56C0-439C-8215-6791AF7B8463}"/>
                    </a:ext>
                  </a:extLst>
                </p14:cNvPr>
                <p14:cNvContentPartPr/>
                <p14:nvPr/>
              </p14:nvContentPartPr>
              <p14:xfrm>
                <a:off x="5983950" y="3794020"/>
                <a:ext cx="182160" cy="196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6FC67B7-56C0-439C-8215-6791AF7B84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4950" y="3785380"/>
                  <a:ext cx="199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B1C787-E37C-48DB-98A9-57959564B1A4}"/>
                    </a:ext>
                  </a:extLst>
                </p14:cNvPr>
                <p14:cNvContentPartPr/>
                <p14:nvPr/>
              </p14:nvContentPartPr>
              <p14:xfrm>
                <a:off x="6233070" y="3808420"/>
                <a:ext cx="212400" cy="117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B1C787-E37C-48DB-98A9-57959564B1A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24430" y="3799420"/>
                  <a:ext cx="230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461E94-243B-40B4-B7B6-F16CC3C81384}"/>
                    </a:ext>
                  </a:extLst>
                </p14:cNvPr>
                <p14:cNvContentPartPr/>
                <p14:nvPr/>
              </p14:nvContentPartPr>
              <p14:xfrm>
                <a:off x="6503430" y="3828220"/>
                <a:ext cx="106200" cy="75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461E94-243B-40B4-B7B6-F16CC3C813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4430" y="3819580"/>
                  <a:ext cx="123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F1B4EC6-6712-4F87-B139-7211A4887CF3}"/>
                    </a:ext>
                  </a:extLst>
                </p14:cNvPr>
                <p14:cNvContentPartPr/>
                <p14:nvPr/>
              </p14:nvContentPartPr>
              <p14:xfrm>
                <a:off x="6743910" y="3770260"/>
                <a:ext cx="127800" cy="87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F1B4EC6-6712-4F87-B139-7211A4887C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34910" y="3761260"/>
                  <a:ext cx="145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709790-0C4E-4296-BD99-5F6E1FED4467}"/>
                    </a:ext>
                  </a:extLst>
                </p14:cNvPr>
                <p14:cNvContentPartPr/>
                <p14:nvPr/>
              </p14:nvContentPartPr>
              <p14:xfrm>
                <a:off x="6900870" y="3774940"/>
                <a:ext cx="180360" cy="60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709790-0C4E-4296-BD99-5F6E1FED446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1870" y="3766300"/>
                  <a:ext cx="19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CADD56-62BB-4751-8388-E71524724BDE}"/>
                    </a:ext>
                  </a:extLst>
                </p14:cNvPr>
                <p14:cNvContentPartPr/>
                <p14:nvPr/>
              </p14:nvContentPartPr>
              <p14:xfrm>
                <a:off x="7080870" y="3772060"/>
                <a:ext cx="360" cy="29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5CADD56-62BB-4751-8388-E71524724B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72230" y="3763420"/>
                  <a:ext cx="18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3B43CB-2CD7-430E-9E6E-B4D1953C9794}"/>
                    </a:ext>
                  </a:extLst>
                </p14:cNvPr>
                <p14:cNvContentPartPr/>
                <p14:nvPr/>
              </p14:nvContentPartPr>
              <p14:xfrm>
                <a:off x="7011390" y="3723100"/>
                <a:ext cx="151200" cy="128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3B43CB-2CD7-430E-9E6E-B4D1953C97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02750" y="3714100"/>
                  <a:ext cx="168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9179A6-56AE-42AD-B160-C75480CD885C}"/>
                    </a:ext>
                  </a:extLst>
                </p14:cNvPr>
                <p14:cNvContentPartPr/>
                <p14:nvPr/>
              </p14:nvContentPartPr>
              <p14:xfrm>
                <a:off x="5978910" y="4143940"/>
                <a:ext cx="4680" cy="132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9179A6-56AE-42AD-B160-C75480CD88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69910" y="4135300"/>
                  <a:ext cx="22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6D3B1F-EB78-4D65-A8F0-A8E7C2DD19AA}"/>
                    </a:ext>
                  </a:extLst>
                </p14:cNvPr>
                <p14:cNvContentPartPr/>
                <p14:nvPr/>
              </p14:nvContentPartPr>
              <p14:xfrm>
                <a:off x="5955510" y="4111180"/>
                <a:ext cx="217080" cy="161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6D3B1F-EB78-4D65-A8F0-A8E7C2DD19A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46870" y="4102180"/>
                  <a:ext cx="234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D004535-4074-4B45-91FB-380EA15AB7A0}"/>
                    </a:ext>
                  </a:extLst>
                </p14:cNvPr>
                <p14:cNvContentPartPr/>
                <p14:nvPr/>
              </p14:nvContentPartPr>
              <p14:xfrm>
                <a:off x="6284190" y="4159420"/>
                <a:ext cx="290520" cy="80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D004535-4074-4B45-91FB-380EA15AB7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75190" y="4150420"/>
                  <a:ext cx="308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5E38AE-AAEF-480D-8563-30E5976AA0E8}"/>
                    </a:ext>
                  </a:extLst>
                </p14:cNvPr>
                <p14:cNvContentPartPr/>
                <p14:nvPr/>
              </p14:nvContentPartPr>
              <p14:xfrm>
                <a:off x="6273390" y="4064740"/>
                <a:ext cx="140400" cy="50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5E38AE-AAEF-480D-8563-30E5976AA0E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64750" y="4056100"/>
                  <a:ext cx="158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84BB90-7533-4F42-A31F-84145B0C3E37}"/>
                    </a:ext>
                  </a:extLst>
                </p14:cNvPr>
                <p14:cNvContentPartPr/>
                <p14:nvPr/>
              </p14:nvContentPartPr>
              <p14:xfrm>
                <a:off x="6273390" y="4114420"/>
                <a:ext cx="235440" cy="63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84BB90-7533-4F42-A31F-84145B0C3E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64750" y="4105780"/>
                  <a:ext cx="253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A5B74D8-9888-4519-B2F7-65F544779FA2}"/>
                    </a:ext>
                  </a:extLst>
                </p14:cNvPr>
                <p14:cNvContentPartPr/>
                <p14:nvPr/>
              </p14:nvContentPartPr>
              <p14:xfrm>
                <a:off x="6818070" y="4052500"/>
                <a:ext cx="277560" cy="47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A5B74D8-9888-4519-B2F7-65F544779F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09430" y="4043860"/>
                  <a:ext cx="2952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3781E65-22EE-45BE-9DCB-1D0424BD7643}"/>
              </a:ext>
            </a:extLst>
          </p:cNvPr>
          <p:cNvGrpSpPr/>
          <p:nvPr/>
        </p:nvGrpSpPr>
        <p:grpSpPr>
          <a:xfrm>
            <a:off x="5531790" y="4367140"/>
            <a:ext cx="2262960" cy="357120"/>
            <a:chOff x="5531790" y="4367140"/>
            <a:chExt cx="2262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AAFE7D-3668-4DD7-AA7E-046E44F048F7}"/>
                    </a:ext>
                  </a:extLst>
                </p14:cNvPr>
                <p14:cNvContentPartPr/>
                <p14:nvPr/>
              </p14:nvContentPartPr>
              <p14:xfrm>
                <a:off x="5531790" y="4367140"/>
                <a:ext cx="2262960" cy="357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AAFE7D-3668-4DD7-AA7E-046E44F048F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22790" y="4358500"/>
                  <a:ext cx="22806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49876CF-6F6D-41D3-925C-2DD425E4ADE9}"/>
                    </a:ext>
                  </a:extLst>
                </p14:cNvPr>
                <p14:cNvContentPartPr/>
                <p14:nvPr/>
              </p14:nvContentPartPr>
              <p14:xfrm>
                <a:off x="5923830" y="4408180"/>
                <a:ext cx="1505160" cy="292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49876CF-6F6D-41D3-925C-2DD425E4ADE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14830" y="4399180"/>
                  <a:ext cx="1522800" cy="30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61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1FD30-DAEE-4C94-B648-CBF41CDA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Increment and decrement operators have a higher order or precedence than binary operators </a:t>
            </a:r>
            <a:r>
              <a:rPr lang="en-GB" dirty="0" err="1">
                <a:cs typeface="Arial" panose="020B0604020202020204" pitchFamily="34" charset="0"/>
              </a:rPr>
              <a:t>i.e</a:t>
            </a:r>
            <a:r>
              <a:rPr lang="en-GB" dirty="0">
                <a:cs typeface="Arial" panose="020B0604020202020204" pitchFamily="34" charset="0"/>
              </a:rPr>
              <a:t> they are applied first.</a:t>
            </a:r>
          </a:p>
          <a:p>
            <a:r>
              <a:rPr lang="en-GB" b="1" i="1" dirty="0">
                <a:cs typeface="Arial" panose="020B0604020202020204" pitchFamily="34" charset="0"/>
              </a:rPr>
              <a:t>Pre-increment </a:t>
            </a:r>
            <a:r>
              <a:rPr lang="en-GB" dirty="0">
                <a:cs typeface="Arial" panose="020B0604020202020204" pitchFamily="34" charset="0"/>
              </a:rPr>
              <a:t>and</a:t>
            </a:r>
            <a:r>
              <a:rPr lang="en-GB" b="1" i="1" dirty="0">
                <a:cs typeface="Arial" panose="020B0604020202020204" pitchFamily="34" charset="0"/>
              </a:rPr>
              <a:t> pre-decrement operators </a:t>
            </a:r>
            <a:r>
              <a:rPr lang="en-GB" dirty="0">
                <a:cs typeface="Arial" panose="020B0604020202020204" pitchFamily="34" charset="0"/>
              </a:rPr>
              <a:t>are placed </a:t>
            </a:r>
            <a:r>
              <a:rPr lang="en-GB" b="1" u="sng" dirty="0">
                <a:cs typeface="Arial" panose="020B0604020202020204" pitchFamily="34" charset="0"/>
              </a:rPr>
              <a:t>before</a:t>
            </a:r>
            <a:r>
              <a:rPr lang="en-GB" dirty="0">
                <a:cs typeface="Arial" panose="020B0604020202020204" pitchFamily="34" charset="0"/>
              </a:rPr>
              <a:t> the operand and</a:t>
            </a:r>
            <a:r>
              <a:rPr lang="en-GB" b="1" i="1" dirty="0">
                <a:cs typeface="Arial" panose="020B0604020202020204" pitchFamily="34" charset="0"/>
              </a:rPr>
              <a:t> </a:t>
            </a:r>
            <a:r>
              <a:rPr lang="en-GB" dirty="0">
                <a:cs typeface="Arial" panose="020B0604020202020204" pitchFamily="34" charset="0"/>
              </a:rPr>
              <a:t>get applied to the value first and the value is returned as the </a:t>
            </a:r>
            <a:r>
              <a:rPr lang="en-GB" b="1" i="1" dirty="0">
                <a:cs typeface="Arial" panose="020B0604020202020204" pitchFamily="34" charset="0"/>
              </a:rPr>
              <a:t>new value.</a:t>
            </a:r>
          </a:p>
          <a:p>
            <a:r>
              <a:rPr lang="en-GB" b="1" i="1" dirty="0">
                <a:cs typeface="Arial" panose="020B0604020202020204" pitchFamily="34" charset="0"/>
              </a:rPr>
              <a:t>Post-increment</a:t>
            </a:r>
            <a:r>
              <a:rPr lang="en-GB" dirty="0">
                <a:cs typeface="Arial" panose="020B0604020202020204" pitchFamily="34" charset="0"/>
              </a:rPr>
              <a:t> and </a:t>
            </a:r>
            <a:r>
              <a:rPr lang="en-GB" b="1" i="1" dirty="0">
                <a:cs typeface="Arial" panose="020B0604020202020204" pitchFamily="34" charset="0"/>
              </a:rPr>
              <a:t>post-decrement operators</a:t>
            </a:r>
            <a:r>
              <a:rPr lang="en-GB" dirty="0">
                <a:cs typeface="Arial" panose="020B0604020202020204" pitchFamily="34" charset="0"/>
              </a:rPr>
              <a:t> are placed </a:t>
            </a:r>
            <a:r>
              <a:rPr lang="en-GB" b="1" u="sng" dirty="0">
                <a:cs typeface="Arial" panose="020B0604020202020204" pitchFamily="34" charset="0"/>
              </a:rPr>
              <a:t>after</a:t>
            </a:r>
            <a:r>
              <a:rPr lang="en-GB" dirty="0">
                <a:cs typeface="Arial" panose="020B0604020202020204" pitchFamily="34" charset="0"/>
              </a:rPr>
              <a:t> the operand, then the original value is returned with the operator applied </a:t>
            </a:r>
            <a:r>
              <a:rPr lang="en-GB" b="1" i="1" dirty="0">
                <a:cs typeface="Arial" panose="020B0604020202020204" pitchFamily="34" charset="0"/>
              </a:rPr>
              <a:t>afterwards.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Increment &amp; Decrement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465BB-BC8A-4AD4-87E8-537AF7C4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240" y="127018"/>
            <a:ext cx="1590158" cy="18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5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6385CA-0095-4232-A699-319F35B9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line 8</a:t>
            </a:r>
          </a:p>
          <a:p>
            <a:r>
              <a:rPr lang="en-GB" dirty="0"/>
              <a:t>x is 4</a:t>
            </a:r>
          </a:p>
          <a:p>
            <a:r>
              <a:rPr lang="en-GB" dirty="0"/>
              <a:t>y is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 &amp; Decrement Operators -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18105-EADE-465B-9A46-8362317B6827}"/>
              </a:ext>
            </a:extLst>
          </p:cNvPr>
          <p:cNvSpPr txBox="1"/>
          <p:nvPr/>
        </p:nvSpPr>
        <p:spPr>
          <a:xfrm>
            <a:off x="708990" y="813091"/>
            <a:ext cx="7204726" cy="3371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1: 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2: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(++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2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2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2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1</a:t>
            </a: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7: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8: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/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-;</a:t>
            </a:r>
          </a:p>
        </p:txBody>
      </p:sp>
    </p:spTree>
    <p:extLst>
      <p:ext uri="{BB962C8B-B14F-4D97-AF65-F5344CB8AC3E}">
        <p14:creationId xmlns:p14="http://schemas.microsoft.com/office/powerpoint/2010/main" val="38362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 Operators – Exam focus;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682B3-943D-4DF2-AAC8-56D379DC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42" y="4569227"/>
            <a:ext cx="1590158" cy="18017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D0D328-4E56-4AF5-A6DC-0D0A2E739B72}"/>
              </a:ext>
            </a:extLst>
          </p:cNvPr>
          <p:cNvSpPr txBox="1"/>
          <p:nvPr/>
        </p:nvSpPr>
        <p:spPr>
          <a:xfrm>
            <a:off x="708990" y="898100"/>
            <a:ext cx="9050152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ERROR Trying to assign a double to an int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1921345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ERROR the literal value 1921345 is too large for a short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ERROR trying to assign a float to an int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192305364738475847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ERROR The literal value is interpreted an             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int, to correct literal would have                 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to be changed to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192305364738475847L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4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8B105-A3C2-4E8D-959E-86940959C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Primitive Data Types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95E217-3292-45B2-9292-1562CB7D228E}"/>
              </a:ext>
            </a:extLst>
          </p:cNvPr>
          <p:cNvGrpSpPr/>
          <p:nvPr/>
        </p:nvGrpSpPr>
        <p:grpSpPr>
          <a:xfrm>
            <a:off x="591888" y="2435685"/>
            <a:ext cx="11549265" cy="2608397"/>
            <a:chOff x="448366" y="2672449"/>
            <a:chExt cx="11549265" cy="2608397"/>
          </a:xfrm>
        </p:grpSpPr>
        <p:pic>
          <p:nvPicPr>
            <p:cNvPr id="32" name="Content Placeholder 4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E7997937-30D0-4C44-AF46-F23345C5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FF3300">
                  <a:alpha val="50196"/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44" y="3603731"/>
              <a:ext cx="701812" cy="7458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81EF82-FBD6-44C2-A93A-CD9D51D179DB}"/>
                </a:ext>
              </a:extLst>
            </p:cNvPr>
            <p:cNvSpPr txBox="1"/>
            <p:nvPr/>
          </p:nvSpPr>
          <p:spPr>
            <a:xfrm>
              <a:off x="448366" y="3838148"/>
              <a:ext cx="698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>
                      <a:lumMod val="85000"/>
                    </a:schemeClr>
                  </a:solidFill>
                </a:rPr>
                <a:t>byte</a:t>
              </a:r>
            </a:p>
          </p:txBody>
        </p:sp>
        <p:pic>
          <p:nvPicPr>
            <p:cNvPr id="6" name="Content Placeholder 4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17EE703F-017E-4363-98C6-C98BA16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F3300">
                  <a:alpha val="50196"/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051" y="3461646"/>
              <a:ext cx="969208" cy="10300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42842F-1B8E-4EBF-8838-D8E32A68D06D}"/>
                </a:ext>
              </a:extLst>
            </p:cNvPr>
            <p:cNvSpPr txBox="1"/>
            <p:nvPr/>
          </p:nvSpPr>
          <p:spPr>
            <a:xfrm>
              <a:off x="1286238" y="3822759"/>
              <a:ext cx="698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>
                      <a:lumMod val="85000"/>
                    </a:schemeClr>
                  </a:solidFill>
                </a:rPr>
                <a:t>short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B40B4C0-6391-4DB3-AD6C-C05EB4D28A15}"/>
                </a:ext>
              </a:extLst>
            </p:cNvPr>
            <p:cNvGrpSpPr/>
            <p:nvPr/>
          </p:nvGrpSpPr>
          <p:grpSpPr>
            <a:xfrm>
              <a:off x="2168645" y="3250710"/>
              <a:ext cx="1366180" cy="1451874"/>
              <a:chOff x="2155400" y="3417352"/>
              <a:chExt cx="1366180" cy="1451874"/>
            </a:xfrm>
          </p:grpSpPr>
          <p:pic>
            <p:nvPicPr>
              <p:cNvPr id="7" name="Content Placeholder 4" descr="A picture containing person&#10;&#10;Description automatically generated">
                <a:extLst>
                  <a:ext uri="{FF2B5EF4-FFF2-40B4-BE49-F238E27FC236}">
                    <a16:creationId xmlns:a16="http://schemas.microsoft.com/office/drawing/2014/main" id="{8EDF1F5D-66FF-4D1E-84BA-866759763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rgbClr val="FF3300">
                    <a:alpha val="50196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400" y="3417352"/>
                <a:ext cx="1366180" cy="145187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D8BA30-CF5E-43D9-9323-AB1C3FDD85FF}"/>
                  </a:ext>
                </a:extLst>
              </p:cNvPr>
              <p:cNvSpPr txBox="1"/>
              <p:nvPr/>
            </p:nvSpPr>
            <p:spPr>
              <a:xfrm>
                <a:off x="2320630" y="3974012"/>
                <a:ext cx="9929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bg1">
                        <a:lumMod val="85000"/>
                      </a:schemeClr>
                    </a:solidFill>
                  </a:rPr>
                  <a:t>char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3961676-E322-4324-8CDE-BF015D1B4ACF}"/>
                </a:ext>
              </a:extLst>
            </p:cNvPr>
            <p:cNvGrpSpPr/>
            <p:nvPr/>
          </p:nvGrpSpPr>
          <p:grpSpPr>
            <a:xfrm>
              <a:off x="3583211" y="3058844"/>
              <a:ext cx="1727263" cy="1835607"/>
              <a:chOff x="3569966" y="3225486"/>
              <a:chExt cx="1727263" cy="1835607"/>
            </a:xfrm>
          </p:grpSpPr>
          <p:pic>
            <p:nvPicPr>
              <p:cNvPr id="8" name="Content Placeholder 4" descr="A picture containing person&#10;&#10;Description automatically generated">
                <a:extLst>
                  <a:ext uri="{FF2B5EF4-FFF2-40B4-BE49-F238E27FC236}">
                    <a16:creationId xmlns:a16="http://schemas.microsoft.com/office/drawing/2014/main" id="{D296C989-161F-4291-986C-B5DB7F926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FF3300">
                    <a:alpha val="50196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9966" y="3225486"/>
                <a:ext cx="1727263" cy="1835607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1C98C0-82B8-4262-A7FD-4216D08BF8B1}"/>
                  </a:ext>
                </a:extLst>
              </p:cNvPr>
              <p:cNvSpPr txBox="1"/>
              <p:nvPr/>
            </p:nvSpPr>
            <p:spPr>
              <a:xfrm>
                <a:off x="3802912" y="3974012"/>
                <a:ext cx="1235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bg1">
                        <a:lumMod val="85000"/>
                      </a:schemeClr>
                    </a:solidFill>
                  </a:rPr>
                  <a:t>int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736D6-E3FA-420E-BFEF-B118085C6023}"/>
                </a:ext>
              </a:extLst>
            </p:cNvPr>
            <p:cNvGrpSpPr/>
            <p:nvPr/>
          </p:nvGrpSpPr>
          <p:grpSpPr>
            <a:xfrm>
              <a:off x="5358860" y="2938387"/>
              <a:ext cx="1953957" cy="2076520"/>
              <a:chOff x="5345615" y="3105029"/>
              <a:chExt cx="1953957" cy="2076520"/>
            </a:xfrm>
          </p:grpSpPr>
          <p:pic>
            <p:nvPicPr>
              <p:cNvPr id="9" name="Content Placeholder 4" descr="A picture containing person&#10;&#10;Description automatically generated">
                <a:extLst>
                  <a:ext uri="{FF2B5EF4-FFF2-40B4-BE49-F238E27FC236}">
                    <a16:creationId xmlns:a16="http://schemas.microsoft.com/office/drawing/2014/main" id="{0AE730F1-CDCC-4178-908E-60555D334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FF3300">
                    <a:alpha val="50196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615" y="3105029"/>
                <a:ext cx="1953957" cy="207652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0BC24-AA60-4D67-8345-3F98E22C6054}"/>
                  </a:ext>
                </a:extLst>
              </p:cNvPr>
              <p:cNvSpPr txBox="1"/>
              <p:nvPr/>
            </p:nvSpPr>
            <p:spPr>
              <a:xfrm>
                <a:off x="5623691" y="3958623"/>
                <a:ext cx="13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>
                        <a:lumMod val="85000"/>
                      </a:schemeClr>
                    </a:solidFill>
                  </a:rPr>
                  <a:t>long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01BEADE-9633-4856-8658-B2B9D7A0E28F}"/>
                </a:ext>
              </a:extLst>
            </p:cNvPr>
            <p:cNvGrpSpPr/>
            <p:nvPr/>
          </p:nvGrpSpPr>
          <p:grpSpPr>
            <a:xfrm>
              <a:off x="7361203" y="2787526"/>
              <a:ext cx="2237872" cy="2378243"/>
              <a:chOff x="7347958" y="2954168"/>
              <a:chExt cx="2237872" cy="2378243"/>
            </a:xfrm>
          </p:grpSpPr>
          <p:pic>
            <p:nvPicPr>
              <p:cNvPr id="10" name="Content Placeholder 4" descr="A picture containing person&#10;&#10;Description automatically generated">
                <a:extLst>
                  <a:ext uri="{FF2B5EF4-FFF2-40B4-BE49-F238E27FC236}">
                    <a16:creationId xmlns:a16="http://schemas.microsoft.com/office/drawing/2014/main" id="{3C882C34-AAA9-4E4D-AC5F-D8B8B55F1A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FF3300">
                    <a:alpha val="50196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7958" y="2954168"/>
                <a:ext cx="2237872" cy="237824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7B4A28-FA18-4FF2-AE7F-DBC6B2F0F58C}"/>
                  </a:ext>
                </a:extLst>
              </p:cNvPr>
              <p:cNvSpPr txBox="1"/>
              <p:nvPr/>
            </p:nvSpPr>
            <p:spPr>
              <a:xfrm>
                <a:off x="7685101" y="3943234"/>
                <a:ext cx="1548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bg1">
                        <a:lumMod val="85000"/>
                      </a:schemeClr>
                    </a:solidFill>
                  </a:rPr>
                  <a:t>float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2E14D2-E6D1-462A-BEA8-A2620C1016F7}"/>
                </a:ext>
              </a:extLst>
            </p:cNvPr>
            <p:cNvGrpSpPr/>
            <p:nvPr/>
          </p:nvGrpSpPr>
          <p:grpSpPr>
            <a:xfrm>
              <a:off x="9543189" y="2672449"/>
              <a:ext cx="2454442" cy="2608397"/>
              <a:chOff x="9529944" y="2839091"/>
              <a:chExt cx="2454442" cy="2608397"/>
            </a:xfrm>
          </p:grpSpPr>
          <p:pic>
            <p:nvPicPr>
              <p:cNvPr id="11" name="Content Placeholder 4" descr="A picture containing person&#10;&#10;Description automatically generated">
                <a:extLst>
                  <a:ext uri="{FF2B5EF4-FFF2-40B4-BE49-F238E27FC236}">
                    <a16:creationId xmlns:a16="http://schemas.microsoft.com/office/drawing/2014/main" id="{89638CED-CCB9-4CA3-A61D-87B860909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FF3300">
                    <a:alpha val="50196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9944" y="2839091"/>
                <a:ext cx="2454442" cy="260839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2D254D-D70A-44F7-A5F0-FAAA91712A2E}"/>
                  </a:ext>
                </a:extLst>
              </p:cNvPr>
              <p:cNvSpPr txBox="1"/>
              <p:nvPr/>
            </p:nvSpPr>
            <p:spPr>
              <a:xfrm>
                <a:off x="9962104" y="3912457"/>
                <a:ext cx="1765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chemeClr val="bg1">
                        <a:lumMod val="85000"/>
                      </a:schemeClr>
                    </a:solidFill>
                  </a:rPr>
                  <a:t>double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59FE888-7025-41E3-ADA0-0C2CED63B65F}"/>
              </a:ext>
            </a:extLst>
          </p:cNvPr>
          <p:cNvSpPr txBox="1"/>
          <p:nvPr/>
        </p:nvSpPr>
        <p:spPr>
          <a:xfrm>
            <a:off x="3859846" y="6515695"/>
            <a:ext cx="4169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data type is missing?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BA4B1-C8E0-4BB7-9A06-5066A1B555F3}"/>
              </a:ext>
            </a:extLst>
          </p:cNvPr>
          <p:cNvSpPr txBox="1"/>
          <p:nvPr/>
        </p:nvSpPr>
        <p:spPr>
          <a:xfrm>
            <a:off x="682690" y="1582091"/>
            <a:ext cx="111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339933"/>
                </a:solidFill>
              </a:rPr>
              <a:t>When we change a variable from a smaller data type to a larger one, we call it </a:t>
            </a:r>
            <a:r>
              <a:rPr lang="en-GB" b="1" dirty="0">
                <a:solidFill>
                  <a:srgbClr val="339933"/>
                </a:solidFill>
              </a:rPr>
              <a:t>Widening Casting </a:t>
            </a:r>
            <a:r>
              <a:rPr lang="en-GB" dirty="0">
                <a:solidFill>
                  <a:srgbClr val="339933"/>
                </a:solidFill>
              </a:rPr>
              <a:t>because the bucket “size” is getting “wider”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680F6-7926-483D-A253-90AE1584D526}"/>
              </a:ext>
            </a:extLst>
          </p:cNvPr>
          <p:cNvGrpSpPr/>
          <p:nvPr/>
        </p:nvGrpSpPr>
        <p:grpSpPr>
          <a:xfrm>
            <a:off x="778598" y="2251020"/>
            <a:ext cx="11105880" cy="369332"/>
            <a:chOff x="1144834" y="2015907"/>
            <a:chExt cx="1024115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A9952B-5BD8-4008-898F-A8E81A9AA17C}"/>
                </a:ext>
              </a:extLst>
            </p:cNvPr>
            <p:cNvCxnSpPr>
              <a:cxnSpLocks/>
            </p:cNvCxnSpPr>
            <p:nvPr/>
          </p:nvCxnSpPr>
          <p:spPr>
            <a:xfrm>
              <a:off x="1144834" y="2200573"/>
              <a:ext cx="10241152" cy="0"/>
            </a:xfrm>
            <a:prstGeom prst="straightConnector1">
              <a:avLst/>
            </a:prstGeom>
            <a:ln w="76200">
              <a:solidFill>
                <a:srgbClr val="33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4F305D-3D4C-47E2-A0B6-D5C9B673A470}"/>
                </a:ext>
              </a:extLst>
            </p:cNvPr>
            <p:cNvSpPr txBox="1"/>
            <p:nvPr/>
          </p:nvSpPr>
          <p:spPr>
            <a:xfrm>
              <a:off x="4195333" y="2015907"/>
              <a:ext cx="41765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339933"/>
                  </a:solidFill>
                </a:rPr>
                <a:t>Widening Casting (up casting)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401924-4531-4044-91B0-B169004CA410}"/>
              </a:ext>
            </a:extLst>
          </p:cNvPr>
          <p:cNvGrpSpPr/>
          <p:nvPr/>
        </p:nvGrpSpPr>
        <p:grpSpPr>
          <a:xfrm>
            <a:off x="760523" y="4899818"/>
            <a:ext cx="11123955" cy="369332"/>
            <a:chOff x="1126672" y="5160064"/>
            <a:chExt cx="10241151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DC8383-21CA-4292-AF60-56E1F4E5B7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672" y="5344730"/>
              <a:ext cx="10241151" cy="0"/>
            </a:xfrm>
            <a:prstGeom prst="straightConnector1">
              <a:avLst/>
            </a:prstGeom>
            <a:ln w="76200">
              <a:solidFill>
                <a:srgbClr val="3299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426BA8-AF9A-4D08-B507-6924FE8B6838}"/>
                </a:ext>
              </a:extLst>
            </p:cNvPr>
            <p:cNvSpPr txBox="1"/>
            <p:nvPr/>
          </p:nvSpPr>
          <p:spPr>
            <a:xfrm>
              <a:off x="4071941" y="5160064"/>
              <a:ext cx="43506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1">
                      <a:lumMod val="75000"/>
                    </a:schemeClr>
                  </a:solidFill>
                </a:rPr>
                <a:t> Narrowing Casting (down casting)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8B4BA25-34C9-46E7-B518-590B9CFD6675}"/>
              </a:ext>
            </a:extLst>
          </p:cNvPr>
          <p:cNvSpPr txBox="1"/>
          <p:nvPr/>
        </p:nvSpPr>
        <p:spPr>
          <a:xfrm>
            <a:off x="682690" y="5359345"/>
            <a:ext cx="111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When we change a variable from a larger data type to a smaller one, we call this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Narrowing Casting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because the bucket “size” is getting “narrower”.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E93CE3-6418-41E3-8173-3A15B1F30881}"/>
                  </a:ext>
                </a:extLst>
              </p14:cNvPr>
              <p14:cNvContentPartPr/>
              <p14:nvPr/>
            </p14:nvContentPartPr>
            <p14:xfrm>
              <a:off x="1780950" y="1714300"/>
              <a:ext cx="5406480" cy="8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E93CE3-6418-41E3-8173-3A15B1F308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6950" y="1606300"/>
                <a:ext cx="55141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D7426B-6649-4AD5-AA04-3C49B70C3070}"/>
                  </a:ext>
                </a:extLst>
              </p14:cNvPr>
              <p14:cNvContentPartPr/>
              <p14:nvPr/>
            </p14:nvContentPartPr>
            <p14:xfrm>
              <a:off x="1950150" y="5500780"/>
              <a:ext cx="5476320" cy="8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D7426B-6649-4AD5-AA04-3C49B70C30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6510" y="5392780"/>
                <a:ext cx="55839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4D077A-452A-4BF0-A89A-693126AF8BC0}"/>
                  </a:ext>
                </a:extLst>
              </p14:cNvPr>
              <p14:cNvContentPartPr/>
              <p14:nvPr/>
            </p14:nvContentPartPr>
            <p14:xfrm>
              <a:off x="4700910" y="5123500"/>
              <a:ext cx="1803960" cy="2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4D077A-452A-4BF0-A89A-693126AF8B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7270" y="5015500"/>
                <a:ext cx="1911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B2E682-1E88-4612-B862-A440AC13A442}"/>
                  </a:ext>
                </a:extLst>
              </p14:cNvPr>
              <p14:cNvContentPartPr/>
              <p14:nvPr/>
            </p14:nvContentPartPr>
            <p14:xfrm>
              <a:off x="4951110" y="2393980"/>
              <a:ext cx="2969280" cy="71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B2E682-1E88-4612-B862-A440AC13A4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97110" y="2285980"/>
                <a:ext cx="30769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0FD6EB-6663-4635-AF85-C069863B8751}"/>
                  </a:ext>
                </a:extLst>
              </p14:cNvPr>
              <p14:cNvContentPartPr/>
              <p14:nvPr/>
            </p14:nvContentPartPr>
            <p14:xfrm>
              <a:off x="6322350" y="5108020"/>
              <a:ext cx="1835640" cy="3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0FD6EB-6663-4635-AF85-C069863B87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8350" y="5000380"/>
                <a:ext cx="194328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58B9B3D-A5E5-47C7-AB9E-4BFBB41BF033}"/>
              </a:ext>
            </a:extLst>
          </p:cNvPr>
          <p:cNvGrpSpPr/>
          <p:nvPr/>
        </p:nvGrpSpPr>
        <p:grpSpPr>
          <a:xfrm>
            <a:off x="4363950" y="261700"/>
            <a:ext cx="1606680" cy="288720"/>
            <a:chOff x="4363950" y="261700"/>
            <a:chExt cx="160668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32E670-B96C-4FA1-BA1E-41E74F2AB079}"/>
                    </a:ext>
                  </a:extLst>
                </p14:cNvPr>
                <p14:cNvContentPartPr/>
                <p14:nvPr/>
              </p14:nvContentPartPr>
              <p14:xfrm>
                <a:off x="4546470" y="33046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32E670-B96C-4FA1-BA1E-41E74F2AB0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37470" y="321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994BB5-23C4-4112-8374-C4A9EBCD21F7}"/>
                    </a:ext>
                  </a:extLst>
                </p14:cNvPr>
                <p14:cNvContentPartPr/>
                <p14:nvPr/>
              </p14:nvContentPartPr>
              <p14:xfrm>
                <a:off x="4415070" y="301300"/>
                <a:ext cx="17280" cy="249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994BB5-23C4-4112-8374-C4A9EBCD21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6070" y="292300"/>
                  <a:ext cx="34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DC53AF-016B-4628-8AF0-C4537C5343EE}"/>
                    </a:ext>
                  </a:extLst>
                </p14:cNvPr>
                <p14:cNvContentPartPr/>
                <p14:nvPr/>
              </p14:nvContentPartPr>
              <p14:xfrm>
                <a:off x="4363950" y="261700"/>
                <a:ext cx="229320" cy="12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DC53AF-016B-4628-8AF0-C4537C5343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310" y="253060"/>
                  <a:ext cx="246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40AF26-8F52-4304-84A5-DF9A7E0FE807}"/>
                    </a:ext>
                  </a:extLst>
                </p14:cNvPr>
                <p14:cNvContentPartPr/>
                <p14:nvPr/>
              </p14:nvContentPartPr>
              <p14:xfrm>
                <a:off x="4473750" y="442060"/>
                <a:ext cx="151200" cy="75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40AF26-8F52-4304-84A5-DF9A7E0FE8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65110" y="433420"/>
                  <a:ext cx="168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B31A01-8D3C-48EB-B385-C41D3EB12728}"/>
                    </a:ext>
                  </a:extLst>
                </p14:cNvPr>
                <p14:cNvContentPartPr/>
                <p14:nvPr/>
              </p14:nvContentPartPr>
              <p14:xfrm>
                <a:off x="4609830" y="447820"/>
                <a:ext cx="119160" cy="5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B31A01-8D3C-48EB-B385-C41D3EB127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1190" y="439180"/>
                  <a:ext cx="136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2C1671-9063-4C23-B798-5858D72A883E}"/>
                    </a:ext>
                  </a:extLst>
                </p14:cNvPr>
                <p14:cNvContentPartPr/>
                <p14:nvPr/>
              </p14:nvContentPartPr>
              <p14:xfrm>
                <a:off x="4590750" y="416500"/>
                <a:ext cx="409320" cy="85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2C1671-9063-4C23-B798-5858D72A88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110" y="407500"/>
                  <a:ext cx="426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9D22A4-DEDF-4E04-8F41-B0BA9F27AA17}"/>
                    </a:ext>
                  </a:extLst>
                </p14:cNvPr>
                <p14:cNvContentPartPr/>
                <p14:nvPr/>
              </p14:nvContentPartPr>
              <p14:xfrm>
                <a:off x="4711710" y="385900"/>
                <a:ext cx="165600" cy="4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9D22A4-DEDF-4E04-8F41-B0BA9F27AA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02710" y="377260"/>
                  <a:ext cx="183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2338B2-06A9-4358-86A7-E720DB83E42A}"/>
                    </a:ext>
                  </a:extLst>
                </p14:cNvPr>
                <p14:cNvContentPartPr/>
                <p14:nvPr/>
              </p14:nvContentPartPr>
              <p14:xfrm>
                <a:off x="4724310" y="430540"/>
                <a:ext cx="216360" cy="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2338B2-06A9-4358-86A7-E720DB83E4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5670" y="421540"/>
                  <a:ext cx="234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B7364E-136D-43EA-9915-FD5E375870F5}"/>
                    </a:ext>
                  </a:extLst>
                </p14:cNvPr>
                <p14:cNvContentPartPr/>
                <p14:nvPr/>
              </p14:nvContentPartPr>
              <p14:xfrm>
                <a:off x="5016630" y="402100"/>
                <a:ext cx="338040" cy="52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B7364E-136D-43EA-9915-FD5E375870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07990" y="393100"/>
                  <a:ext cx="355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DDE77A-D8E9-4902-987A-4F737F844293}"/>
                    </a:ext>
                  </a:extLst>
                </p14:cNvPr>
                <p14:cNvContentPartPr/>
                <p14:nvPr/>
              </p14:nvContentPartPr>
              <p14:xfrm>
                <a:off x="5357910" y="398140"/>
                <a:ext cx="80640" cy="6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DDE77A-D8E9-4902-987A-4F737F8442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9270" y="389500"/>
                  <a:ext cx="98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5C7BC7-24BA-493E-8257-AB2B11D42284}"/>
                    </a:ext>
                  </a:extLst>
                </p14:cNvPr>
                <p14:cNvContentPartPr/>
                <p14:nvPr/>
              </p14:nvContentPartPr>
              <p14:xfrm>
                <a:off x="5244870" y="381940"/>
                <a:ext cx="189720" cy="2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5C7BC7-24BA-493E-8257-AB2B11D422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36230" y="373300"/>
                  <a:ext cx="207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3BBE34-524E-4973-A1D6-216B73AAD9A2}"/>
                    </a:ext>
                  </a:extLst>
                </p14:cNvPr>
                <p14:cNvContentPartPr/>
                <p14:nvPr/>
              </p14:nvContentPartPr>
              <p14:xfrm>
                <a:off x="5448990" y="380140"/>
                <a:ext cx="104040" cy="7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3BBE34-524E-4973-A1D6-216B73AAD9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40350" y="371500"/>
                  <a:ext cx="121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08825C-410F-4E35-BF83-770A8F4D0E14}"/>
                    </a:ext>
                  </a:extLst>
                </p14:cNvPr>
                <p14:cNvContentPartPr/>
                <p14:nvPr/>
              </p14:nvContentPartPr>
              <p14:xfrm>
                <a:off x="5540070" y="370420"/>
                <a:ext cx="237600" cy="70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08825C-410F-4E35-BF83-770A8F4D0E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1430" y="361780"/>
                  <a:ext cx="255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FFF298-28EA-48CE-B2A7-FCB33CC06B5A}"/>
                    </a:ext>
                  </a:extLst>
                </p14:cNvPr>
                <p14:cNvContentPartPr/>
                <p14:nvPr/>
              </p14:nvContentPartPr>
              <p14:xfrm>
                <a:off x="5569950" y="434500"/>
                <a:ext cx="159120" cy="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FFF298-28EA-48CE-B2A7-FCB33CC06B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60950" y="425860"/>
                  <a:ext cx="176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31FC23-8479-4A9C-AAE8-18AD70B74E34}"/>
                    </a:ext>
                  </a:extLst>
                </p14:cNvPr>
                <p14:cNvContentPartPr/>
                <p14:nvPr/>
              </p14:nvContentPartPr>
              <p14:xfrm>
                <a:off x="5749950" y="386620"/>
                <a:ext cx="220680" cy="6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31FC23-8479-4A9C-AAE8-18AD70B74E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41310" y="377980"/>
                  <a:ext cx="23832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266482-0221-469A-9013-6200ECC5D471}"/>
              </a:ext>
            </a:extLst>
          </p:cNvPr>
          <p:cNvGrpSpPr/>
          <p:nvPr/>
        </p:nvGrpSpPr>
        <p:grpSpPr>
          <a:xfrm>
            <a:off x="6249990" y="201220"/>
            <a:ext cx="1899360" cy="307440"/>
            <a:chOff x="6249990" y="201220"/>
            <a:chExt cx="189936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1AA473-D9AD-4215-B7D7-63B69CAEB7D5}"/>
                    </a:ext>
                  </a:extLst>
                </p14:cNvPr>
                <p14:cNvContentPartPr/>
                <p14:nvPr/>
              </p14:nvContentPartPr>
              <p14:xfrm>
                <a:off x="6249990" y="201220"/>
                <a:ext cx="76680" cy="22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1AA473-D9AD-4215-B7D7-63B69CAEB7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1350" y="192220"/>
                  <a:ext cx="94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654ED8-0F2D-4908-AB74-1A6074E960F9}"/>
                    </a:ext>
                  </a:extLst>
                </p14:cNvPr>
                <p14:cNvContentPartPr/>
                <p14:nvPr/>
              </p14:nvContentPartPr>
              <p14:xfrm>
                <a:off x="6381390" y="339460"/>
                <a:ext cx="382680" cy="9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654ED8-0F2D-4908-AB74-1A6074E960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72750" y="330460"/>
                  <a:ext cx="400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6C05C9-2995-4579-AA05-4425540D713D}"/>
                    </a:ext>
                  </a:extLst>
                </p14:cNvPr>
                <p14:cNvContentPartPr/>
                <p14:nvPr/>
              </p14:nvContentPartPr>
              <p14:xfrm>
                <a:off x="6779910" y="345940"/>
                <a:ext cx="108360" cy="68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6C05C9-2995-4579-AA05-4425540D71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71270" y="336940"/>
                  <a:ext cx="12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4D597D-36DB-4D8B-83BB-C54CF331F437}"/>
                    </a:ext>
                  </a:extLst>
                </p14:cNvPr>
                <p14:cNvContentPartPr/>
                <p14:nvPr/>
              </p14:nvContentPartPr>
              <p14:xfrm>
                <a:off x="6779910" y="34594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4D597D-36DB-4D8B-83BB-C54CF331F4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71270" y="336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0BADFC-6EEB-4C79-AABB-F803B6ED72EA}"/>
                    </a:ext>
                  </a:extLst>
                </p14:cNvPr>
                <p14:cNvContentPartPr/>
                <p14:nvPr/>
              </p14:nvContentPartPr>
              <p14:xfrm>
                <a:off x="6625110" y="322900"/>
                <a:ext cx="273600" cy="2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0BADFC-6EEB-4C79-AABB-F803B6ED72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6470" y="314260"/>
                  <a:ext cx="291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8C5371-3880-4489-BFD5-3A199CBF3CF6}"/>
                    </a:ext>
                  </a:extLst>
                </p14:cNvPr>
                <p14:cNvContentPartPr/>
                <p14:nvPr/>
              </p14:nvContentPartPr>
              <p14:xfrm>
                <a:off x="7013190" y="330460"/>
                <a:ext cx="150840" cy="10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8C5371-3880-4489-BFD5-3A199CBF3C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04190" y="321820"/>
                  <a:ext cx="168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06DE5D-5216-47B2-8BCE-FA5014F4A36B}"/>
                    </a:ext>
                  </a:extLst>
                </p14:cNvPr>
                <p14:cNvContentPartPr/>
                <p14:nvPr/>
              </p14:nvContentPartPr>
              <p14:xfrm>
                <a:off x="6934710" y="318220"/>
                <a:ext cx="199440" cy="84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06DE5D-5216-47B2-8BCE-FA5014F4A3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25710" y="309220"/>
                  <a:ext cx="217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940165-CB46-4AE0-9127-635744CD64B5}"/>
                    </a:ext>
                  </a:extLst>
                </p14:cNvPr>
                <p14:cNvContentPartPr/>
                <p14:nvPr/>
              </p14:nvContentPartPr>
              <p14:xfrm>
                <a:off x="7190310" y="341260"/>
                <a:ext cx="170640" cy="97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940165-CB46-4AE0-9127-635744CD64B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81670" y="332260"/>
                  <a:ext cx="188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7E62FB-ABF6-4EBF-A717-C7434D79B78F}"/>
                    </a:ext>
                  </a:extLst>
                </p14:cNvPr>
                <p14:cNvContentPartPr/>
                <p14:nvPr/>
              </p14:nvContentPartPr>
              <p14:xfrm>
                <a:off x="7400910" y="335500"/>
                <a:ext cx="172080" cy="78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7E62FB-ABF6-4EBF-A717-C7434D79B78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91910" y="326860"/>
                  <a:ext cx="189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43CF71-713E-4D6F-9785-D9A76768C0F2}"/>
                    </a:ext>
                  </a:extLst>
                </p14:cNvPr>
                <p14:cNvContentPartPr/>
                <p14:nvPr/>
              </p14:nvContentPartPr>
              <p14:xfrm>
                <a:off x="7633830" y="340180"/>
                <a:ext cx="48960" cy="54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43CF71-713E-4D6F-9785-D9A76768C0F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25190" y="331180"/>
                  <a:ext cx="66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4F9C18-760B-4E1C-91EC-C987D48C4D2D}"/>
                    </a:ext>
                  </a:extLst>
                </p14:cNvPr>
                <p14:cNvContentPartPr/>
                <p14:nvPr/>
              </p14:nvContentPartPr>
              <p14:xfrm>
                <a:off x="7633830" y="340180"/>
                <a:ext cx="235800" cy="5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4F9C18-760B-4E1C-91EC-C987D48C4D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25190" y="331180"/>
                  <a:ext cx="253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C50193-A1DA-4C5A-8FD8-7365747A7463}"/>
                    </a:ext>
                  </a:extLst>
                </p14:cNvPr>
                <p14:cNvContentPartPr/>
                <p14:nvPr/>
              </p14:nvContentPartPr>
              <p14:xfrm>
                <a:off x="7715550" y="297700"/>
                <a:ext cx="306000" cy="22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C50193-A1DA-4C5A-8FD8-7365747A746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06910" y="289060"/>
                  <a:ext cx="323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9C132B-AF86-49DA-9A47-308C7BF9EDDD}"/>
                    </a:ext>
                  </a:extLst>
                </p14:cNvPr>
                <p14:cNvContentPartPr/>
                <p14:nvPr/>
              </p14:nvContentPartPr>
              <p14:xfrm>
                <a:off x="7943430" y="308860"/>
                <a:ext cx="205920" cy="199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9C132B-AF86-49DA-9A47-308C7BF9EDD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34430" y="300220"/>
                  <a:ext cx="2235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CF0EAF7-2EC1-4E15-9C33-28077099AF36}"/>
              </a:ext>
            </a:extLst>
          </p:cNvPr>
          <p:cNvGrpSpPr/>
          <p:nvPr/>
        </p:nvGrpSpPr>
        <p:grpSpPr>
          <a:xfrm>
            <a:off x="8509350" y="174220"/>
            <a:ext cx="930600" cy="346680"/>
            <a:chOff x="8509350" y="174220"/>
            <a:chExt cx="93060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12FD86-1341-48B2-A0E9-9C79A7BF801A}"/>
                    </a:ext>
                  </a:extLst>
                </p14:cNvPr>
                <p14:cNvContentPartPr/>
                <p14:nvPr/>
              </p14:nvContentPartPr>
              <p14:xfrm>
                <a:off x="8509350" y="174220"/>
                <a:ext cx="28080" cy="308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12FD86-1341-48B2-A0E9-9C79A7BF80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00350" y="165580"/>
                  <a:ext cx="45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5E8B6C-5B70-466A-84FC-76DA1CD28F36}"/>
                    </a:ext>
                  </a:extLst>
                </p14:cNvPr>
                <p14:cNvContentPartPr/>
                <p14:nvPr/>
              </p14:nvContentPartPr>
              <p14:xfrm>
                <a:off x="8586390" y="348820"/>
                <a:ext cx="167040" cy="172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5E8B6C-5B70-466A-84FC-76DA1CD28F3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77390" y="339820"/>
                  <a:ext cx="184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6E1B8B-8E41-4E3E-B18A-F22AF9BF28F9}"/>
                    </a:ext>
                  </a:extLst>
                </p14:cNvPr>
                <p14:cNvContentPartPr/>
                <p14:nvPr/>
              </p14:nvContentPartPr>
              <p14:xfrm>
                <a:off x="8713110" y="362860"/>
                <a:ext cx="116640" cy="147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6E1B8B-8E41-4E3E-B18A-F22AF9BF28F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04470" y="354220"/>
                  <a:ext cx="134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518B672-5CCB-4331-B468-8A25AA834D1F}"/>
                    </a:ext>
                  </a:extLst>
                </p14:cNvPr>
                <p14:cNvContentPartPr/>
                <p14:nvPr/>
              </p14:nvContentPartPr>
              <p14:xfrm>
                <a:off x="8933070" y="403900"/>
                <a:ext cx="165960" cy="67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518B672-5CCB-4331-B468-8A25AA834D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24070" y="395260"/>
                  <a:ext cx="183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73CC5C8-3051-4CB5-8BD8-8B9F28033C4C}"/>
                    </a:ext>
                  </a:extLst>
                </p14:cNvPr>
                <p14:cNvContentPartPr/>
                <p14:nvPr/>
              </p14:nvContentPartPr>
              <p14:xfrm>
                <a:off x="9187230" y="403900"/>
                <a:ext cx="252720" cy="72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73CC5C8-3051-4CB5-8BD8-8B9F28033C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78590" y="395260"/>
                  <a:ext cx="270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3E95B3-5B7E-4EF5-B466-EE44DCB5DE34}"/>
                    </a:ext>
                  </a:extLst>
                </p14:cNvPr>
                <p14:cNvContentPartPr/>
                <p14:nvPr/>
              </p14:nvContentPartPr>
              <p14:xfrm>
                <a:off x="9165990" y="325060"/>
                <a:ext cx="182520" cy="22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3E95B3-5B7E-4EF5-B466-EE44DCB5DE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57350" y="316060"/>
                  <a:ext cx="200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C7C481B-0000-4441-94FC-BB1A6CD02BDE}"/>
                    </a:ext>
                  </a:extLst>
                </p14:cNvPr>
                <p14:cNvContentPartPr/>
                <p14:nvPr/>
              </p14:nvContentPartPr>
              <p14:xfrm>
                <a:off x="9223230" y="387700"/>
                <a:ext cx="146520" cy="10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C7C481B-0000-4441-94FC-BB1A6CD02BD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14590" y="379060"/>
                  <a:ext cx="1641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AED65-4BCD-4A44-BD37-E7FA877F18F6}"/>
              </a:ext>
            </a:extLst>
          </p:cNvPr>
          <p:cNvGrpSpPr/>
          <p:nvPr/>
        </p:nvGrpSpPr>
        <p:grpSpPr>
          <a:xfrm>
            <a:off x="4458990" y="713860"/>
            <a:ext cx="827280" cy="136800"/>
            <a:chOff x="4458990" y="713860"/>
            <a:chExt cx="82728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A622D2-4E94-48EC-A70E-DE60EF41128C}"/>
                    </a:ext>
                  </a:extLst>
                </p14:cNvPr>
                <p14:cNvContentPartPr/>
                <p14:nvPr/>
              </p14:nvContentPartPr>
              <p14:xfrm>
                <a:off x="4458990" y="713860"/>
                <a:ext cx="261360" cy="135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A622D2-4E94-48EC-A70E-DE60EF41128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50350" y="705220"/>
                  <a:ext cx="279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C09F5B6-E384-44F1-AAF0-C63D48C46F29}"/>
                    </a:ext>
                  </a:extLst>
                </p14:cNvPr>
                <p14:cNvContentPartPr/>
                <p14:nvPr/>
              </p14:nvContentPartPr>
              <p14:xfrm>
                <a:off x="4811070" y="784420"/>
                <a:ext cx="48960" cy="66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C09F5B6-E384-44F1-AAF0-C63D48C46F2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02430" y="775780"/>
                  <a:ext cx="66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4E65C9-FF79-43DE-BBAD-33C68AFCFA0A}"/>
                    </a:ext>
                  </a:extLst>
                </p14:cNvPr>
                <p14:cNvContentPartPr/>
                <p14:nvPr/>
              </p14:nvContentPartPr>
              <p14:xfrm>
                <a:off x="4811070" y="752020"/>
                <a:ext cx="210240" cy="51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4E65C9-FF79-43DE-BBAD-33C68AFCFA0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02430" y="743380"/>
                  <a:ext cx="227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D30895-9E02-4CD3-809D-ABAFCF2217B4}"/>
                    </a:ext>
                  </a:extLst>
                </p14:cNvPr>
                <p14:cNvContentPartPr/>
                <p14:nvPr/>
              </p14:nvContentPartPr>
              <p14:xfrm>
                <a:off x="4817550" y="720700"/>
                <a:ext cx="468720" cy="85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D30895-9E02-4CD3-809D-ABAFCF2217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08550" y="711700"/>
                  <a:ext cx="4863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4C53F0A-7ED6-4C0D-A91E-0B7A7E81DB89}"/>
              </a:ext>
            </a:extLst>
          </p:cNvPr>
          <p:cNvGrpSpPr/>
          <p:nvPr/>
        </p:nvGrpSpPr>
        <p:grpSpPr>
          <a:xfrm>
            <a:off x="5468070" y="596500"/>
            <a:ext cx="1399680" cy="298440"/>
            <a:chOff x="5468070" y="596500"/>
            <a:chExt cx="13996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1B2A365-F3CE-42DE-8EFA-81D7E5BA8571}"/>
                    </a:ext>
                  </a:extLst>
                </p14:cNvPr>
                <p14:cNvContentPartPr/>
                <p14:nvPr/>
              </p14:nvContentPartPr>
              <p14:xfrm>
                <a:off x="5468070" y="689380"/>
                <a:ext cx="235440" cy="112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1B2A365-F3CE-42DE-8EFA-81D7E5BA857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59430" y="680380"/>
                  <a:ext cx="253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0F8A3F-EF7F-439A-88BF-533BE28C3219}"/>
                    </a:ext>
                  </a:extLst>
                </p14:cNvPr>
                <p14:cNvContentPartPr/>
                <p14:nvPr/>
              </p14:nvContentPartPr>
              <p14:xfrm>
                <a:off x="5743470" y="740860"/>
                <a:ext cx="233640" cy="67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0F8A3F-EF7F-439A-88BF-533BE28C321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34470" y="732220"/>
                  <a:ext cx="251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A8E98CD-126E-457A-BB02-1854CAC452BD}"/>
                    </a:ext>
                  </a:extLst>
                </p14:cNvPr>
                <p14:cNvContentPartPr/>
                <p14:nvPr/>
              </p14:nvContentPartPr>
              <p14:xfrm>
                <a:off x="5974590" y="720700"/>
                <a:ext cx="122040" cy="88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A8E98CD-126E-457A-BB02-1854CAC452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965950" y="712060"/>
                  <a:ext cx="139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DC5AAB-7627-4968-A80B-3F2423162D86}"/>
                    </a:ext>
                  </a:extLst>
                </p14:cNvPr>
                <p14:cNvContentPartPr/>
                <p14:nvPr/>
              </p14:nvContentPartPr>
              <p14:xfrm>
                <a:off x="6120750" y="659500"/>
                <a:ext cx="91440" cy="151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DC5AAB-7627-4968-A80B-3F2423162D8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12110" y="650500"/>
                  <a:ext cx="109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C4B8E6-0F56-454B-A622-644D6F784AFA}"/>
                    </a:ext>
                  </a:extLst>
                </p14:cNvPr>
                <p14:cNvContentPartPr/>
                <p14:nvPr/>
              </p14:nvContentPartPr>
              <p14:xfrm>
                <a:off x="6269070" y="743380"/>
                <a:ext cx="4680" cy="50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C4B8E6-0F56-454B-A622-644D6F784AF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60430" y="734740"/>
                  <a:ext cx="22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A6F2C9-81D1-499F-96F4-437BE2F29E64}"/>
                    </a:ext>
                  </a:extLst>
                </p14:cNvPr>
                <p14:cNvContentPartPr/>
                <p14:nvPr/>
              </p14:nvContentPartPr>
              <p14:xfrm>
                <a:off x="6269070" y="743380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A6F2C9-81D1-499F-96F4-437BE2F29E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60430" y="734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004A785-3E71-4960-A272-BF2A440F4792}"/>
                    </a:ext>
                  </a:extLst>
                </p14:cNvPr>
                <p14:cNvContentPartPr/>
                <p14:nvPr/>
              </p14:nvContentPartPr>
              <p14:xfrm>
                <a:off x="6269070" y="735820"/>
                <a:ext cx="282240" cy="53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004A785-3E71-4960-A272-BF2A440F47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60430" y="727180"/>
                  <a:ext cx="299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79B02E-840D-4968-8086-18F748385219}"/>
                    </a:ext>
                  </a:extLst>
                </p14:cNvPr>
                <p14:cNvContentPartPr/>
                <p14:nvPr/>
              </p14:nvContentPartPr>
              <p14:xfrm>
                <a:off x="6534030" y="712060"/>
                <a:ext cx="333720" cy="182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79B02E-840D-4968-8086-18F7483852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25390" y="703420"/>
                  <a:ext cx="351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9C9ABA-5158-4F82-86D2-31451E7A8556}"/>
                    </a:ext>
                  </a:extLst>
                </p14:cNvPr>
                <p14:cNvContentPartPr/>
                <p14:nvPr/>
              </p14:nvContentPartPr>
              <p14:xfrm>
                <a:off x="6057390" y="685420"/>
                <a:ext cx="339120" cy="3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9C9ABA-5158-4F82-86D2-31451E7A85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48390" y="676420"/>
                  <a:ext cx="356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F747877-3DE7-401B-BDB3-FA7AD2386208}"/>
                    </a:ext>
                  </a:extLst>
                </p14:cNvPr>
                <p14:cNvContentPartPr/>
                <p14:nvPr/>
              </p14:nvContentPartPr>
              <p14:xfrm>
                <a:off x="6280590" y="596500"/>
                <a:ext cx="16560" cy="11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F747877-3DE7-401B-BDB3-FA7AD238620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71950" y="587860"/>
                  <a:ext cx="342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72AE2A8-0B7C-427A-9C29-7BE8E86EA63E}"/>
              </a:ext>
            </a:extLst>
          </p:cNvPr>
          <p:cNvGrpSpPr/>
          <p:nvPr/>
        </p:nvGrpSpPr>
        <p:grpSpPr>
          <a:xfrm>
            <a:off x="4308870" y="962980"/>
            <a:ext cx="2123280" cy="121680"/>
            <a:chOff x="4308870" y="962980"/>
            <a:chExt cx="212328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481C4E9-E4B5-4D7F-A5E1-E609A8D9BB51}"/>
                    </a:ext>
                  </a:extLst>
                </p14:cNvPr>
                <p14:cNvContentPartPr/>
                <p14:nvPr/>
              </p14:nvContentPartPr>
              <p14:xfrm>
                <a:off x="4308870" y="962980"/>
                <a:ext cx="1481400" cy="99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481C4E9-E4B5-4D7F-A5E1-E609A8D9BB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00230" y="953980"/>
                  <a:ext cx="1499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8EB6F2-04AA-44AD-A0CE-1710F7034B51}"/>
                    </a:ext>
                  </a:extLst>
                </p14:cNvPr>
                <p14:cNvContentPartPr/>
                <p14:nvPr/>
              </p14:nvContentPartPr>
              <p14:xfrm>
                <a:off x="5020230" y="988540"/>
                <a:ext cx="1411920" cy="96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8EB6F2-04AA-44AD-A0CE-1710F7034B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11590" y="979540"/>
                  <a:ext cx="142956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531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E8BF-C2AC-490E-A882-63B7593F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68" y="4082716"/>
            <a:ext cx="10664863" cy="2080969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    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x becomes 4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5.2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    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y becomes 5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1921222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y becomes 20678 !!!!!!!!!!!!!!!!!!!!!!!!!!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      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y becomes 9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192305364738475847l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y becomes a long number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newByte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newByte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becomes -127?? Can you think why?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newByte2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newByte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becomes 0 ?? Can you think why?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066CE-25C7-4813-8BE7-E9C49FE5A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Casting Primitive Values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757303-4604-445D-ABC6-F50182BF14F3}"/>
              </a:ext>
            </a:extLst>
          </p:cNvPr>
          <p:cNvSpPr txBox="1">
            <a:spLocks/>
          </p:cNvSpPr>
          <p:nvPr/>
        </p:nvSpPr>
        <p:spPr>
          <a:xfrm>
            <a:off x="763568" y="694315"/>
            <a:ext cx="10664863" cy="3152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         </a:t>
            </a:r>
            <a:r>
              <a:rPr lang="en-GB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 casting needed, Widening Casting(upcasting)</a:t>
            </a:r>
            <a:endParaRPr lang="en-GB" sz="1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 Int -&gt; "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</a:t>
            </a:r>
            <a:r>
              <a:rPr lang="en-GB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OUTPUT: An Int -&gt; 7</a:t>
            </a:r>
            <a:endParaRPr lang="en-GB" sz="1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 Double -&gt; "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 OUTPUT: A Double -&gt; 7.0</a:t>
            </a:r>
            <a:endParaRPr lang="en-GB" sz="1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myNewInt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    </a:t>
            </a:r>
            <a:r>
              <a:rPr lang="en-GB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To reduce double to int, Narrowing Casting(</a:t>
            </a:r>
            <a:r>
              <a:rPr lang="en-GB" sz="1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downcasting</a:t>
            </a:r>
            <a:r>
              <a:rPr lang="en-GB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 Int -&gt; "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myNewInt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myNewDouble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myNewInt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   </a:t>
            </a:r>
            <a:r>
              <a:rPr lang="en-GB" sz="1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 casting needed, Widening Casting(upcasting)</a:t>
            </a:r>
            <a:endParaRPr lang="en-GB" sz="1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"Another Double -&gt; "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GB" sz="1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myNewDouble</a:t>
            </a:r>
            <a:r>
              <a:rPr lang="en-GB" sz="1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F07311-0F4B-4645-8A3F-EA76CDBD7A6C}"/>
              </a:ext>
            </a:extLst>
          </p:cNvPr>
          <p:cNvGrpSpPr/>
          <p:nvPr/>
        </p:nvGrpSpPr>
        <p:grpSpPr>
          <a:xfrm>
            <a:off x="1814070" y="2189500"/>
            <a:ext cx="3743640" cy="546120"/>
            <a:chOff x="1814070" y="2189500"/>
            <a:chExt cx="374364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877475-CD83-41C5-A4EE-F39C84E9C605}"/>
                    </a:ext>
                  </a:extLst>
                </p14:cNvPr>
                <p14:cNvContentPartPr/>
                <p14:nvPr/>
              </p14:nvContentPartPr>
              <p14:xfrm>
                <a:off x="1814070" y="2189500"/>
                <a:ext cx="1113480" cy="546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877475-CD83-41C5-A4EE-F39C84E9C6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5430" y="2180500"/>
                  <a:ext cx="11311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AD9FC5-75F8-49BF-A927-7A2952EC77CD}"/>
                    </a:ext>
                  </a:extLst>
                </p14:cNvPr>
                <p14:cNvContentPartPr/>
                <p14:nvPr/>
              </p14:nvContentPartPr>
              <p14:xfrm>
                <a:off x="2880750" y="2584780"/>
                <a:ext cx="2676960" cy="8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AD9FC5-75F8-49BF-A927-7A2952EC77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1750" y="2576140"/>
                  <a:ext cx="2694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2C1C70-69F6-41C6-A70C-22D31F7EA162}"/>
              </a:ext>
            </a:extLst>
          </p:cNvPr>
          <p:cNvGrpSpPr/>
          <p:nvPr/>
        </p:nvGrpSpPr>
        <p:grpSpPr>
          <a:xfrm>
            <a:off x="5593350" y="2525740"/>
            <a:ext cx="3152520" cy="441000"/>
            <a:chOff x="5593350" y="2525740"/>
            <a:chExt cx="315252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049707-8286-410E-9B4F-FC22AB628E48}"/>
                    </a:ext>
                  </a:extLst>
                </p14:cNvPr>
                <p14:cNvContentPartPr/>
                <p14:nvPr/>
              </p14:nvContentPartPr>
              <p14:xfrm>
                <a:off x="5620710" y="2585860"/>
                <a:ext cx="66240" cy="18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049707-8286-410E-9B4F-FC22AB628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1710" y="2577220"/>
                  <a:ext cx="83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905077-0A04-49FD-9CEF-B8D7D7DBD441}"/>
                    </a:ext>
                  </a:extLst>
                </p14:cNvPr>
                <p14:cNvContentPartPr/>
                <p14:nvPr/>
              </p14:nvContentPartPr>
              <p14:xfrm>
                <a:off x="5650590" y="2694580"/>
                <a:ext cx="123120" cy="1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905077-0A04-49FD-9CEF-B8D7D7DBD4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1590" y="2685580"/>
                  <a:ext cx="140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1FFD08-5FA1-4FAE-BBAC-E773323A17E8}"/>
                    </a:ext>
                  </a:extLst>
                </p14:cNvPr>
                <p14:cNvContentPartPr/>
                <p14:nvPr/>
              </p14:nvContentPartPr>
              <p14:xfrm>
                <a:off x="5766870" y="2625820"/>
                <a:ext cx="38520" cy="143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1FFD08-5FA1-4FAE-BBAC-E773323A17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58230" y="2616820"/>
                  <a:ext cx="56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3FF99C-6F62-4ACF-980C-D6E8EADB8A3D}"/>
                    </a:ext>
                  </a:extLst>
                </p14:cNvPr>
                <p14:cNvContentPartPr/>
                <p14:nvPr/>
              </p14:nvContentPartPr>
              <p14:xfrm>
                <a:off x="5833110" y="2670100"/>
                <a:ext cx="138960" cy="87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3FF99C-6F62-4ACF-980C-D6E8EADB8A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4470" y="2661100"/>
                  <a:ext cx="156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7F809C-FFA0-47F2-91BC-83C2022B0E01}"/>
                    </a:ext>
                  </a:extLst>
                </p14:cNvPr>
                <p14:cNvContentPartPr/>
                <p14:nvPr/>
              </p14:nvContentPartPr>
              <p14:xfrm>
                <a:off x="6005550" y="2655340"/>
                <a:ext cx="187920" cy="111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7F809C-FFA0-47F2-91BC-83C2022B0E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96550" y="2646700"/>
                  <a:ext cx="205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2A1731-CC08-4513-B9FD-7E6699373C44}"/>
                    </a:ext>
                  </a:extLst>
                </p14:cNvPr>
                <p14:cNvContentPartPr/>
                <p14:nvPr/>
              </p14:nvContentPartPr>
              <p14:xfrm>
                <a:off x="6462030" y="2638420"/>
                <a:ext cx="32040" cy="11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2A1731-CC08-4513-B9FD-7E6699373C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53390" y="2629420"/>
                  <a:ext cx="49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0986AD-56F9-4C1B-9703-F23F9F785334}"/>
                    </a:ext>
                  </a:extLst>
                </p14:cNvPr>
                <p14:cNvContentPartPr/>
                <p14:nvPr/>
              </p14:nvContentPartPr>
              <p14:xfrm>
                <a:off x="6350790" y="2612500"/>
                <a:ext cx="277200" cy="7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0986AD-56F9-4C1B-9703-F23F9F7853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41790" y="2603860"/>
                  <a:ext cx="29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5FB4B4-758A-47DB-850E-054F78B080F2}"/>
                    </a:ext>
                  </a:extLst>
                </p14:cNvPr>
                <p14:cNvContentPartPr/>
                <p14:nvPr/>
              </p14:nvContentPartPr>
              <p14:xfrm>
                <a:off x="6579390" y="2657860"/>
                <a:ext cx="152640" cy="80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5FB4B4-758A-47DB-850E-054F78B080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70390" y="2648860"/>
                  <a:ext cx="170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02BF51-F715-4171-B9B5-10E1924D60C0}"/>
                    </a:ext>
                  </a:extLst>
                </p14:cNvPr>
                <p14:cNvContentPartPr/>
                <p14:nvPr/>
              </p14:nvContentPartPr>
              <p14:xfrm>
                <a:off x="6788550" y="2701420"/>
                <a:ext cx="59760" cy="8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02BF51-F715-4171-B9B5-10E1924D60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79550" y="2692420"/>
                  <a:ext cx="77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A18ECA-9DC3-41A6-B079-38E6E9D7BF03}"/>
                    </a:ext>
                  </a:extLst>
                </p14:cNvPr>
                <p14:cNvContentPartPr/>
                <p14:nvPr/>
              </p14:nvContentPartPr>
              <p14:xfrm>
                <a:off x="6938670" y="2671900"/>
                <a:ext cx="187200" cy="6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A18ECA-9DC3-41A6-B079-38E6E9D7BF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0030" y="2663260"/>
                  <a:ext cx="20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482B3C-6897-49EA-8BD3-97C21DAE7903}"/>
                    </a:ext>
                  </a:extLst>
                </p14:cNvPr>
                <p14:cNvContentPartPr/>
                <p14:nvPr/>
              </p14:nvContentPartPr>
              <p14:xfrm>
                <a:off x="7130910" y="2597020"/>
                <a:ext cx="164520" cy="13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482B3C-6897-49EA-8BD3-97C21DAE79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1910" y="2588020"/>
                  <a:ext cx="182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D7ADA9-E2E1-4229-919E-BD2DE32777A0}"/>
                    </a:ext>
                  </a:extLst>
                </p14:cNvPr>
                <p14:cNvContentPartPr/>
                <p14:nvPr/>
              </p14:nvContentPartPr>
              <p14:xfrm>
                <a:off x="7303350" y="2600980"/>
                <a:ext cx="185040" cy="11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D7ADA9-E2E1-4229-919E-BD2DE32777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4350" y="2592340"/>
                  <a:ext cx="202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265B03-7A2E-4F24-AB25-B97AC71D0264}"/>
                    </a:ext>
                  </a:extLst>
                </p14:cNvPr>
                <p14:cNvContentPartPr/>
                <p14:nvPr/>
              </p14:nvContentPartPr>
              <p14:xfrm>
                <a:off x="7644630" y="2653540"/>
                <a:ext cx="47160" cy="78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265B03-7A2E-4F24-AB25-B97AC71D02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5630" y="2644900"/>
                  <a:ext cx="64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E6A5E8-58C2-4A30-AA27-8B9B725F673E}"/>
                    </a:ext>
                  </a:extLst>
                </p14:cNvPr>
                <p14:cNvContentPartPr/>
                <p14:nvPr/>
              </p14:nvContentPartPr>
              <p14:xfrm>
                <a:off x="7795110" y="2651020"/>
                <a:ext cx="237600" cy="6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E6A5E8-58C2-4A30-AA27-8B9B725F67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6110" y="2642020"/>
                  <a:ext cx="255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A9F07F-B76D-4A4E-98CA-8831588C6215}"/>
                    </a:ext>
                  </a:extLst>
                </p14:cNvPr>
                <p14:cNvContentPartPr/>
                <p14:nvPr/>
              </p14:nvContentPartPr>
              <p14:xfrm>
                <a:off x="8250510" y="2552380"/>
                <a:ext cx="131760" cy="20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A9F07F-B76D-4A4E-98CA-8831588C62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41870" y="2543740"/>
                  <a:ext cx="149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BB89D6-7349-4139-9405-7F27A996F3B7}"/>
                    </a:ext>
                  </a:extLst>
                </p14:cNvPr>
                <p14:cNvContentPartPr/>
                <p14:nvPr/>
              </p14:nvContentPartPr>
              <p14:xfrm>
                <a:off x="8568390" y="2525740"/>
                <a:ext cx="177480" cy="227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BB89D6-7349-4139-9405-7F27A996F3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59750" y="2517100"/>
                  <a:ext cx="195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DAAACD-CDD9-48E1-87E4-A06D5C2FA4F5}"/>
                    </a:ext>
                  </a:extLst>
                </p14:cNvPr>
                <p14:cNvContentPartPr/>
                <p14:nvPr/>
              </p14:nvContentPartPr>
              <p14:xfrm>
                <a:off x="5593350" y="2807260"/>
                <a:ext cx="2889360" cy="15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DAAACD-CDD9-48E1-87E4-A06D5C2FA4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84350" y="2798260"/>
                  <a:ext cx="290700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C1A0059-F64B-4B2C-B29C-3EB35DF42075}"/>
                  </a:ext>
                </a:extLst>
              </p14:cNvPr>
              <p14:cNvContentPartPr/>
              <p14:nvPr/>
            </p14:nvContentPartPr>
            <p14:xfrm>
              <a:off x="10884630" y="4804900"/>
              <a:ext cx="360" cy="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C1A0059-F64B-4B2C-B29C-3EB35DF420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75990" y="4795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6F56C00-E42C-4F76-B626-1376492A88AD}"/>
                  </a:ext>
                </a:extLst>
              </p14:cNvPr>
              <p14:cNvContentPartPr/>
              <p14:nvPr/>
            </p14:nvContentPartPr>
            <p14:xfrm>
              <a:off x="8174550" y="5098660"/>
              <a:ext cx="38520" cy="198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6F56C00-E42C-4F76-B626-1376492A88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65550" y="5089660"/>
                <a:ext cx="56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1F3BF27-D9BA-4135-AD6F-86E197A99D09}"/>
                  </a:ext>
                </a:extLst>
              </p14:cNvPr>
              <p14:cNvContentPartPr/>
              <p14:nvPr/>
            </p14:nvContentPartPr>
            <p14:xfrm>
              <a:off x="1498350" y="4348780"/>
              <a:ext cx="4489200" cy="32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1F3BF27-D9BA-4135-AD6F-86E197A99D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89710" y="4339780"/>
                <a:ext cx="45068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87E7FE4-140C-447A-8CCB-102D39D6A551}"/>
                  </a:ext>
                </a:extLst>
              </p14:cNvPr>
              <p14:cNvContentPartPr/>
              <p14:nvPr/>
            </p14:nvContentPartPr>
            <p14:xfrm>
              <a:off x="6077190" y="4221340"/>
              <a:ext cx="429840" cy="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87E7FE4-140C-447A-8CCB-102D39D6A5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68190" y="4212340"/>
                <a:ext cx="4474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0DCA44-D081-47BA-A36B-7F65B02EE4A2}"/>
                  </a:ext>
                </a:extLst>
              </p14:cNvPr>
              <p14:cNvContentPartPr/>
              <p14:nvPr/>
            </p14:nvContentPartPr>
            <p14:xfrm>
              <a:off x="6158910" y="4233580"/>
              <a:ext cx="240840" cy="17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0DCA44-D081-47BA-A36B-7F65B02EE4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49910" y="4224940"/>
                <a:ext cx="2584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6051200-BC1A-4778-BF9C-8DBED1CD6C6B}"/>
                  </a:ext>
                </a:extLst>
              </p14:cNvPr>
              <p14:cNvContentPartPr/>
              <p14:nvPr/>
            </p14:nvContentPartPr>
            <p14:xfrm>
              <a:off x="6582270" y="4285780"/>
              <a:ext cx="206640" cy="141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6051200-BC1A-4778-BF9C-8DBED1CD6C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73270" y="4276780"/>
                <a:ext cx="224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2A31377-68D1-43E9-8340-3729FD158F01}"/>
                  </a:ext>
                </a:extLst>
              </p14:cNvPr>
              <p14:cNvContentPartPr/>
              <p14:nvPr/>
            </p14:nvContentPartPr>
            <p14:xfrm>
              <a:off x="6736350" y="4273900"/>
              <a:ext cx="397800" cy="172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2A31377-68D1-43E9-8340-3729FD158F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27350" y="4264900"/>
                <a:ext cx="41544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5ADC320-F2F0-4D67-85E1-3811652904A0}"/>
              </a:ext>
            </a:extLst>
          </p:cNvPr>
          <p:cNvGrpSpPr/>
          <p:nvPr/>
        </p:nvGrpSpPr>
        <p:grpSpPr>
          <a:xfrm>
            <a:off x="7408830" y="4184260"/>
            <a:ext cx="3904920" cy="706680"/>
            <a:chOff x="7408830" y="4184260"/>
            <a:chExt cx="390492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2E32DC-CD28-493C-8FA9-55457D895334}"/>
                    </a:ext>
                  </a:extLst>
                </p14:cNvPr>
                <p14:cNvContentPartPr/>
                <p14:nvPr/>
              </p14:nvContentPartPr>
              <p14:xfrm>
                <a:off x="7408830" y="4233940"/>
                <a:ext cx="265680" cy="148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2E32DC-CD28-493C-8FA9-55457D8953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99830" y="4224940"/>
                  <a:ext cx="283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6D08E6-01DC-4F4D-9DE6-329CAF8C791A}"/>
                    </a:ext>
                  </a:extLst>
                </p14:cNvPr>
                <p14:cNvContentPartPr/>
                <p14:nvPr/>
              </p14:nvContentPartPr>
              <p14:xfrm>
                <a:off x="7742190" y="4250860"/>
                <a:ext cx="36360" cy="116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6D08E6-01DC-4F4D-9DE6-329CAF8C79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33190" y="4241860"/>
                  <a:ext cx="54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A59D0-9D4F-419E-ADF5-F3FABD3CEAE4}"/>
                    </a:ext>
                  </a:extLst>
                </p14:cNvPr>
                <p14:cNvContentPartPr/>
                <p14:nvPr/>
              </p14:nvContentPartPr>
              <p14:xfrm>
                <a:off x="7915710" y="4223140"/>
                <a:ext cx="191520" cy="111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A59D0-9D4F-419E-ADF5-F3FABD3CEA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6710" y="4214500"/>
                  <a:ext cx="209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278D2B-1BA4-4CF6-A982-B2AFE98E9DF3}"/>
                    </a:ext>
                  </a:extLst>
                </p14:cNvPr>
                <p14:cNvContentPartPr/>
                <p14:nvPr/>
              </p14:nvContentPartPr>
              <p14:xfrm>
                <a:off x="8192910" y="4227100"/>
                <a:ext cx="106920" cy="105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278D2B-1BA4-4CF6-A982-B2AFE98E9D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83910" y="4218100"/>
                  <a:ext cx="124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59CB22-C068-4F2F-B2E1-97F0D6FEBA1E}"/>
                    </a:ext>
                  </a:extLst>
                </p14:cNvPr>
                <p14:cNvContentPartPr/>
                <p14:nvPr/>
              </p14:nvContentPartPr>
              <p14:xfrm>
                <a:off x="8610150" y="4200460"/>
                <a:ext cx="234360" cy="136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59CB22-C068-4F2F-B2E1-97F0D6FEBA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1510" y="4191460"/>
                  <a:ext cx="252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9CB9BC-8A86-40C9-8856-4AFB33277033}"/>
                    </a:ext>
                  </a:extLst>
                </p14:cNvPr>
                <p14:cNvContentPartPr/>
                <p14:nvPr/>
              </p14:nvContentPartPr>
              <p14:xfrm>
                <a:off x="8870790" y="4247980"/>
                <a:ext cx="147240" cy="6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9CB9BC-8A86-40C9-8856-4AFB332770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2150" y="4239340"/>
                  <a:ext cx="164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369C04-29C5-4E37-A5AA-DB3130FF01F8}"/>
                    </a:ext>
                  </a:extLst>
                </p14:cNvPr>
                <p14:cNvContentPartPr/>
                <p14:nvPr/>
              </p14:nvContentPartPr>
              <p14:xfrm>
                <a:off x="9066990" y="4247980"/>
                <a:ext cx="153720" cy="75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369C04-29C5-4E37-A5AA-DB3130FF01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58350" y="4239340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D72F5D-E332-4066-9B7F-39CCD71154A9}"/>
                    </a:ext>
                  </a:extLst>
                </p14:cNvPr>
                <p14:cNvContentPartPr/>
                <p14:nvPr/>
              </p14:nvContentPartPr>
              <p14:xfrm>
                <a:off x="9294510" y="4229980"/>
                <a:ext cx="223560" cy="8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D72F5D-E332-4066-9B7F-39CCD71154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85870" y="4220980"/>
                  <a:ext cx="241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9453D5-CBD7-4FCE-BC09-B2500A7775F3}"/>
                    </a:ext>
                  </a:extLst>
                </p14:cNvPr>
                <p14:cNvContentPartPr/>
                <p14:nvPr/>
              </p14:nvContentPartPr>
              <p14:xfrm>
                <a:off x="9602670" y="4227820"/>
                <a:ext cx="15120" cy="5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9453D5-CBD7-4FCE-BC09-B2500A7775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94030" y="4219180"/>
                  <a:ext cx="32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EF1C94-7E3C-401A-8DD5-62147EFC12A4}"/>
                    </a:ext>
                  </a:extLst>
                </p14:cNvPr>
                <p14:cNvContentPartPr/>
                <p14:nvPr/>
              </p14:nvContentPartPr>
              <p14:xfrm>
                <a:off x="9529590" y="4184260"/>
                <a:ext cx="243720" cy="16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EF1C94-7E3C-401A-8DD5-62147EFC12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0590" y="4175260"/>
                  <a:ext cx="261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AA75154-EF92-43B2-9D07-A71743718A9D}"/>
                    </a:ext>
                  </a:extLst>
                </p14:cNvPr>
                <p14:cNvContentPartPr/>
                <p14:nvPr/>
              </p14:nvContentPartPr>
              <p14:xfrm>
                <a:off x="7822470" y="4769620"/>
                <a:ext cx="161280" cy="9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AA75154-EF92-43B2-9D07-A71743718A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13830" y="4760620"/>
                  <a:ext cx="178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413198B-B377-4374-BA5D-304CABB56F5D}"/>
                    </a:ext>
                  </a:extLst>
                </p14:cNvPr>
                <p14:cNvContentPartPr/>
                <p14:nvPr/>
              </p14:nvContentPartPr>
              <p14:xfrm>
                <a:off x="8089950" y="4705540"/>
                <a:ext cx="12600" cy="129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413198B-B377-4374-BA5D-304CABB56F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81310" y="4696900"/>
                  <a:ext cx="30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4D94A06-8E8C-457E-B9EE-D3985E9D78E1}"/>
                    </a:ext>
                  </a:extLst>
                </p14:cNvPr>
                <p14:cNvContentPartPr/>
                <p14:nvPr/>
              </p14:nvContentPartPr>
              <p14:xfrm>
                <a:off x="8204070" y="4696180"/>
                <a:ext cx="117000" cy="118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4D94A06-8E8C-457E-B9EE-D3985E9D78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95070" y="4687180"/>
                  <a:ext cx="134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8486F1-ED1B-4066-8707-193D75319B53}"/>
                    </a:ext>
                  </a:extLst>
                </p14:cNvPr>
                <p14:cNvContentPartPr/>
                <p14:nvPr/>
              </p14:nvContentPartPr>
              <p14:xfrm>
                <a:off x="8392710" y="4663420"/>
                <a:ext cx="145080" cy="155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8486F1-ED1B-4066-8707-193D75319B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83710" y="4654420"/>
                  <a:ext cx="162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E13B464-EBAE-491A-AA14-56450D6C3619}"/>
                    </a:ext>
                  </a:extLst>
                </p14:cNvPr>
                <p14:cNvContentPartPr/>
                <p14:nvPr/>
              </p14:nvContentPartPr>
              <p14:xfrm>
                <a:off x="10734510" y="4469020"/>
                <a:ext cx="21600" cy="115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E13B464-EBAE-491A-AA14-56450D6C36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25510" y="4460020"/>
                  <a:ext cx="39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E420CDD-730C-4383-86EF-E1B6719449A4}"/>
                    </a:ext>
                  </a:extLst>
                </p14:cNvPr>
                <p14:cNvContentPartPr/>
                <p14:nvPr/>
              </p14:nvContentPartPr>
              <p14:xfrm>
                <a:off x="10607070" y="4529140"/>
                <a:ext cx="244080" cy="22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E420CDD-730C-4383-86EF-E1B6719449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98430" y="4520500"/>
                  <a:ext cx="261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C27E96-0658-47DF-A818-D901F56CED90}"/>
                    </a:ext>
                  </a:extLst>
                </p14:cNvPr>
                <p14:cNvContentPartPr/>
                <p14:nvPr/>
              </p14:nvContentPartPr>
              <p14:xfrm>
                <a:off x="10927110" y="4447420"/>
                <a:ext cx="51120" cy="134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C27E96-0658-47DF-A818-D901F56CED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18470" y="4438420"/>
                  <a:ext cx="68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81EF1EE-F452-4784-AE77-80588DFC58DA}"/>
                    </a:ext>
                  </a:extLst>
                </p14:cNvPr>
                <p14:cNvContentPartPr/>
                <p14:nvPr/>
              </p14:nvContentPartPr>
              <p14:xfrm>
                <a:off x="11040150" y="4424380"/>
                <a:ext cx="137520" cy="116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81EF1EE-F452-4784-AE77-80588DFC58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31150" y="4415740"/>
                  <a:ext cx="155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E2DF76-64BD-4246-89DF-CDC12B038F54}"/>
                    </a:ext>
                  </a:extLst>
                </p14:cNvPr>
                <p14:cNvContentPartPr/>
                <p14:nvPr/>
              </p14:nvContentPartPr>
              <p14:xfrm>
                <a:off x="11223750" y="4416820"/>
                <a:ext cx="90000" cy="153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E2DF76-64BD-4246-89DF-CDC12B038F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15110" y="4408180"/>
                  <a:ext cx="107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9B1D665-D6D7-453B-BFB1-EA22AD65F47B}"/>
                    </a:ext>
                  </a:extLst>
                </p14:cNvPr>
                <p14:cNvContentPartPr/>
                <p14:nvPr/>
              </p14:nvContentPartPr>
              <p14:xfrm>
                <a:off x="9748830" y="4689340"/>
                <a:ext cx="87120" cy="201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9B1D665-D6D7-453B-BFB1-EA22AD65F4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40190" y="4680700"/>
                  <a:ext cx="104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29180F7-7895-4C88-BBF5-F9A60C64A65A}"/>
                    </a:ext>
                  </a:extLst>
                </p14:cNvPr>
                <p14:cNvContentPartPr/>
                <p14:nvPr/>
              </p14:nvContentPartPr>
              <p14:xfrm>
                <a:off x="10022430" y="4567300"/>
                <a:ext cx="519480" cy="17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29180F7-7895-4C88-BBF5-F9A60C64A6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13430" y="4558660"/>
                  <a:ext cx="537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B64E696-EB52-4639-B779-E7876051AA82}"/>
                    </a:ext>
                  </a:extLst>
                </p14:cNvPr>
                <p14:cNvContentPartPr/>
                <p14:nvPr/>
              </p14:nvContentPartPr>
              <p14:xfrm>
                <a:off x="10391070" y="4514020"/>
                <a:ext cx="195840" cy="123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B64E696-EB52-4639-B779-E7876051AA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82070" y="4505380"/>
                  <a:ext cx="213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3421BEC-C03B-4380-9B58-54F80684AF8C}"/>
                    </a:ext>
                  </a:extLst>
                </p14:cNvPr>
                <p14:cNvContentPartPr/>
                <p14:nvPr/>
              </p14:nvContentPartPr>
              <p14:xfrm>
                <a:off x="8882310" y="4346980"/>
                <a:ext cx="1704240" cy="308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3421BEC-C03B-4380-9B58-54F80684AF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73310" y="4338340"/>
                  <a:ext cx="1721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E14E5D1-1F48-42D1-8BCF-ECF35F16FCF2}"/>
                    </a:ext>
                  </a:extLst>
                </p14:cNvPr>
                <p14:cNvContentPartPr/>
                <p14:nvPr/>
              </p14:nvContentPartPr>
              <p14:xfrm>
                <a:off x="8808870" y="4520860"/>
                <a:ext cx="349200" cy="169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E14E5D1-1F48-42D1-8BCF-ECF35F16FC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99870" y="4511860"/>
                  <a:ext cx="366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AAF430D-0912-40DC-B138-05FB3FE0AB31}"/>
                    </a:ext>
                  </a:extLst>
                </p14:cNvPr>
                <p14:cNvContentPartPr/>
                <p14:nvPr/>
              </p14:nvContentPartPr>
              <p14:xfrm>
                <a:off x="8328990" y="4667740"/>
                <a:ext cx="2857320" cy="220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AAF430D-0912-40DC-B138-05FB3FE0AB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20350" y="4658740"/>
                  <a:ext cx="287496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3E6CDF7-8719-4FCF-99B1-4454D6E89AC0}"/>
                  </a:ext>
                </a:extLst>
              </p14:cNvPr>
              <p14:cNvContentPartPr/>
              <p14:nvPr/>
            </p14:nvContentPartPr>
            <p14:xfrm>
              <a:off x="7648590" y="5395300"/>
              <a:ext cx="3683880" cy="431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3E6CDF7-8719-4FCF-99B1-4454D6E89AC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39590" y="5386300"/>
                <a:ext cx="37015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AF5778C-C659-4BCC-ABDE-36538FDED22C}"/>
                  </a:ext>
                </a:extLst>
              </p14:cNvPr>
              <p14:cNvContentPartPr/>
              <p14:nvPr/>
            </p14:nvContentPartPr>
            <p14:xfrm>
              <a:off x="8028390" y="5419060"/>
              <a:ext cx="29520" cy="343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AF5778C-C659-4BCC-ABDE-36538FDED22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19750" y="5410060"/>
                <a:ext cx="471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5F2B424-4B3C-4586-90F8-83EBB32D45C1}"/>
                  </a:ext>
                </a:extLst>
              </p14:cNvPr>
              <p14:cNvContentPartPr/>
              <p14:nvPr/>
            </p14:nvContentPartPr>
            <p14:xfrm>
              <a:off x="8375430" y="5449660"/>
              <a:ext cx="48960" cy="2912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5F2B424-4B3C-4586-90F8-83EBB32D45C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366790" y="5440660"/>
                <a:ext cx="666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6198825-0497-4649-AA6F-158999D818C3}"/>
                  </a:ext>
                </a:extLst>
              </p14:cNvPr>
              <p14:cNvContentPartPr/>
              <p14:nvPr/>
            </p14:nvContentPartPr>
            <p14:xfrm>
              <a:off x="8754870" y="5444260"/>
              <a:ext cx="59760" cy="324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6198825-0497-4649-AA6F-158999D818C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46230" y="5435260"/>
                <a:ext cx="774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24389C6-971F-4A0D-BA98-B9025C69FA3E}"/>
                  </a:ext>
                </a:extLst>
              </p14:cNvPr>
              <p14:cNvContentPartPr/>
              <p14:nvPr/>
            </p14:nvContentPartPr>
            <p14:xfrm>
              <a:off x="9193710" y="5438860"/>
              <a:ext cx="29880" cy="299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24389C6-971F-4A0D-BA98-B9025C69FA3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84710" y="5430220"/>
                <a:ext cx="475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1B941DD-1EB0-4695-AC8E-44E4C11F8A59}"/>
                  </a:ext>
                </a:extLst>
              </p14:cNvPr>
              <p14:cNvContentPartPr/>
              <p14:nvPr/>
            </p14:nvContentPartPr>
            <p14:xfrm>
              <a:off x="9621750" y="5435260"/>
              <a:ext cx="25920" cy="315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1B941DD-1EB0-4695-AC8E-44E4C11F8A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13110" y="5426260"/>
                <a:ext cx="435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D279699-747F-44C1-ABA1-EE7246D69209}"/>
                  </a:ext>
                </a:extLst>
              </p14:cNvPr>
              <p14:cNvContentPartPr/>
              <p14:nvPr/>
            </p14:nvContentPartPr>
            <p14:xfrm>
              <a:off x="10018110" y="5431300"/>
              <a:ext cx="10800" cy="313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D279699-747F-44C1-ABA1-EE7246D6920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09110" y="5422660"/>
                <a:ext cx="284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4AA409A-E7DE-415B-BCA2-772E83750CF3}"/>
                  </a:ext>
                </a:extLst>
              </p14:cNvPr>
              <p14:cNvContentPartPr/>
              <p14:nvPr/>
            </p14:nvContentPartPr>
            <p14:xfrm>
              <a:off x="10446150" y="5443900"/>
              <a:ext cx="36360" cy="313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4AA409A-E7DE-415B-BCA2-772E83750CF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37150" y="5434900"/>
                <a:ext cx="540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D2D1064-6692-4C5A-AD90-CB1DFD410B02}"/>
                  </a:ext>
                </a:extLst>
              </p14:cNvPr>
              <p14:cNvContentPartPr/>
              <p14:nvPr/>
            </p14:nvContentPartPr>
            <p14:xfrm>
              <a:off x="10880670" y="5427340"/>
              <a:ext cx="17280" cy="310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D2D1064-6692-4C5A-AD90-CB1DFD410B0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872030" y="5418700"/>
                <a:ext cx="349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2690076-D022-4726-8DCB-C64D1428B413}"/>
                  </a:ext>
                </a:extLst>
              </p14:cNvPr>
              <p14:cNvContentPartPr/>
              <p14:nvPr/>
            </p14:nvContentPartPr>
            <p14:xfrm>
              <a:off x="11069310" y="5460100"/>
              <a:ext cx="12960" cy="183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2690076-D022-4726-8DCB-C64D1428B41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060310" y="5451100"/>
                <a:ext cx="30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F0ECCE3-9978-4C23-A433-BE6D264C2CDF}"/>
                  </a:ext>
                </a:extLst>
              </p14:cNvPr>
              <p14:cNvContentPartPr/>
              <p14:nvPr/>
            </p14:nvContentPartPr>
            <p14:xfrm>
              <a:off x="10567110" y="5523820"/>
              <a:ext cx="167760" cy="159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F0ECCE3-9978-4C23-A433-BE6D264C2CD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58110" y="5515180"/>
                <a:ext cx="1854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F5DE68C-3A2F-455E-995B-8CCB431A6046}"/>
                  </a:ext>
                </a:extLst>
              </p14:cNvPr>
              <p14:cNvContentPartPr/>
              <p14:nvPr/>
            </p14:nvContentPartPr>
            <p14:xfrm>
              <a:off x="10126110" y="5509420"/>
              <a:ext cx="227160" cy="124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F5DE68C-3A2F-455E-995B-8CCB431A604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117470" y="5500780"/>
                <a:ext cx="244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EC05363-58D2-4416-B959-DBC59FDD1962}"/>
                  </a:ext>
                </a:extLst>
              </p14:cNvPr>
              <p14:cNvContentPartPr/>
              <p14:nvPr/>
            </p14:nvContentPartPr>
            <p14:xfrm>
              <a:off x="10263990" y="5541820"/>
              <a:ext cx="25920" cy="129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EC05363-58D2-4416-B959-DBC59FDD196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254990" y="5532820"/>
                <a:ext cx="43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D6A8A1B-7D19-4788-BC75-11C61C02DFB3}"/>
                  </a:ext>
                </a:extLst>
              </p14:cNvPr>
              <p14:cNvContentPartPr/>
              <p14:nvPr/>
            </p14:nvContentPartPr>
            <p14:xfrm>
              <a:off x="9723270" y="5513380"/>
              <a:ext cx="242280" cy="187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D6A8A1B-7D19-4788-BC75-11C61C02DF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14630" y="5504740"/>
                <a:ext cx="2599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C84C686-075B-4777-B11A-3B0087FA92CB}"/>
                  </a:ext>
                </a:extLst>
              </p14:cNvPr>
              <p14:cNvContentPartPr/>
              <p14:nvPr/>
            </p14:nvContentPartPr>
            <p14:xfrm>
              <a:off x="9318630" y="5505820"/>
              <a:ext cx="19080" cy="185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C84C686-075B-4777-B11A-3B0087FA92C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309990" y="5496820"/>
                <a:ext cx="36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D791457-8D18-48E9-AB26-8064B723EAE5}"/>
                  </a:ext>
                </a:extLst>
              </p14:cNvPr>
              <p14:cNvContentPartPr/>
              <p14:nvPr/>
            </p14:nvContentPartPr>
            <p14:xfrm>
              <a:off x="9397830" y="5485660"/>
              <a:ext cx="196920" cy="158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D791457-8D18-48E9-AB26-8064B723EA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89190" y="5477020"/>
                <a:ext cx="214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7771903-ED75-43FD-BB9A-6DF6A513CD80}"/>
                  </a:ext>
                </a:extLst>
              </p14:cNvPr>
              <p14:cNvContentPartPr/>
              <p14:nvPr/>
            </p14:nvContentPartPr>
            <p14:xfrm>
              <a:off x="8881950" y="5531380"/>
              <a:ext cx="125640" cy="167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7771903-ED75-43FD-BB9A-6DF6A513CD8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72950" y="5522740"/>
                <a:ext cx="1432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A4532B2-B6D8-4020-B633-F3D766E267BF}"/>
                  </a:ext>
                </a:extLst>
              </p14:cNvPr>
              <p14:cNvContentPartPr/>
              <p14:nvPr/>
            </p14:nvContentPartPr>
            <p14:xfrm>
              <a:off x="9024150" y="5545060"/>
              <a:ext cx="153000" cy="136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A4532B2-B6D8-4020-B633-F3D766E267B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15150" y="5536420"/>
                <a:ext cx="170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6E4BAC9-95BB-42D7-A131-851FD9A2F3BE}"/>
                  </a:ext>
                </a:extLst>
              </p14:cNvPr>
              <p14:cNvContentPartPr/>
              <p14:nvPr/>
            </p14:nvContentPartPr>
            <p14:xfrm>
              <a:off x="8489910" y="5518060"/>
              <a:ext cx="125640" cy="189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6E4BAC9-95BB-42D7-A131-851FD9A2F3B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80910" y="5509420"/>
                <a:ext cx="143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BB2F725-3A67-4C91-8501-D736A117A2B7}"/>
                  </a:ext>
                </a:extLst>
              </p14:cNvPr>
              <p14:cNvContentPartPr/>
              <p14:nvPr/>
            </p14:nvContentPartPr>
            <p14:xfrm>
              <a:off x="8640030" y="5515180"/>
              <a:ext cx="151560" cy="1396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BB2F725-3A67-4C91-8501-D736A117A2B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31030" y="5506540"/>
                <a:ext cx="1692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9A3A92-9CFB-4FE3-A116-E05FCCD989DA}"/>
                  </a:ext>
                </a:extLst>
              </p14:cNvPr>
              <p14:cNvContentPartPr/>
              <p14:nvPr/>
            </p14:nvContentPartPr>
            <p14:xfrm>
              <a:off x="8725350" y="5554060"/>
              <a:ext cx="42840" cy="215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9A3A92-9CFB-4FE3-A116-E05FCCD989D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16710" y="5545420"/>
                <a:ext cx="60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BFC9165-B84D-44B1-A863-0B41BE10DBF0}"/>
                  </a:ext>
                </a:extLst>
              </p14:cNvPr>
              <p14:cNvContentPartPr/>
              <p14:nvPr/>
            </p14:nvContentPartPr>
            <p14:xfrm>
              <a:off x="8170230" y="5492500"/>
              <a:ext cx="136080" cy="257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BFC9165-B84D-44B1-A863-0B41BE10DBF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61230" y="5483500"/>
                <a:ext cx="1537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0DD2D0C-9524-4C3E-A18C-CE17CF021C82}"/>
                  </a:ext>
                </a:extLst>
              </p14:cNvPr>
              <p14:cNvContentPartPr/>
              <p14:nvPr/>
            </p14:nvContentPartPr>
            <p14:xfrm>
              <a:off x="8141070" y="5515180"/>
              <a:ext cx="61200" cy="14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0DD2D0C-9524-4C3E-A18C-CE17CF021C8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32430" y="5506540"/>
                <a:ext cx="78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13D1C01-012E-4324-BA5A-36A9BE787383}"/>
                  </a:ext>
                </a:extLst>
              </p14:cNvPr>
              <p14:cNvContentPartPr/>
              <p14:nvPr/>
            </p14:nvContentPartPr>
            <p14:xfrm>
              <a:off x="8191110" y="5471260"/>
              <a:ext cx="11160" cy="137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13D1C01-012E-4324-BA5A-36A9BE78738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82470" y="5462260"/>
                <a:ext cx="28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290938F-76EB-4D43-BD59-9A084691C966}"/>
                  </a:ext>
                </a:extLst>
              </p14:cNvPr>
              <p14:cNvContentPartPr/>
              <p14:nvPr/>
            </p14:nvContentPartPr>
            <p14:xfrm>
              <a:off x="8276070" y="5701300"/>
              <a:ext cx="167760" cy="25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290938F-76EB-4D43-BD59-9A084691C96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67430" y="5692300"/>
                <a:ext cx="185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DD7D258-C66B-47A3-BD15-AC1CA54F447E}"/>
                  </a:ext>
                </a:extLst>
              </p14:cNvPr>
              <p14:cNvContentPartPr/>
              <p14:nvPr/>
            </p14:nvContentPartPr>
            <p14:xfrm>
              <a:off x="10984350" y="5021260"/>
              <a:ext cx="28080" cy="162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DD7D258-C66B-47A3-BD15-AC1CA54F447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975710" y="5012620"/>
                <a:ext cx="45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22A4230-5EBC-41EF-9DCF-9F6119C8F519}"/>
                  </a:ext>
                </a:extLst>
              </p14:cNvPr>
              <p14:cNvContentPartPr/>
              <p14:nvPr/>
            </p14:nvContentPartPr>
            <p14:xfrm>
              <a:off x="10658190" y="5051860"/>
              <a:ext cx="29880" cy="139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22A4230-5EBC-41EF-9DCF-9F6119C8F51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649190" y="5043220"/>
                <a:ext cx="47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B3E288C-ADC6-4CED-A322-E598D4A10DBF}"/>
                  </a:ext>
                </a:extLst>
              </p14:cNvPr>
              <p14:cNvContentPartPr/>
              <p14:nvPr/>
            </p14:nvContentPartPr>
            <p14:xfrm>
              <a:off x="10174710" y="5074900"/>
              <a:ext cx="9000" cy="162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B3E288C-ADC6-4CED-A322-E598D4A10DB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165710" y="5065900"/>
                <a:ext cx="26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0AC7798-79DD-4713-B8D4-213664BB09C0}"/>
                  </a:ext>
                </a:extLst>
              </p14:cNvPr>
              <p14:cNvContentPartPr/>
              <p14:nvPr/>
            </p14:nvContentPartPr>
            <p14:xfrm>
              <a:off x="9808230" y="5105140"/>
              <a:ext cx="10800" cy="176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0AC7798-79DD-4713-B8D4-213664BB09C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799590" y="5096500"/>
                <a:ext cx="28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7B577AE-0168-4D26-BB55-3ED1D6DA3EBF}"/>
                  </a:ext>
                </a:extLst>
              </p14:cNvPr>
              <p14:cNvContentPartPr/>
              <p14:nvPr/>
            </p14:nvContentPartPr>
            <p14:xfrm>
              <a:off x="9490350" y="5118460"/>
              <a:ext cx="17280" cy="153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7B577AE-0168-4D26-BB55-3ED1D6DA3EB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481710" y="5109820"/>
                <a:ext cx="349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E77A1DA-D21A-4D00-B3AA-BDBA1B874DD7}"/>
                  </a:ext>
                </a:extLst>
              </p14:cNvPr>
              <p14:cNvContentPartPr/>
              <p14:nvPr/>
            </p14:nvContentPartPr>
            <p14:xfrm>
              <a:off x="8966910" y="5127100"/>
              <a:ext cx="146520" cy="210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E77A1DA-D21A-4D00-B3AA-BDBA1B874DD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58270" y="5118460"/>
                <a:ext cx="164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5DC207D-52EA-43CA-B936-EFB2FB4AD899}"/>
                  </a:ext>
                </a:extLst>
              </p14:cNvPr>
              <p14:cNvContentPartPr/>
              <p14:nvPr/>
            </p14:nvContentPartPr>
            <p14:xfrm>
              <a:off x="8564430" y="5145460"/>
              <a:ext cx="6840" cy="184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5DC207D-52EA-43CA-B936-EFB2FB4AD89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555430" y="5136460"/>
                <a:ext cx="244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FEA4D91-05C7-45A6-A28B-75C627DBB397}"/>
                  </a:ext>
                </a:extLst>
              </p14:cNvPr>
              <p14:cNvContentPartPr/>
              <p14:nvPr/>
            </p14:nvContentPartPr>
            <p14:xfrm>
              <a:off x="2490510" y="5510140"/>
              <a:ext cx="625680" cy="246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FEA4D91-05C7-45A6-A28B-75C627DBB39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481510" y="5501500"/>
                <a:ext cx="643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5E85F75-A035-4B91-892C-D61452981FEE}"/>
                  </a:ext>
                </a:extLst>
              </p14:cNvPr>
              <p14:cNvContentPartPr/>
              <p14:nvPr/>
            </p14:nvContentPartPr>
            <p14:xfrm>
              <a:off x="3193590" y="5671780"/>
              <a:ext cx="7200" cy="79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5E85F75-A035-4B91-892C-D61452981FE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184950" y="5662780"/>
                <a:ext cx="248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29587B6-51DF-4E0A-9A99-33A32F229E13}"/>
                  </a:ext>
                </a:extLst>
              </p14:cNvPr>
              <p14:cNvContentPartPr/>
              <p14:nvPr/>
            </p14:nvContentPartPr>
            <p14:xfrm>
              <a:off x="3145710" y="5684020"/>
              <a:ext cx="6693480" cy="765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29587B6-51DF-4E0A-9A99-33A32F229E1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136710" y="5675380"/>
                <a:ext cx="671112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E530E4E-A2F0-4F38-9845-6926FA6D274E}"/>
                  </a:ext>
                </a:extLst>
              </p14:cNvPr>
              <p14:cNvContentPartPr/>
              <p14:nvPr/>
            </p14:nvContentPartPr>
            <p14:xfrm>
              <a:off x="3153990" y="6423460"/>
              <a:ext cx="39240" cy="171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E530E4E-A2F0-4F38-9845-6926FA6D274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45350" y="6414460"/>
                <a:ext cx="568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F1D47AC-AB86-4FC1-AAB7-3310E08CDC2B}"/>
                  </a:ext>
                </a:extLst>
              </p14:cNvPr>
              <p14:cNvContentPartPr/>
              <p14:nvPr/>
            </p14:nvContentPartPr>
            <p14:xfrm>
              <a:off x="3278910" y="6378460"/>
              <a:ext cx="26280" cy="175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F1D47AC-AB86-4FC1-AAB7-3310E08CDC2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270270" y="6369460"/>
                <a:ext cx="439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600013C-CEC1-4B5A-BA7A-BD76A5E9E20F}"/>
                  </a:ext>
                </a:extLst>
              </p14:cNvPr>
              <p14:cNvContentPartPr/>
              <p14:nvPr/>
            </p14:nvContentPartPr>
            <p14:xfrm>
              <a:off x="3168750" y="6378460"/>
              <a:ext cx="280080" cy="48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600013C-CEC1-4B5A-BA7A-BD76A5E9E20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160110" y="6369460"/>
                <a:ext cx="297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17E0FE1-375C-46DF-A0AE-B7B03B47F5F8}"/>
                  </a:ext>
                </a:extLst>
              </p14:cNvPr>
              <p14:cNvContentPartPr/>
              <p14:nvPr/>
            </p14:nvContentPartPr>
            <p14:xfrm>
              <a:off x="3566910" y="6441100"/>
              <a:ext cx="244440" cy="156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17E0FE1-375C-46DF-A0AE-B7B03B47F5F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557910" y="6432100"/>
                <a:ext cx="262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E36343C-ADC0-4747-92F3-12CE25042FD9}"/>
                  </a:ext>
                </a:extLst>
              </p14:cNvPr>
              <p14:cNvContentPartPr/>
              <p14:nvPr/>
            </p14:nvContentPartPr>
            <p14:xfrm>
              <a:off x="3942030" y="6482140"/>
              <a:ext cx="26280" cy="986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E36343C-ADC0-4747-92F3-12CE25042FD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933030" y="6473500"/>
                <a:ext cx="43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E948E7F-ACE7-4069-98F9-1FD0CB7BA444}"/>
                  </a:ext>
                </a:extLst>
              </p14:cNvPr>
              <p14:cNvContentPartPr/>
              <p14:nvPr/>
            </p14:nvContentPartPr>
            <p14:xfrm>
              <a:off x="4059030" y="6465220"/>
              <a:ext cx="203760" cy="91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E948E7F-ACE7-4069-98F9-1FD0CB7BA44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050030" y="6456220"/>
                <a:ext cx="2214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6E9C714-9476-4F06-8BED-C4A9A234FB1D}"/>
                  </a:ext>
                </a:extLst>
              </p14:cNvPr>
              <p14:cNvContentPartPr/>
              <p14:nvPr/>
            </p14:nvContentPartPr>
            <p14:xfrm>
              <a:off x="4239030" y="6439300"/>
              <a:ext cx="265320" cy="119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6E9C714-9476-4F06-8BED-C4A9A234FB1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230390" y="6430660"/>
                <a:ext cx="28296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D437776-AF81-4E46-8EA9-FE3FF6C414A5}"/>
              </a:ext>
            </a:extLst>
          </p:cNvPr>
          <p:cNvGrpSpPr/>
          <p:nvPr/>
        </p:nvGrpSpPr>
        <p:grpSpPr>
          <a:xfrm>
            <a:off x="4832310" y="6382060"/>
            <a:ext cx="1301760" cy="205200"/>
            <a:chOff x="4832310" y="6382060"/>
            <a:chExt cx="130176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274CA6D-CEAE-4804-8974-B09CEAF11AF1}"/>
                    </a:ext>
                  </a:extLst>
                </p14:cNvPr>
                <p14:cNvContentPartPr/>
                <p14:nvPr/>
              </p14:nvContentPartPr>
              <p14:xfrm>
                <a:off x="4832310" y="6382060"/>
                <a:ext cx="464760" cy="205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274CA6D-CEAE-4804-8974-B09CEAF11A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23670" y="6373420"/>
                  <a:ext cx="482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F7D64DB-1854-4972-9954-42A2A2DBAA93}"/>
                    </a:ext>
                  </a:extLst>
                </p14:cNvPr>
                <p14:cNvContentPartPr/>
                <p14:nvPr/>
              </p14:nvContentPartPr>
              <p14:xfrm>
                <a:off x="5364030" y="6460180"/>
                <a:ext cx="45000" cy="99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F7D64DB-1854-4972-9954-42A2A2DBAA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55390" y="6451540"/>
                  <a:ext cx="62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EE6BB4B-EE8C-41AC-A323-44224CEB2C7B}"/>
                    </a:ext>
                  </a:extLst>
                </p14:cNvPr>
                <p14:cNvContentPartPr/>
                <p14:nvPr/>
              </p14:nvContentPartPr>
              <p14:xfrm>
                <a:off x="5345310" y="6419860"/>
                <a:ext cx="233640" cy="143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EE6BB4B-EE8C-41AC-A323-44224CEB2C7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36310" y="6411220"/>
                  <a:ext cx="251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40D5167-BCDA-4B85-9257-3238B4FD8512}"/>
                    </a:ext>
                  </a:extLst>
                </p14:cNvPr>
                <p14:cNvContentPartPr/>
                <p14:nvPr/>
              </p14:nvContentPartPr>
              <p14:xfrm>
                <a:off x="5624670" y="6410860"/>
                <a:ext cx="222120" cy="139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40D5167-BCDA-4B85-9257-3238B4FD85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16030" y="6401860"/>
                  <a:ext cx="239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4F456A5-A378-4D05-AECC-91C635DDE4DE}"/>
                    </a:ext>
                  </a:extLst>
                </p14:cNvPr>
                <p14:cNvContentPartPr/>
                <p14:nvPr/>
              </p14:nvContentPartPr>
              <p14:xfrm>
                <a:off x="5652390" y="6499420"/>
                <a:ext cx="138240" cy="17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4F456A5-A378-4D05-AECC-91C635DDE4D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43750" y="6490780"/>
                  <a:ext cx="155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BE0757B-117F-4EA6-B000-6FCC93F91C1B}"/>
                    </a:ext>
                  </a:extLst>
                </p14:cNvPr>
                <p14:cNvContentPartPr/>
                <p14:nvPr/>
              </p14:nvContentPartPr>
              <p14:xfrm>
                <a:off x="5900430" y="6395380"/>
                <a:ext cx="233640" cy="162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BE0757B-117F-4EA6-B000-6FCC93F91C1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91790" y="6386740"/>
                  <a:ext cx="2512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1973E43-4D70-4CE7-A725-46966A7B9AF2}"/>
              </a:ext>
            </a:extLst>
          </p:cNvPr>
          <p:cNvGrpSpPr/>
          <p:nvPr/>
        </p:nvGrpSpPr>
        <p:grpSpPr>
          <a:xfrm>
            <a:off x="6317670" y="6528940"/>
            <a:ext cx="1623960" cy="147240"/>
            <a:chOff x="6317670" y="6528940"/>
            <a:chExt cx="162396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1AB230E-D642-43F6-9BD6-916D1BCBA174}"/>
                    </a:ext>
                  </a:extLst>
                </p14:cNvPr>
                <p14:cNvContentPartPr/>
                <p14:nvPr/>
              </p14:nvContentPartPr>
              <p14:xfrm>
                <a:off x="6317670" y="6528940"/>
                <a:ext cx="255240" cy="145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1AB230E-D642-43F6-9BD6-916D1BCBA17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08670" y="6520300"/>
                  <a:ext cx="272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7F0A80E-90EB-4421-BC95-AD1DE07206BA}"/>
                    </a:ext>
                  </a:extLst>
                </p14:cNvPr>
                <p14:cNvContentPartPr/>
                <p14:nvPr/>
              </p14:nvContentPartPr>
              <p14:xfrm>
                <a:off x="6584790" y="6560620"/>
                <a:ext cx="201960" cy="78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7F0A80E-90EB-4421-BC95-AD1DE07206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75790" y="6551620"/>
                  <a:ext cx="219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67C2F3-AA08-480B-94CB-8D6D85A54280}"/>
                    </a:ext>
                  </a:extLst>
                </p14:cNvPr>
                <p14:cNvContentPartPr/>
                <p14:nvPr/>
              </p14:nvContentPartPr>
              <p14:xfrm>
                <a:off x="6843630" y="6560620"/>
                <a:ext cx="190080" cy="93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67C2F3-AA08-480B-94CB-8D6D85A542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4630" y="6551620"/>
                  <a:ext cx="207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6A258F9-5DFD-44A1-93FF-6165F210451E}"/>
                    </a:ext>
                  </a:extLst>
                </p14:cNvPr>
                <p14:cNvContentPartPr/>
                <p14:nvPr/>
              </p14:nvContentPartPr>
              <p14:xfrm>
                <a:off x="7173750" y="6571060"/>
                <a:ext cx="331560" cy="93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6A258F9-5DFD-44A1-93FF-6165F210451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64750" y="6562060"/>
                  <a:ext cx="349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8A1A501-EE70-43EC-BB95-92EFFC3AD649}"/>
                    </a:ext>
                  </a:extLst>
                </p14:cNvPr>
                <p14:cNvContentPartPr/>
                <p14:nvPr/>
              </p14:nvContentPartPr>
              <p14:xfrm>
                <a:off x="7578750" y="6575740"/>
                <a:ext cx="74520" cy="100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8A1A501-EE70-43EC-BB95-92EFFC3AD64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70110" y="6566740"/>
                  <a:ext cx="92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43BB93-E160-4101-BED4-886013E0CF20}"/>
                    </a:ext>
                  </a:extLst>
                </p14:cNvPr>
                <p14:cNvContentPartPr/>
                <p14:nvPr/>
              </p14:nvContentPartPr>
              <p14:xfrm>
                <a:off x="7534470" y="6531820"/>
                <a:ext cx="345960" cy="140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43BB93-E160-4101-BED4-886013E0CF2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25470" y="6523180"/>
                  <a:ext cx="363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1E37C19-0A97-4772-9644-1101A43BEA13}"/>
                    </a:ext>
                  </a:extLst>
                </p14:cNvPr>
                <p14:cNvContentPartPr/>
                <p14:nvPr/>
              </p14:nvContentPartPr>
              <p14:xfrm>
                <a:off x="7926510" y="6643420"/>
                <a:ext cx="15120" cy="9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1E37C19-0A97-4772-9644-1101A43BEA1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17510" y="6634420"/>
                  <a:ext cx="32760" cy="2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401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77364-F09D-40D8-9B60-E01AFE9C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short y = (short) 1921222;</a:t>
            </a:r>
          </a:p>
          <a:p>
            <a:pPr marL="0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(y);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 displays 20678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reason for this is because of how binary numbers are dealt with.</a:t>
            </a:r>
          </a:p>
          <a:p>
            <a:r>
              <a:rPr lang="en-GB" b="1" i="1" dirty="0"/>
              <a:t>shorts</a:t>
            </a:r>
            <a:r>
              <a:rPr lang="en-GB" dirty="0"/>
              <a:t>  are 16 bits in length and </a:t>
            </a:r>
            <a:r>
              <a:rPr lang="en-GB" b="1" dirty="0"/>
              <a:t>1921222</a:t>
            </a:r>
            <a:r>
              <a:rPr lang="en-GB" dirty="0"/>
              <a:t> looks like this in binary</a:t>
            </a:r>
          </a:p>
          <a:p>
            <a:pPr marL="457200" lvl="1" indent="0">
              <a:buNone/>
            </a:pPr>
            <a:r>
              <a:rPr lang="en-GB" dirty="0"/>
              <a:t>111010</a:t>
            </a:r>
            <a:r>
              <a:rPr lang="en-GB" b="1" dirty="0">
                <a:solidFill>
                  <a:srgbClr val="0070C0"/>
                </a:solidFill>
              </a:rPr>
              <a:t>101000011000110</a:t>
            </a:r>
            <a:r>
              <a:rPr lang="en-GB" dirty="0"/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 21 bits</a:t>
            </a:r>
          </a:p>
          <a:p>
            <a:r>
              <a:rPr lang="en-GB" dirty="0"/>
              <a:t>The first bit is for the sign + or – the rest is for the number</a:t>
            </a:r>
          </a:p>
          <a:p>
            <a:r>
              <a:rPr lang="en-GB" dirty="0"/>
              <a:t>The last 15 bits look like this</a:t>
            </a:r>
          </a:p>
          <a:p>
            <a:pPr marL="0" indent="0">
              <a:buNone/>
            </a:pPr>
            <a:r>
              <a:rPr lang="en-GB" dirty="0"/>
              <a:t>	         </a:t>
            </a:r>
            <a:r>
              <a:rPr lang="en-GB" sz="2400" b="1" dirty="0">
                <a:solidFill>
                  <a:srgbClr val="0070C0"/>
                </a:solidFill>
              </a:rPr>
              <a:t>101000011000110</a:t>
            </a:r>
          </a:p>
          <a:p>
            <a:r>
              <a:rPr lang="en-GB" dirty="0"/>
              <a:t>This binary number evaluates to </a:t>
            </a:r>
            <a:r>
              <a:rPr lang="en-GB" b="1" dirty="0"/>
              <a:t>20678</a:t>
            </a:r>
            <a:r>
              <a:rPr lang="en-GB" dirty="0"/>
              <a:t> in decimal – </a:t>
            </a:r>
            <a:r>
              <a:rPr lang="en-GB" b="1" dirty="0"/>
              <a:t>this is overflow</a:t>
            </a:r>
          </a:p>
          <a:p>
            <a:endParaRPr lang="en-GB" b="1" dirty="0"/>
          </a:p>
          <a:p>
            <a:r>
              <a:rPr lang="en-GB" i="1" u="sng" dirty="0"/>
              <a:t>There is an opposite to this which is underflow but this will not be covered</a:t>
            </a:r>
          </a:p>
          <a:p>
            <a:pPr marL="0" indent="0"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6E319-83B1-4339-BF9C-E16D85676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Overflow &amp; Underflow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0F0D6-7930-4702-948E-25561DAC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63" y="190662"/>
            <a:ext cx="1590158" cy="18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E8BF-C2AC-490E-A882-63B7593F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42" y="965491"/>
            <a:ext cx="11330765" cy="1031751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20 is an int literal so this will promote x to an int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Same with 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066CE-25C7-4813-8BE7-E9C49FE5A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Casting Primitive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417F7-BFCA-4AD3-A07E-938C1802872E}"/>
              </a:ext>
            </a:extLst>
          </p:cNvPr>
          <p:cNvSpPr txBox="1"/>
          <p:nvPr/>
        </p:nvSpPr>
        <p:spPr>
          <a:xfrm>
            <a:off x="652842" y="2518597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pc="-100" dirty="0">
                <a:solidFill>
                  <a:srgbClr val="112D54"/>
                </a:solidFill>
              </a:rPr>
              <a:t>How do we correct this code?</a:t>
            </a:r>
            <a:endParaRPr lang="en-GB" sz="2800" b="1" i="1" spc="-100" dirty="0">
              <a:solidFill>
                <a:srgbClr val="112D54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646E9A-0A7F-44EC-A7BA-A564E2454755}"/>
              </a:ext>
            </a:extLst>
          </p:cNvPr>
          <p:cNvSpPr txBox="1">
            <a:spLocks/>
          </p:cNvSpPr>
          <p:nvPr/>
        </p:nvSpPr>
        <p:spPr>
          <a:xfrm>
            <a:off x="708990" y="3041817"/>
            <a:ext cx="11330765" cy="944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this is the same as int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short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same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80DA-B8BB-43CA-94A5-BF295311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2763098"/>
            <a:ext cx="11032958" cy="673768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3200" dirty="0">
                <a:latin typeface="+mj-lt"/>
                <a:ea typeface="+mj-ea"/>
                <a:cs typeface="+mj-cs"/>
              </a:rPr>
              <a:t>What about the code below?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3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3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3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Compound Assignment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AEEDC1-669E-472F-880D-E86812C20173}"/>
              </a:ext>
            </a:extLst>
          </p:cNvPr>
          <p:cNvSpPr txBox="1">
            <a:spLocks/>
          </p:cNvSpPr>
          <p:nvPr/>
        </p:nvSpPr>
        <p:spPr>
          <a:xfrm>
            <a:off x="838200" y="3764133"/>
            <a:ext cx="5163105" cy="10966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doesn’t compile</a:t>
            </a:r>
            <a:endParaRPr lang="en-GB" sz="4400" b="1" dirty="0">
              <a:latin typeface="+mj-lt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80FF0D-13D7-4569-A27F-4F3167F340AD}"/>
              </a:ext>
            </a:extLst>
          </p:cNvPr>
          <p:cNvSpPr txBox="1">
            <a:spLocks/>
          </p:cNvSpPr>
          <p:nvPr/>
        </p:nvSpPr>
        <p:spPr>
          <a:xfrm>
            <a:off x="838200" y="5310328"/>
            <a:ext cx="9829800" cy="91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+mj-lt"/>
                <a:ea typeface="+mj-ea"/>
                <a:cs typeface="Arial" panose="020B0604020202020204" pitchFamily="34" charset="0"/>
              </a:rPr>
              <a:t>The compound assignment can be used to cast </a:t>
            </a:r>
            <a:r>
              <a:rPr lang="en-GB" sz="2400" b="1" i="1" dirty="0">
                <a:latin typeface="+mj-lt"/>
                <a:ea typeface="+mj-ea"/>
                <a:cs typeface="Arial" panose="020B0604020202020204" pitchFamily="34" charset="0"/>
              </a:rPr>
              <a:t>y</a:t>
            </a:r>
            <a:r>
              <a:rPr lang="en-GB" sz="2400" dirty="0">
                <a:latin typeface="+mj-lt"/>
                <a:ea typeface="+mj-ea"/>
                <a:cs typeface="Arial" panose="020B0604020202020204" pitchFamily="34" charset="0"/>
              </a:rPr>
              <a:t> into a </a:t>
            </a:r>
            <a:r>
              <a:rPr lang="en-GB" sz="2400" b="1" i="1" dirty="0">
                <a:latin typeface="+mj-lt"/>
                <a:ea typeface="+mj-ea"/>
                <a:cs typeface="Arial" panose="020B0604020202020204" pitchFamily="34" charset="0"/>
              </a:rPr>
              <a:t>long</a:t>
            </a:r>
            <a:r>
              <a:rPr lang="en-GB" sz="2400" dirty="0">
                <a:latin typeface="+mj-lt"/>
                <a:ea typeface="+mj-ea"/>
                <a:cs typeface="Arial" panose="020B0604020202020204" pitchFamily="34" charset="0"/>
              </a:rPr>
              <a:t> before it assigns </a:t>
            </a:r>
            <a:r>
              <a:rPr lang="en-GB" sz="2400" b="1" i="1" dirty="0">
                <a:latin typeface="+mj-lt"/>
                <a:ea typeface="+mj-ea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r>
              <a:rPr lang="en-GB" sz="2400" dirty="0">
                <a:latin typeface="+mj-lt"/>
                <a:ea typeface="+mj-ea"/>
                <a:cs typeface="Arial" panose="020B0604020202020204" pitchFamily="34" charset="0"/>
              </a:rPr>
              <a:t>Java automatically casts the </a:t>
            </a:r>
            <a:r>
              <a:rPr lang="en-GB" sz="2400" b="1" i="1" dirty="0">
                <a:latin typeface="+mj-lt"/>
                <a:ea typeface="+mj-ea"/>
                <a:cs typeface="Arial" panose="020B0604020202020204" pitchFamily="34" charset="0"/>
              </a:rPr>
              <a:t>data type </a:t>
            </a:r>
            <a:r>
              <a:rPr lang="en-GB" sz="2400" dirty="0">
                <a:latin typeface="+mj-lt"/>
                <a:ea typeface="+mj-ea"/>
                <a:cs typeface="Arial" panose="020B0604020202020204" pitchFamily="34" charset="0"/>
              </a:rPr>
              <a:t>of the value on the left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182DB-B2AB-4227-9541-BE9BB23BE180}"/>
              </a:ext>
            </a:extLst>
          </p:cNvPr>
          <p:cNvSpPr txBox="1"/>
          <p:nvPr/>
        </p:nvSpPr>
        <p:spPr>
          <a:xfrm>
            <a:off x="838200" y="887443"/>
            <a:ext cx="11032958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Simple assignment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);// x is 12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-------------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Compound assignment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x is now 48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58EFC6-C04C-4AAD-9C1B-35F0B762CC9B}"/>
              </a:ext>
            </a:extLst>
          </p:cNvPr>
          <p:cNvSpPr txBox="1">
            <a:spLocks/>
          </p:cNvSpPr>
          <p:nvPr/>
        </p:nvSpPr>
        <p:spPr>
          <a:xfrm>
            <a:off x="6708053" y="3764133"/>
            <a:ext cx="5163105" cy="10966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*=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6A9955"/>
                </a:solidFill>
                <a:latin typeface="Consolas" panose="020B0609020204030204" pitchFamily="49" charset="0"/>
              </a:rPr>
              <a:t>// THIS DOES COMPILE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6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80DA-B8BB-43CA-94A5-BF295311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229105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Looks odd but isn’t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3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Also, outputs 3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Compound Assignment - oddities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F41565-8FFE-47AE-897D-D7DA7A08B7D7}"/>
              </a:ext>
            </a:extLst>
          </p:cNvPr>
          <p:cNvSpPr txBox="1">
            <a:spLocks/>
          </p:cNvSpPr>
          <p:nvPr/>
        </p:nvSpPr>
        <p:spPr>
          <a:xfrm>
            <a:off x="814137" y="3222923"/>
            <a:ext cx="9829800" cy="15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rgbClr val="FF6600"/>
                </a:solidFill>
                <a:ea typeface="+mj-ea"/>
                <a:cs typeface="Arial" panose="020B0604020202020204" pitchFamily="34" charset="0"/>
              </a:rPr>
              <a:t>(x = 3) </a:t>
            </a:r>
            <a:r>
              <a:rPr lang="en-GB" sz="2400" dirty="0">
                <a:solidFill>
                  <a:srgbClr val="FF6600"/>
                </a:solidFill>
                <a:ea typeface="+mj-ea"/>
                <a:cs typeface="Arial" panose="020B0604020202020204" pitchFamily="34" charset="0"/>
              </a:rPr>
              <a:t>does two things:</a:t>
            </a:r>
          </a:p>
          <a:p>
            <a:r>
              <a:rPr lang="en-GB" sz="2400" i="1" dirty="0">
                <a:solidFill>
                  <a:srgbClr val="FF6600"/>
                </a:solidFill>
                <a:ea typeface="+mj-ea"/>
                <a:cs typeface="Arial" panose="020B0604020202020204" pitchFamily="34" charset="0"/>
              </a:rPr>
              <a:t>Sets x to 3 </a:t>
            </a:r>
          </a:p>
          <a:p>
            <a:r>
              <a:rPr lang="en-GB" sz="2400" i="1" dirty="0">
                <a:solidFill>
                  <a:srgbClr val="FF6600"/>
                </a:solidFill>
                <a:ea typeface="+mj-ea"/>
                <a:cs typeface="Arial" panose="020B0604020202020204" pitchFamily="34" charset="0"/>
              </a:rPr>
              <a:t>Then returns the value of the assignment</a:t>
            </a:r>
            <a:endParaRPr lang="en-GB" sz="22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Operators and Decision Constructs  </a:t>
            </a:r>
          </a:p>
          <a:p>
            <a:r>
              <a:rPr lang="en-US" b="1" dirty="0"/>
              <a:t>Java operators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Precedence </a:t>
            </a:r>
          </a:p>
          <a:p>
            <a:pPr lvl="1"/>
            <a:r>
              <a:rPr lang="en-US" dirty="0"/>
              <a:t>Compliment and negation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Numeric Promotion</a:t>
            </a:r>
          </a:p>
          <a:p>
            <a:pPr lvl="1"/>
            <a:r>
              <a:rPr lang="en-US" dirty="0"/>
              <a:t>Increment &amp; Decrement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Underflow &amp; Overflow</a:t>
            </a:r>
          </a:p>
          <a:p>
            <a:pPr lvl="1"/>
            <a:r>
              <a:rPr lang="en-US" dirty="0"/>
              <a:t>Casting &amp; Compound Assignment</a:t>
            </a:r>
          </a:p>
          <a:p>
            <a:pPr lvl="1"/>
            <a:r>
              <a:rPr lang="en-US" dirty="0"/>
              <a:t>Relation, logical, equality &amp; short-circuit operators</a:t>
            </a:r>
          </a:p>
          <a:p>
            <a:pPr lvl="1"/>
            <a:r>
              <a:rPr lang="en-US" dirty="0"/>
              <a:t>Object Comparison</a:t>
            </a:r>
          </a:p>
          <a:p>
            <a:pPr lvl="1"/>
            <a:r>
              <a:rPr lang="en-US" dirty="0"/>
              <a:t>If &amp; if-then-else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9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80DA-B8BB-43CA-94A5-BF295311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273221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//Outputs true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//Outputs true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//Outputs true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//Outputs false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Relational Operators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F41565-8FFE-47AE-897D-D7DA7A08B7D7}"/>
              </a:ext>
            </a:extLst>
          </p:cNvPr>
          <p:cNvSpPr txBox="1">
            <a:spLocks/>
          </p:cNvSpPr>
          <p:nvPr/>
        </p:nvSpPr>
        <p:spPr>
          <a:xfrm>
            <a:off x="708990" y="3865214"/>
            <a:ext cx="10977684" cy="15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GB" sz="3200" dirty="0">
                <a:solidFill>
                  <a:srgbClr val="333366"/>
                </a:solidFill>
                <a:latin typeface="+mj-lt"/>
                <a:ea typeface="+mj-ea"/>
                <a:cs typeface="+mj-cs"/>
              </a:rPr>
              <a:t>Class, Object or Interface relational operator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a instanceof b;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returns </a:t>
            </a:r>
            <a:r>
              <a:rPr lang="en-GB" sz="2000" b="1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if a is a class or subclass etc. that implements b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6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80DA-B8BB-43CA-94A5-BF295311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694315"/>
            <a:ext cx="11330765" cy="2859011"/>
          </a:xfrm>
        </p:spPr>
        <p:txBody>
          <a:bodyPr/>
          <a:lstStyle/>
          <a:p>
            <a:r>
              <a:rPr lang="en-GB" dirty="0"/>
              <a:t>int x = 5, y = 10, z = 5; </a:t>
            </a:r>
          </a:p>
          <a:p>
            <a:endParaRPr lang="en-GB" dirty="0"/>
          </a:p>
          <a:p>
            <a:r>
              <a:rPr lang="en-GB" dirty="0" err="1"/>
              <a:t>System.out.println</a:t>
            </a:r>
            <a:r>
              <a:rPr lang="en-GB" dirty="0"/>
              <a:t>(x &lt; y); //Outputs true</a:t>
            </a:r>
          </a:p>
          <a:p>
            <a:r>
              <a:rPr lang="en-GB" dirty="0" err="1"/>
              <a:t>System.out.println</a:t>
            </a:r>
            <a:r>
              <a:rPr lang="en-GB" dirty="0"/>
              <a:t>(x &lt;= y); //Outputs true</a:t>
            </a:r>
          </a:p>
          <a:p>
            <a:r>
              <a:rPr lang="en-GB" dirty="0" err="1"/>
              <a:t>System.out.println</a:t>
            </a:r>
            <a:r>
              <a:rPr lang="en-GB" dirty="0"/>
              <a:t>(x &gt;= z); //Outputs true</a:t>
            </a:r>
          </a:p>
          <a:p>
            <a:r>
              <a:rPr lang="en-GB" dirty="0" err="1"/>
              <a:t>System.out.println</a:t>
            </a:r>
            <a:r>
              <a:rPr lang="en-GB" dirty="0"/>
              <a:t>(x &gt; z); //Outputs false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F8CC50-D2A1-4957-B222-5C987CF709CA}"/>
              </a:ext>
            </a:extLst>
          </p:cNvPr>
          <p:cNvSpPr txBox="1">
            <a:spLocks/>
          </p:cNvSpPr>
          <p:nvPr/>
        </p:nvSpPr>
        <p:spPr>
          <a:xfrm>
            <a:off x="708990" y="3609474"/>
            <a:ext cx="11330765" cy="22955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When </a:t>
            </a:r>
            <a:r>
              <a:rPr lang="en-GB" b="1" i="1" dirty="0"/>
              <a:t>logical operators </a:t>
            </a:r>
            <a:r>
              <a:rPr lang="en-GB" b="1" dirty="0"/>
              <a:t>(&amp;, | and ^) </a:t>
            </a:r>
            <a:r>
              <a:rPr lang="en-GB" dirty="0"/>
              <a:t>are applied to </a:t>
            </a:r>
            <a:r>
              <a:rPr lang="en-GB" b="1" i="1" dirty="0" err="1"/>
              <a:t>boolean</a:t>
            </a:r>
            <a:r>
              <a:rPr lang="en-GB" dirty="0"/>
              <a:t> data types they are referred to as logical operators.</a:t>
            </a:r>
          </a:p>
          <a:p>
            <a:r>
              <a:rPr lang="en-GB" dirty="0"/>
              <a:t>When they are applied to </a:t>
            </a:r>
            <a:r>
              <a:rPr lang="en-GB" b="1" i="1" dirty="0"/>
              <a:t>numeric</a:t>
            </a:r>
            <a:r>
              <a:rPr lang="en-GB" dirty="0"/>
              <a:t> data types they are referred to as </a:t>
            </a:r>
            <a:r>
              <a:rPr lang="en-GB" b="1" i="1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47757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ED80-60B8-4CF7-A14B-BFBEC09F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3205456"/>
          </a:xfrm>
        </p:spPr>
        <p:txBody>
          <a:bodyPr/>
          <a:lstStyle/>
          <a:p>
            <a:r>
              <a:rPr lang="en-GB" dirty="0"/>
              <a:t>When </a:t>
            </a:r>
            <a:r>
              <a:rPr lang="en-GB" b="1" i="1" dirty="0"/>
              <a:t>logical operators </a:t>
            </a:r>
            <a:r>
              <a:rPr lang="en-GB" b="1" dirty="0"/>
              <a:t>(&amp;, | and ^) </a:t>
            </a:r>
            <a:r>
              <a:rPr lang="en-GB" dirty="0"/>
              <a:t>are applied to </a:t>
            </a:r>
            <a:r>
              <a:rPr lang="en-GB" b="1" i="1" dirty="0" err="1"/>
              <a:t>boolean</a:t>
            </a:r>
            <a:r>
              <a:rPr lang="en-GB" dirty="0"/>
              <a:t> data types they are referred to as logical operators.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F4D698FD-01CE-4A4A-B786-5089F3397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53962"/>
              </p:ext>
            </p:extLst>
          </p:nvPr>
        </p:nvGraphicFramePr>
        <p:xfrm>
          <a:off x="708990" y="1693747"/>
          <a:ext cx="4910340" cy="19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85">
                  <a:extLst>
                    <a:ext uri="{9D8B030D-6E8A-4147-A177-3AD203B41FA5}">
                      <a16:colId xmlns:a16="http://schemas.microsoft.com/office/drawing/2014/main" val="898359823"/>
                    </a:ext>
                  </a:extLst>
                </a:gridCol>
                <a:gridCol w="1227585">
                  <a:extLst>
                    <a:ext uri="{9D8B030D-6E8A-4147-A177-3AD203B41FA5}">
                      <a16:colId xmlns:a16="http://schemas.microsoft.com/office/drawing/2014/main" val="3047179602"/>
                    </a:ext>
                  </a:extLst>
                </a:gridCol>
                <a:gridCol w="1227585">
                  <a:extLst>
                    <a:ext uri="{9D8B030D-6E8A-4147-A177-3AD203B41FA5}">
                      <a16:colId xmlns:a16="http://schemas.microsoft.com/office/drawing/2014/main" val="4049941990"/>
                    </a:ext>
                  </a:extLst>
                </a:gridCol>
                <a:gridCol w="1227585">
                  <a:extLst>
                    <a:ext uri="{9D8B030D-6E8A-4147-A177-3AD203B41FA5}">
                      <a16:colId xmlns:a16="http://schemas.microsoft.com/office/drawing/2014/main" val="2231047564"/>
                    </a:ext>
                  </a:extLst>
                </a:gridCol>
              </a:tblGrid>
              <a:tr h="42381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x &amp; y (AND)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4828865"/>
                  </a:ext>
                </a:extLst>
              </a:tr>
              <a:tr h="3207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x = TRUE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x = FALSE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89052"/>
                  </a:ext>
                </a:extLst>
              </a:tr>
              <a:tr h="3756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y = TRUE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TRUE</a:t>
                      </a:r>
                      <a:endParaRPr lang="en-GB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FALSE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Only </a:t>
                      </a:r>
                      <a:r>
                        <a:rPr lang="en-US" sz="1400" b="1" i="1" u="none" strike="noStrike" dirty="0">
                          <a:effectLst/>
                        </a:rPr>
                        <a:t>true</a:t>
                      </a:r>
                      <a:r>
                        <a:rPr lang="en-US" sz="1400" b="0" u="none" strike="noStrike" dirty="0">
                          <a:effectLst/>
                        </a:rPr>
                        <a:t> if </a:t>
                      </a:r>
                      <a:r>
                        <a:rPr lang="en-US" sz="1400" b="0" u="sng" strike="noStrike" dirty="0">
                          <a:effectLst/>
                        </a:rPr>
                        <a:t>both</a:t>
                      </a:r>
                      <a:r>
                        <a:rPr lang="en-US" sz="1400" b="0" u="none" strike="noStrike" dirty="0">
                          <a:effectLst/>
                        </a:rPr>
                        <a:t> operands are </a:t>
                      </a:r>
                      <a:r>
                        <a:rPr lang="en-US" sz="1400" b="1" i="1" u="none" strike="noStrike" dirty="0">
                          <a:effectLst/>
                        </a:rPr>
                        <a:t>true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7502238"/>
                  </a:ext>
                </a:extLst>
              </a:tr>
              <a:tr h="3207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y = FALSE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FALSE</a:t>
                      </a:r>
                      <a:endParaRPr lang="en-GB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FALSE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538243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B98A35B-208A-43E9-AEAA-9A8B09CD9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61799"/>
              </p:ext>
            </p:extLst>
          </p:nvPr>
        </p:nvGraphicFramePr>
        <p:xfrm>
          <a:off x="6572672" y="1693747"/>
          <a:ext cx="5467084" cy="211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771">
                  <a:extLst>
                    <a:ext uri="{9D8B030D-6E8A-4147-A177-3AD203B41FA5}">
                      <a16:colId xmlns:a16="http://schemas.microsoft.com/office/drawing/2014/main" val="898359823"/>
                    </a:ext>
                  </a:extLst>
                </a:gridCol>
                <a:gridCol w="1366771">
                  <a:extLst>
                    <a:ext uri="{9D8B030D-6E8A-4147-A177-3AD203B41FA5}">
                      <a16:colId xmlns:a16="http://schemas.microsoft.com/office/drawing/2014/main" val="3047179602"/>
                    </a:ext>
                  </a:extLst>
                </a:gridCol>
                <a:gridCol w="1366771">
                  <a:extLst>
                    <a:ext uri="{9D8B030D-6E8A-4147-A177-3AD203B41FA5}">
                      <a16:colId xmlns:a16="http://schemas.microsoft.com/office/drawing/2014/main" val="4049941990"/>
                    </a:ext>
                  </a:extLst>
                </a:gridCol>
                <a:gridCol w="1366771">
                  <a:extLst>
                    <a:ext uri="{9D8B030D-6E8A-4147-A177-3AD203B41FA5}">
                      <a16:colId xmlns:a16="http://schemas.microsoft.com/office/drawing/2014/main" val="2231047564"/>
                    </a:ext>
                  </a:extLst>
                </a:gridCol>
              </a:tblGrid>
              <a:tr h="455895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x | y (OR Inclusive)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4828865"/>
                  </a:ext>
                </a:extLst>
              </a:tr>
              <a:tr h="3971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x = TRUE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x = FALSE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89052"/>
                  </a:ext>
                </a:extLst>
              </a:tr>
              <a:tr h="8020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y = TRUE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</a:rPr>
                        <a:t>TRUE</a:t>
                      </a:r>
                      <a:endParaRPr lang="en-GB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Only </a:t>
                      </a:r>
                      <a:r>
                        <a:rPr lang="en-US" sz="1400" b="1" i="1" u="none" strike="noStrike" dirty="0">
                          <a:effectLst/>
                        </a:rPr>
                        <a:t>true</a:t>
                      </a:r>
                      <a:r>
                        <a:rPr lang="en-US" sz="1400" b="0" u="none" strike="noStrike" dirty="0">
                          <a:effectLst/>
                        </a:rPr>
                        <a:t> if </a:t>
                      </a:r>
                      <a:r>
                        <a:rPr lang="en-US" sz="1400" b="0" u="sng" strike="noStrike" dirty="0">
                          <a:effectLst/>
                        </a:rPr>
                        <a:t>one</a:t>
                      </a:r>
                      <a:r>
                        <a:rPr lang="en-US" sz="1400" b="0" u="none" strike="noStrike" dirty="0">
                          <a:effectLst/>
                        </a:rPr>
                        <a:t> is </a:t>
                      </a:r>
                      <a:r>
                        <a:rPr lang="en-US" sz="1400" b="1" i="1" u="none" strike="noStrike" dirty="0">
                          <a:effectLst/>
                        </a:rPr>
                        <a:t>true</a:t>
                      </a:r>
                    </a:p>
                    <a:p>
                      <a:pPr algn="l" fontAlgn="b"/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7502238"/>
                  </a:ext>
                </a:extLst>
              </a:tr>
              <a:tr h="46236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y = FALSE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FALSE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>
                          <a:effectLst/>
                        </a:rPr>
                        <a:t>Only </a:t>
                      </a:r>
                      <a:r>
                        <a:rPr lang="en-US" sz="1200" b="1" i="1" u="none" strike="noStrike" dirty="0">
                          <a:effectLst/>
                        </a:rPr>
                        <a:t>false</a:t>
                      </a:r>
                      <a:r>
                        <a:rPr lang="en-US" sz="1200" b="0" u="none" strike="noStrike" dirty="0">
                          <a:effectLst/>
                        </a:rPr>
                        <a:t> if </a:t>
                      </a:r>
                      <a:r>
                        <a:rPr lang="en-US" sz="1200" b="0" u="sng" strike="noStrike" dirty="0">
                          <a:effectLst/>
                        </a:rPr>
                        <a:t>both</a:t>
                      </a:r>
                      <a:r>
                        <a:rPr lang="en-US" sz="1200" b="0" u="none" strike="noStrike" dirty="0">
                          <a:effectLst/>
                        </a:rPr>
                        <a:t> are </a:t>
                      </a:r>
                      <a:r>
                        <a:rPr lang="en-US" sz="1200" b="1" i="1" u="none" strike="noStrike" dirty="0">
                          <a:effectLst/>
                        </a:rPr>
                        <a:t>false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2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F4D698FD-01CE-4A4A-B786-5089F3397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0963"/>
              </p:ext>
            </p:extLst>
          </p:nvPr>
        </p:nvGraphicFramePr>
        <p:xfrm>
          <a:off x="2880064" y="2953052"/>
          <a:ext cx="4910340" cy="184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85">
                  <a:extLst>
                    <a:ext uri="{9D8B030D-6E8A-4147-A177-3AD203B41FA5}">
                      <a16:colId xmlns:a16="http://schemas.microsoft.com/office/drawing/2014/main" val="898359823"/>
                    </a:ext>
                  </a:extLst>
                </a:gridCol>
                <a:gridCol w="1227585">
                  <a:extLst>
                    <a:ext uri="{9D8B030D-6E8A-4147-A177-3AD203B41FA5}">
                      <a16:colId xmlns:a16="http://schemas.microsoft.com/office/drawing/2014/main" val="3047179602"/>
                    </a:ext>
                  </a:extLst>
                </a:gridCol>
                <a:gridCol w="1227585">
                  <a:extLst>
                    <a:ext uri="{9D8B030D-6E8A-4147-A177-3AD203B41FA5}">
                      <a16:colId xmlns:a16="http://schemas.microsoft.com/office/drawing/2014/main" val="4049941990"/>
                    </a:ext>
                  </a:extLst>
                </a:gridCol>
                <a:gridCol w="1227585">
                  <a:extLst>
                    <a:ext uri="{9D8B030D-6E8A-4147-A177-3AD203B41FA5}">
                      <a16:colId xmlns:a16="http://schemas.microsoft.com/office/drawing/2014/main" val="2231047564"/>
                    </a:ext>
                  </a:extLst>
                </a:gridCol>
              </a:tblGrid>
              <a:tr h="320736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x ^ y (Exclusive)</a:t>
                      </a:r>
                      <a:endParaRPr lang="en-GB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4828865"/>
                  </a:ext>
                </a:extLst>
              </a:tr>
              <a:tr h="3207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x = TRUE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x = FALSE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89052"/>
                  </a:ext>
                </a:extLst>
              </a:tr>
              <a:tr h="3756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y = TRUE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Only </a:t>
                      </a:r>
                      <a:r>
                        <a:rPr lang="en-US" sz="1400" b="1" i="1" u="none" strike="noStrike" dirty="0">
                          <a:effectLst/>
                        </a:rPr>
                        <a:t>true</a:t>
                      </a:r>
                      <a:r>
                        <a:rPr lang="en-US" sz="1400" b="0" u="none" strike="noStrike" dirty="0">
                          <a:effectLst/>
                        </a:rPr>
                        <a:t> if operands are </a:t>
                      </a:r>
                      <a:r>
                        <a:rPr lang="en-US" sz="1400" b="0" i="0" u="sng" strike="noStrike" dirty="0">
                          <a:effectLst/>
                        </a:rPr>
                        <a:t>different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7502238"/>
                  </a:ext>
                </a:extLst>
              </a:tr>
              <a:tr h="3207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effectLst/>
                        </a:rPr>
                        <a:t>y = FALSE</a:t>
                      </a:r>
                      <a:endParaRPr lang="en-GB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FALSE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53824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28AD5F-32E8-46C3-84D7-487BEF45E4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9613" y="812801"/>
            <a:ext cx="11329987" cy="160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When </a:t>
            </a:r>
            <a:r>
              <a:rPr lang="en-GB" b="1" i="1" dirty="0"/>
              <a:t>logical operators </a:t>
            </a:r>
            <a:r>
              <a:rPr lang="en-GB" b="1" dirty="0"/>
              <a:t>(&amp;, | and ^) </a:t>
            </a:r>
            <a:r>
              <a:rPr lang="en-GB" dirty="0"/>
              <a:t>are applied to </a:t>
            </a:r>
            <a:r>
              <a:rPr lang="en-GB" b="1" i="1" dirty="0" err="1"/>
              <a:t>boolean</a:t>
            </a:r>
            <a:r>
              <a:rPr lang="en-GB" dirty="0"/>
              <a:t> data types they are referred to as logical operators.</a:t>
            </a:r>
          </a:p>
        </p:txBody>
      </p:sp>
    </p:spTree>
    <p:extLst>
      <p:ext uri="{BB962C8B-B14F-4D97-AF65-F5344CB8AC3E}">
        <p14:creationId xmlns:p14="http://schemas.microsoft.com/office/powerpoint/2010/main" val="21588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1C1A497-B50E-4A51-80C9-A48BB02C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785233"/>
            <a:ext cx="11065329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//Wrapper Class declared and set to null.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 is not null and less than 5"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 is either null or &gt; 4"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 is - w is either Null or &gt; 4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AEB0F8-0EA1-4779-BC07-97D5DE8BD52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80135" y="2765544"/>
            <a:ext cx="82368" cy="770021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2CE0C-2E07-4AE0-ADDF-C88D3892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94315"/>
            <a:ext cx="11000875" cy="966043"/>
          </a:xfrm>
        </p:spPr>
        <p:txBody>
          <a:bodyPr/>
          <a:lstStyle/>
          <a:p>
            <a:r>
              <a:rPr lang="en-GB" dirty="0"/>
              <a:t>These</a:t>
            </a:r>
            <a:r>
              <a:rPr lang="en-GB" b="1" i="1" dirty="0"/>
              <a:t> operators </a:t>
            </a:r>
            <a:r>
              <a:rPr lang="en-GB" b="1" dirty="0"/>
              <a:t>(&amp;&amp; and  ||) </a:t>
            </a:r>
            <a:r>
              <a:rPr lang="en-GB" dirty="0"/>
              <a:t>are similar to </a:t>
            </a:r>
            <a:r>
              <a:rPr lang="en-GB" b="1" dirty="0"/>
              <a:t>&amp;</a:t>
            </a:r>
            <a:r>
              <a:rPr lang="en-GB" dirty="0"/>
              <a:t> and </a:t>
            </a:r>
            <a:r>
              <a:rPr lang="en-GB" b="1" dirty="0"/>
              <a:t>|,</a:t>
            </a:r>
            <a:r>
              <a:rPr lang="en-GB" dirty="0"/>
              <a:t> the exception being that the </a:t>
            </a:r>
            <a:r>
              <a:rPr lang="en-GB" b="1" i="1" dirty="0"/>
              <a:t>right-hand</a:t>
            </a:r>
            <a:r>
              <a:rPr lang="en-GB" dirty="0"/>
              <a:t> side of the expression </a:t>
            </a:r>
            <a:r>
              <a:rPr lang="en-GB" u="sng" dirty="0"/>
              <a:t>may never be </a:t>
            </a:r>
            <a:r>
              <a:rPr lang="en-GB" b="1" i="1" dirty="0"/>
              <a:t>evaluated</a:t>
            </a:r>
            <a:r>
              <a:rPr lang="en-GB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Short-Circuit Operators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F41565-8FFE-47AE-897D-D7DA7A08B7D7}"/>
              </a:ext>
            </a:extLst>
          </p:cNvPr>
          <p:cNvSpPr txBox="1">
            <a:spLocks/>
          </p:cNvSpPr>
          <p:nvPr/>
        </p:nvSpPr>
        <p:spPr>
          <a:xfrm>
            <a:off x="838200" y="1526960"/>
            <a:ext cx="9829800" cy="103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A4B82-08AE-4E34-8943-76534FD625DA}"/>
              </a:ext>
            </a:extLst>
          </p:cNvPr>
          <p:cNvSpPr txBox="1"/>
          <p:nvPr/>
        </p:nvSpPr>
        <p:spPr>
          <a:xfrm>
            <a:off x="2061836" y="2396212"/>
            <a:ext cx="30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EXPRESSION NOT EVALUATED</a:t>
            </a:r>
          </a:p>
        </p:txBody>
      </p:sp>
    </p:spTree>
    <p:extLst>
      <p:ext uri="{BB962C8B-B14F-4D97-AF65-F5344CB8AC3E}">
        <p14:creationId xmlns:p14="http://schemas.microsoft.com/office/powerpoint/2010/main" val="1842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96621-B547-42B4-9ECE-B5FD3A24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813091"/>
            <a:ext cx="10769136" cy="575539"/>
          </a:xfrm>
        </p:spPr>
        <p:txBody>
          <a:bodyPr/>
          <a:lstStyle/>
          <a:p>
            <a:r>
              <a:rPr lang="en-GB" dirty="0"/>
              <a:t>Alternatively by using a single &amp; both side of the expression would be evaluated.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2545A-59C7-4F50-98A3-DD655F57D36F}"/>
              </a:ext>
            </a:extLst>
          </p:cNvPr>
          <p:cNvSpPr txBox="1"/>
          <p:nvPr/>
        </p:nvSpPr>
        <p:spPr>
          <a:xfrm>
            <a:off x="838200" y="2335396"/>
            <a:ext cx="8514346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//Wrapper Class declared and set to null.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ww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 is not null and less than 5"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 is either null or &gt; 4"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 is - w is either Null or &gt; 4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Short-Circuit Operators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B351F-3339-475F-96AF-FAD3E146BE99}"/>
              </a:ext>
            </a:extLst>
          </p:cNvPr>
          <p:cNvGrpSpPr/>
          <p:nvPr/>
        </p:nvGrpSpPr>
        <p:grpSpPr>
          <a:xfrm>
            <a:off x="2536043" y="1592792"/>
            <a:ext cx="3624127" cy="1384321"/>
            <a:chOff x="2486951" y="2196315"/>
            <a:chExt cx="2470741" cy="138432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AEB0F8-0EA1-4779-BC07-97D5DE8BD52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3295317" y="2565647"/>
              <a:ext cx="427005" cy="1014989"/>
            </a:xfrm>
            <a:prstGeom prst="straightConnector1">
              <a:avLst/>
            </a:prstGeom>
            <a:ln w="34925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DA4B82-08AE-4E34-8943-76534FD625DA}"/>
                </a:ext>
              </a:extLst>
            </p:cNvPr>
            <p:cNvSpPr txBox="1"/>
            <p:nvPr/>
          </p:nvSpPr>
          <p:spPr>
            <a:xfrm>
              <a:off x="2486951" y="2196315"/>
              <a:ext cx="2470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6600"/>
                  </a:solidFill>
                </a:rPr>
                <a:t>BOTH SIDES EVALUATED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570971-7A47-40CE-998C-BC576A1631D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486951" y="2565647"/>
              <a:ext cx="1235371" cy="946766"/>
            </a:xfrm>
            <a:prstGeom prst="straightConnector1">
              <a:avLst/>
            </a:prstGeom>
            <a:ln w="34925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6FF765-9E09-417A-912A-BC8A8D8083F3}"/>
              </a:ext>
            </a:extLst>
          </p:cNvPr>
          <p:cNvSpPr txBox="1"/>
          <p:nvPr/>
        </p:nvSpPr>
        <p:spPr>
          <a:xfrm>
            <a:off x="838199" y="5606820"/>
            <a:ext cx="1007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HOWEVER, THIS WOULD THROW A </a:t>
            </a:r>
            <a:r>
              <a:rPr lang="en-GB" b="1" dirty="0" err="1">
                <a:solidFill>
                  <a:srgbClr val="FF6600"/>
                </a:solidFill>
              </a:rPr>
              <a:t>NullPointerException</a:t>
            </a:r>
            <a:r>
              <a:rPr lang="en-GB" b="1" dirty="0">
                <a:solidFill>
                  <a:srgbClr val="FF6600"/>
                </a:solidFill>
              </a:rPr>
              <a:t>, can you think why?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B5FCC-1538-4ED9-AAC6-76119BFCABF3}"/>
              </a:ext>
            </a:extLst>
          </p:cNvPr>
          <p:cNvSpPr txBox="1"/>
          <p:nvPr/>
        </p:nvSpPr>
        <p:spPr>
          <a:xfrm>
            <a:off x="9705049" y="2330782"/>
            <a:ext cx="219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F96232"/>
                </a:solidFill>
              </a:rPr>
              <a:t>Program 5</a:t>
            </a:r>
          </a:p>
        </p:txBody>
      </p:sp>
      <p:pic>
        <p:nvPicPr>
          <p:cNvPr id="16" name="Picture 2" descr="Image result for typing icon&quot;">
            <a:extLst>
              <a:ext uri="{FF2B5EF4-FFF2-40B4-BE49-F238E27FC236}">
                <a16:creationId xmlns:a16="http://schemas.microsoft.com/office/drawing/2014/main" id="{80FCAF3F-0260-4E3E-8ACE-8BAD710D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937" y="365125"/>
            <a:ext cx="1950156" cy="19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1C1A497-B50E-4A51-80C9-A48BB02C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90" y="2145141"/>
            <a:ext cx="9829800" cy="1769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2000" spc="-100" dirty="0">
                <a:solidFill>
                  <a:srgbClr val="112D54"/>
                </a:solidFill>
                <a:latin typeface="Consolas" panose="020B06090202040302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left-hand part of the statement evaluates to true therefore not reaching the right-hand side.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33366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results in 6 being output.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841D-5E17-4738-88BD-7ACEF48A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470277"/>
          </a:xfrm>
        </p:spPr>
        <p:txBody>
          <a:bodyPr/>
          <a:lstStyle/>
          <a:p>
            <a:r>
              <a:rPr lang="en-GB" dirty="0"/>
              <a:t>Examples in the exam may be deliberately there to catch you out!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BEWARE - Short-Circuit Operators in the Exam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78682-3421-4FBA-B7CB-BA7D4268CE8B}"/>
              </a:ext>
            </a:extLst>
          </p:cNvPr>
          <p:cNvSpPr txBox="1"/>
          <p:nvPr/>
        </p:nvSpPr>
        <p:spPr>
          <a:xfrm>
            <a:off x="708990" y="1402144"/>
            <a:ext cx="6136104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|| (++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5808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B138D-8164-4B9F-9970-F4AEF47A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used in one of the following scenarios: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Comparing </a:t>
            </a:r>
            <a:r>
              <a:rPr lang="en-GB" dirty="0" err="1"/>
              <a:t>numerics</a:t>
            </a:r>
            <a:r>
              <a:rPr lang="en-GB" dirty="0"/>
              <a:t> </a:t>
            </a:r>
          </a:p>
          <a:p>
            <a:pPr marL="1371600" lvl="3" indent="0">
              <a:buNone/>
            </a:pPr>
            <a:r>
              <a:rPr lang="en-GB" dirty="0"/>
              <a:t>7 == 7.00 	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 evaluates to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Comparing </a:t>
            </a:r>
            <a:r>
              <a:rPr lang="en-GB" b="1" i="1" dirty="0" err="1"/>
              <a:t>booleans</a:t>
            </a:r>
            <a:endParaRPr lang="en-GB" b="1" i="1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Comparing to objects (including </a:t>
            </a:r>
            <a:r>
              <a:rPr lang="en-GB" b="1" i="1" dirty="0"/>
              <a:t>Strings</a:t>
            </a:r>
            <a:r>
              <a:rPr lang="en-GB" dirty="0"/>
              <a:t> and </a:t>
            </a:r>
            <a:r>
              <a:rPr lang="en-GB" b="1" i="1" dirty="0"/>
              <a:t>nulls</a:t>
            </a:r>
            <a:r>
              <a:rPr lang="en-GB" dirty="0"/>
              <a:t>);</a:t>
            </a:r>
          </a:p>
          <a:p>
            <a:r>
              <a:rPr lang="en-GB" dirty="0"/>
              <a:t>These cannot be mixed: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boolean</a:t>
            </a:r>
            <a:r>
              <a:rPr lang="en-US" altLang="en-US" sz="2000" dirty="0">
                <a:latin typeface="Consolas" panose="020B0609020204030204" pitchFamily="49" charset="0"/>
              </a:rPr>
              <a:t> x = true == 3;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//Does not compile -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and numeric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boolean</a:t>
            </a:r>
            <a:r>
              <a:rPr lang="en-US" altLang="en-US" sz="2000" dirty="0">
                <a:latin typeface="Consolas" panose="020B0609020204030204" pitchFamily="49" charset="0"/>
              </a:rPr>
              <a:t> y = false != “Giraffe”; 	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//Error -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and String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Consolas" panose="020B0609020204030204" pitchFamily="49" charset="0"/>
              </a:rPr>
              <a:t>boolean</a:t>
            </a:r>
            <a:r>
              <a:rPr lang="en-US" altLang="en-US" sz="2000" dirty="0">
                <a:latin typeface="Consolas" panose="020B0609020204030204" pitchFamily="49" charset="0"/>
              </a:rPr>
              <a:t> z = 3 == “Kangaroo”; 		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//Error – numeric and String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Equality Operators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932FD2-B02F-419B-8F3B-1C3BCD208D33}"/>
              </a:ext>
            </a:extLst>
          </p:cNvPr>
          <p:cNvGrpSpPr/>
          <p:nvPr/>
        </p:nvGrpSpPr>
        <p:grpSpPr>
          <a:xfrm>
            <a:off x="1845390" y="1442140"/>
            <a:ext cx="3881520" cy="569160"/>
            <a:chOff x="1845390" y="1442140"/>
            <a:chExt cx="388152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48406B1-6095-4C73-BBAC-67B8326D25A8}"/>
                    </a:ext>
                  </a:extLst>
                </p14:cNvPr>
                <p14:cNvContentPartPr/>
                <p14:nvPr/>
              </p14:nvContentPartPr>
              <p14:xfrm>
                <a:off x="1845390" y="1442140"/>
                <a:ext cx="1957320" cy="569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48406B1-6095-4C73-BBAC-67B8326D25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6390" y="1433140"/>
                  <a:ext cx="19749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AAD320-40DB-4AAE-B26C-CAD95D1FA141}"/>
                    </a:ext>
                  </a:extLst>
                </p14:cNvPr>
                <p14:cNvContentPartPr/>
                <p14:nvPr/>
              </p14:nvContentPartPr>
              <p14:xfrm>
                <a:off x="3689310" y="1449340"/>
                <a:ext cx="2037600" cy="28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AAD320-40DB-4AAE-B26C-CAD95D1FA1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80670" y="1440340"/>
                  <a:ext cx="205524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3988A4-9FA9-437B-ADED-3620F3D9473B}"/>
              </a:ext>
            </a:extLst>
          </p:cNvPr>
          <p:cNvGrpSpPr/>
          <p:nvPr/>
        </p:nvGrpSpPr>
        <p:grpSpPr>
          <a:xfrm>
            <a:off x="5777670" y="1327300"/>
            <a:ext cx="1384200" cy="195840"/>
            <a:chOff x="5777670" y="1327300"/>
            <a:chExt cx="138420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5154DF-7CA2-4471-BE18-46E43C223322}"/>
                    </a:ext>
                  </a:extLst>
                </p14:cNvPr>
                <p14:cNvContentPartPr/>
                <p14:nvPr/>
              </p14:nvContentPartPr>
              <p14:xfrm>
                <a:off x="5777670" y="1345300"/>
                <a:ext cx="23760" cy="17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5154DF-7CA2-4471-BE18-46E43C2233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8670" y="1336300"/>
                  <a:ext cx="41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93E438-06C8-4117-B164-1359ADBA8F39}"/>
                    </a:ext>
                  </a:extLst>
                </p14:cNvPr>
                <p14:cNvContentPartPr/>
                <p14:nvPr/>
              </p14:nvContentPartPr>
              <p14:xfrm>
                <a:off x="5783790" y="1334860"/>
                <a:ext cx="188280" cy="169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93E438-06C8-4117-B164-1359ADBA8F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5150" y="1325860"/>
                  <a:ext cx="205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735AD-F0F9-4001-BA8A-407E085B127B}"/>
                    </a:ext>
                  </a:extLst>
                </p14:cNvPr>
                <p14:cNvContentPartPr/>
                <p14:nvPr/>
              </p14:nvContentPartPr>
              <p14:xfrm>
                <a:off x="5985030" y="1426300"/>
                <a:ext cx="182880" cy="7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735AD-F0F9-4001-BA8A-407E085B12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6030" y="1417300"/>
                  <a:ext cx="20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BE5AC6-E779-479B-B5D4-D0893051DA1C}"/>
                    </a:ext>
                  </a:extLst>
                </p14:cNvPr>
                <p14:cNvContentPartPr/>
                <p14:nvPr/>
              </p14:nvContentPartPr>
              <p14:xfrm>
                <a:off x="6044430" y="1396780"/>
                <a:ext cx="114840" cy="29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BE5AC6-E779-479B-B5D4-D0893051DA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5790" y="1387780"/>
                  <a:ext cx="13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B3DB36-D2EA-43F6-B3E0-C6469C664F85}"/>
                    </a:ext>
                  </a:extLst>
                </p14:cNvPr>
                <p14:cNvContentPartPr/>
                <p14:nvPr/>
              </p14:nvContentPartPr>
              <p14:xfrm>
                <a:off x="5983230" y="1454740"/>
                <a:ext cx="121320" cy="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B3DB36-D2EA-43F6-B3E0-C6469C664F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74230" y="1446100"/>
                  <a:ext cx="13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4AD375-E02B-48AF-BE9C-7F8DB606DE0A}"/>
                    </a:ext>
                  </a:extLst>
                </p14:cNvPr>
                <p14:cNvContentPartPr/>
                <p14:nvPr/>
              </p14:nvContentPartPr>
              <p14:xfrm>
                <a:off x="6151710" y="1398580"/>
                <a:ext cx="177480" cy="93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4AD375-E02B-48AF-BE9C-7F8DB606DE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42710" y="1389580"/>
                  <a:ext cx="195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487158-4DF8-45AB-8EDE-604FD3682456}"/>
                    </a:ext>
                  </a:extLst>
                </p14:cNvPr>
                <p14:cNvContentPartPr/>
                <p14:nvPr/>
              </p14:nvContentPartPr>
              <p14:xfrm>
                <a:off x="6328470" y="140038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487158-4DF8-45AB-8EDE-604FD36824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19830" y="1391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C0B769-AA3F-40D7-A9A1-96B71E175316}"/>
                    </a:ext>
                  </a:extLst>
                </p14:cNvPr>
                <p14:cNvContentPartPr/>
                <p14:nvPr/>
              </p14:nvContentPartPr>
              <p14:xfrm>
                <a:off x="6328470" y="1400380"/>
                <a:ext cx="186840" cy="63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C0B769-AA3F-40D7-A9A1-96B71E1753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9830" y="1391740"/>
                  <a:ext cx="204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15E52A-5031-4F42-9662-3273667B8029}"/>
                    </a:ext>
                  </a:extLst>
                </p14:cNvPr>
                <p14:cNvContentPartPr/>
                <p14:nvPr/>
              </p14:nvContentPartPr>
              <p14:xfrm>
                <a:off x="6404790" y="1454740"/>
                <a:ext cx="110520" cy="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15E52A-5031-4F42-9662-3273667B8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6150" y="1446100"/>
                  <a:ext cx="128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769525-E4A8-4432-ACE6-44C57B0AC45F}"/>
                    </a:ext>
                  </a:extLst>
                </p14:cNvPr>
                <p14:cNvContentPartPr/>
                <p14:nvPr/>
              </p14:nvContentPartPr>
              <p14:xfrm>
                <a:off x="6585150" y="1416580"/>
                <a:ext cx="118080" cy="3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769525-E4A8-4432-ACE6-44C57B0AC4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76510" y="1407940"/>
                  <a:ext cx="135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B968D6-1ACA-4C70-9016-DCFB435692D5}"/>
                    </a:ext>
                  </a:extLst>
                </p14:cNvPr>
                <p14:cNvContentPartPr/>
                <p14:nvPr/>
              </p14:nvContentPartPr>
              <p14:xfrm>
                <a:off x="6821670" y="1381300"/>
                <a:ext cx="45720" cy="80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B968D6-1ACA-4C70-9016-DCFB435692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2670" y="1372660"/>
                  <a:ext cx="63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DE49071-630F-4E8A-A0B7-27DE87B2FBE6}"/>
                    </a:ext>
                  </a:extLst>
                </p14:cNvPr>
                <p14:cNvContentPartPr/>
                <p14:nvPr/>
              </p14:nvContentPartPr>
              <p14:xfrm>
                <a:off x="6851910" y="1381300"/>
                <a:ext cx="273600" cy="7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DE49071-630F-4E8A-A0B7-27DE87B2FB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270" y="1372660"/>
                  <a:ext cx="291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BAA669-8290-4301-8807-DD991ADFF310}"/>
                    </a:ext>
                  </a:extLst>
                </p14:cNvPr>
                <p14:cNvContentPartPr/>
                <p14:nvPr/>
              </p14:nvContentPartPr>
              <p14:xfrm>
                <a:off x="6975030" y="1327300"/>
                <a:ext cx="186840" cy="6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BAA669-8290-4301-8807-DD991ADFF3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6030" y="1318300"/>
                  <a:ext cx="2044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8E48D5-89CD-466E-A72C-0AAC2FE2B580}"/>
              </a:ext>
            </a:extLst>
          </p:cNvPr>
          <p:cNvGrpSpPr/>
          <p:nvPr/>
        </p:nvGrpSpPr>
        <p:grpSpPr>
          <a:xfrm>
            <a:off x="7458150" y="1234780"/>
            <a:ext cx="1318320" cy="197280"/>
            <a:chOff x="7458150" y="1234780"/>
            <a:chExt cx="131832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B04CB3-9EC2-4FD2-BA59-EACBEEAB3841}"/>
                    </a:ext>
                  </a:extLst>
                </p14:cNvPr>
                <p14:cNvContentPartPr/>
                <p14:nvPr/>
              </p14:nvContentPartPr>
              <p14:xfrm>
                <a:off x="7458150" y="1304980"/>
                <a:ext cx="125280" cy="127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B04CB3-9EC2-4FD2-BA59-EACBEEAB38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49150" y="1296340"/>
                  <a:ext cx="142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C34EB6-6891-45EB-87B2-46467B284709}"/>
                    </a:ext>
                  </a:extLst>
                </p14:cNvPr>
                <p14:cNvContentPartPr/>
                <p14:nvPr/>
              </p14:nvContentPartPr>
              <p14:xfrm>
                <a:off x="7680630" y="1330900"/>
                <a:ext cx="360" cy="48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C34EB6-6891-45EB-87B2-46467B2847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1630" y="1322260"/>
                  <a:ext cx="1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2777A1-0D0E-4040-BBD5-CB9CD88FB555}"/>
                    </a:ext>
                  </a:extLst>
                </p14:cNvPr>
                <p14:cNvContentPartPr/>
                <p14:nvPr/>
              </p14:nvContentPartPr>
              <p14:xfrm>
                <a:off x="7896630" y="1303180"/>
                <a:ext cx="12960" cy="53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2777A1-0D0E-4040-BBD5-CB9CD88FB5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7990" y="1294540"/>
                  <a:ext cx="30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A6F199-6F5F-453D-A58F-EEFB5AE6FD37}"/>
                    </a:ext>
                  </a:extLst>
                </p14:cNvPr>
                <p14:cNvContentPartPr/>
                <p14:nvPr/>
              </p14:nvContentPartPr>
              <p14:xfrm>
                <a:off x="7792950" y="1272940"/>
                <a:ext cx="208080" cy="3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A6F199-6F5F-453D-A58F-EEFB5AE6FD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3950" y="1263940"/>
                  <a:ext cx="225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90069D-3148-4265-BF0E-1D794DED2E17}"/>
                    </a:ext>
                  </a:extLst>
                </p14:cNvPr>
                <p14:cNvContentPartPr/>
                <p14:nvPr/>
              </p14:nvContentPartPr>
              <p14:xfrm>
                <a:off x="8053590" y="1267180"/>
                <a:ext cx="10800" cy="8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90069D-3148-4265-BF0E-1D794DED2E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44590" y="1258180"/>
                  <a:ext cx="28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A00DE4-5F46-4C53-AFFE-90528901A10E}"/>
                    </a:ext>
                  </a:extLst>
                </p14:cNvPr>
                <p14:cNvContentPartPr/>
                <p14:nvPr/>
              </p14:nvContentPartPr>
              <p14:xfrm>
                <a:off x="7958190" y="1272940"/>
                <a:ext cx="155160" cy="2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A00DE4-5F46-4C53-AFFE-90528901A1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49550" y="1263940"/>
                  <a:ext cx="172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F4039A-855B-424D-B07B-8EB06345EAC0}"/>
                    </a:ext>
                  </a:extLst>
                </p14:cNvPr>
                <p14:cNvContentPartPr/>
                <p14:nvPr/>
              </p14:nvContentPartPr>
              <p14:xfrm>
                <a:off x="8189310" y="126790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F4039A-855B-424D-B07B-8EB06345EA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0310" y="1259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6FDA4F-3F93-405E-BCEC-B8CA27C46CA4}"/>
                    </a:ext>
                  </a:extLst>
                </p14:cNvPr>
                <p14:cNvContentPartPr/>
                <p14:nvPr/>
              </p14:nvContentPartPr>
              <p14:xfrm>
                <a:off x="8034510" y="1351780"/>
                <a:ext cx="138240" cy="1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6FDA4F-3F93-405E-BCEC-B8CA27C46CA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25510" y="1343140"/>
                  <a:ext cx="155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427500-6708-4764-AFD5-85E356DC29D0}"/>
                    </a:ext>
                  </a:extLst>
                </p14:cNvPr>
                <p14:cNvContentPartPr/>
                <p14:nvPr/>
              </p14:nvContentPartPr>
              <p14:xfrm>
                <a:off x="8034510" y="137086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427500-6708-4764-AFD5-85E356DC29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25510" y="1362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2CBD70-B45D-4ED5-8114-4765CFFFB4A7}"/>
                    </a:ext>
                  </a:extLst>
                </p14:cNvPr>
                <p14:cNvContentPartPr/>
                <p14:nvPr/>
              </p14:nvContentPartPr>
              <p14:xfrm>
                <a:off x="8034510" y="1318660"/>
                <a:ext cx="97920" cy="52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2CBD70-B45D-4ED5-8114-4765CFFFB4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25510" y="1309660"/>
                  <a:ext cx="115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04F4D4-71A9-4DC6-B35F-41AD04F4CC4C}"/>
                    </a:ext>
                  </a:extLst>
                </p14:cNvPr>
                <p14:cNvContentPartPr/>
                <p14:nvPr/>
              </p14:nvContentPartPr>
              <p14:xfrm>
                <a:off x="8068350" y="1272940"/>
                <a:ext cx="84960" cy="1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04F4D4-71A9-4DC6-B35F-41AD04F4CC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59710" y="1263940"/>
                  <a:ext cx="102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14AD4D-9DA8-4106-A976-EB7DF16CEF5A}"/>
                    </a:ext>
                  </a:extLst>
                </p14:cNvPr>
                <p14:cNvContentPartPr/>
                <p14:nvPr/>
              </p14:nvContentPartPr>
              <p14:xfrm>
                <a:off x="8169510" y="1272940"/>
                <a:ext cx="147240" cy="7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14AD4D-9DA8-4106-A976-EB7DF16CEF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60870" y="1263940"/>
                  <a:ext cx="164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96EE36-1BF4-4087-94B3-FD1F27513016}"/>
                    </a:ext>
                  </a:extLst>
                </p14:cNvPr>
                <p14:cNvContentPartPr/>
                <p14:nvPr/>
              </p14:nvContentPartPr>
              <p14:xfrm>
                <a:off x="8348070" y="1261780"/>
                <a:ext cx="199440" cy="70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96EE36-1BF4-4087-94B3-FD1F275130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39430" y="1252780"/>
                  <a:ext cx="217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061FE97-8DB7-4334-8912-BE05FB210DB5}"/>
                    </a:ext>
                  </a:extLst>
                </p14:cNvPr>
                <p14:cNvContentPartPr/>
                <p14:nvPr/>
              </p14:nvContentPartPr>
              <p14:xfrm>
                <a:off x="8358870" y="1304260"/>
                <a:ext cx="150840" cy="15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061FE97-8DB7-4334-8912-BE05FB210D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49870" y="1295260"/>
                  <a:ext cx="168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1AA96-488C-4B02-8081-9A563F58AB7F}"/>
                    </a:ext>
                  </a:extLst>
                </p14:cNvPr>
                <p14:cNvContentPartPr/>
                <p14:nvPr/>
              </p14:nvContentPartPr>
              <p14:xfrm>
                <a:off x="8513310" y="1234780"/>
                <a:ext cx="263160" cy="72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1AA96-488C-4B02-8081-9A563F58AB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04670" y="1225780"/>
                  <a:ext cx="2808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B50BCB-6B14-4041-AAA7-52067CD46B89}"/>
              </a:ext>
            </a:extLst>
          </p:cNvPr>
          <p:cNvGrpSpPr/>
          <p:nvPr/>
        </p:nvGrpSpPr>
        <p:grpSpPr>
          <a:xfrm>
            <a:off x="8975550" y="1116340"/>
            <a:ext cx="1767960" cy="345960"/>
            <a:chOff x="8975550" y="1116340"/>
            <a:chExt cx="17679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C57217-9C3E-42B0-85C3-4BB9F1AA3FA8}"/>
                    </a:ext>
                  </a:extLst>
                </p14:cNvPr>
                <p14:cNvContentPartPr/>
                <p14:nvPr/>
              </p14:nvContentPartPr>
              <p14:xfrm>
                <a:off x="8975550" y="1163140"/>
                <a:ext cx="129600" cy="123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C57217-9C3E-42B0-85C3-4BB9F1AA3F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66550" y="1154140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9681B3-5403-45A3-A255-6524CE87C9F2}"/>
                    </a:ext>
                  </a:extLst>
                </p14:cNvPr>
                <p14:cNvContentPartPr/>
                <p14:nvPr/>
              </p14:nvContentPartPr>
              <p14:xfrm>
                <a:off x="9153750" y="1183300"/>
                <a:ext cx="163080" cy="83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9681B3-5403-45A3-A255-6524CE87C9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45110" y="1174300"/>
                  <a:ext cx="180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016214-F477-4EDF-A85C-F7DFD3D79529}"/>
                    </a:ext>
                  </a:extLst>
                </p14:cNvPr>
                <p14:cNvContentPartPr/>
                <p14:nvPr/>
              </p14:nvContentPartPr>
              <p14:xfrm>
                <a:off x="9189390" y="1221100"/>
                <a:ext cx="146520" cy="2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016214-F477-4EDF-A85C-F7DFD3D795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80750" y="1212460"/>
                  <a:ext cx="164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04B051A-7594-4DBE-AD7F-F74F4E09AE38}"/>
                    </a:ext>
                  </a:extLst>
                </p14:cNvPr>
                <p14:cNvContentPartPr/>
                <p14:nvPr/>
              </p14:nvContentPartPr>
              <p14:xfrm>
                <a:off x="9388470" y="1186900"/>
                <a:ext cx="153360" cy="6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04B051A-7594-4DBE-AD7F-F74F4E09AE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79470" y="1178260"/>
                  <a:ext cx="171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200B76-3547-44C2-A730-C15170FC8B40}"/>
                    </a:ext>
                  </a:extLst>
                </p14:cNvPr>
                <p14:cNvContentPartPr/>
                <p14:nvPr/>
              </p14:nvContentPartPr>
              <p14:xfrm>
                <a:off x="9561630" y="1185820"/>
                <a:ext cx="169560" cy="51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200B76-3547-44C2-A730-C15170FC8B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52630" y="1177180"/>
                  <a:ext cx="187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F4A6B7-090B-403C-9556-1513C3847E3E}"/>
                    </a:ext>
                  </a:extLst>
                </p14:cNvPr>
                <p14:cNvContentPartPr/>
                <p14:nvPr/>
              </p14:nvContentPartPr>
              <p14:xfrm>
                <a:off x="9814710" y="1171780"/>
                <a:ext cx="93600" cy="69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F4A6B7-090B-403C-9556-1513C3847E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05710" y="1162780"/>
                  <a:ext cx="111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C8A1AC-DF08-45B7-A40B-24B2FE3FC632}"/>
                    </a:ext>
                  </a:extLst>
                </p14:cNvPr>
                <p14:cNvContentPartPr/>
                <p14:nvPr/>
              </p14:nvContentPartPr>
              <p14:xfrm>
                <a:off x="9778710" y="1116340"/>
                <a:ext cx="161280" cy="55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C8A1AC-DF08-45B7-A40B-24B2FE3FC6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69710" y="1107700"/>
                  <a:ext cx="178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32BF7C-BBA7-4772-B002-0D7B33FCA7EA}"/>
                    </a:ext>
                  </a:extLst>
                </p14:cNvPr>
                <p14:cNvContentPartPr/>
                <p14:nvPr/>
              </p14:nvContentPartPr>
              <p14:xfrm>
                <a:off x="9820830" y="1169620"/>
                <a:ext cx="100080" cy="3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32BF7C-BBA7-4772-B002-0D7B33FCA7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12190" y="1160980"/>
                  <a:ext cx="117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CC551A-E67F-4C7A-8C72-4615F953CB74}"/>
                    </a:ext>
                  </a:extLst>
                </p14:cNvPr>
                <p14:cNvContentPartPr/>
                <p14:nvPr/>
              </p14:nvContentPartPr>
              <p14:xfrm>
                <a:off x="10123950" y="1131460"/>
                <a:ext cx="36360" cy="5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CC551A-E67F-4C7A-8C72-4615F953CB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15310" y="1122820"/>
                  <a:ext cx="54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9E949F-E129-4C7A-928F-1AEC0772C971}"/>
                    </a:ext>
                  </a:extLst>
                </p14:cNvPr>
                <p14:cNvContentPartPr/>
                <p14:nvPr/>
              </p14:nvContentPartPr>
              <p14:xfrm>
                <a:off x="10266150" y="1119220"/>
                <a:ext cx="104040" cy="86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9E949F-E129-4C7A-928F-1AEC0772C9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57150" y="1110580"/>
                  <a:ext cx="121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25D709-D220-45EF-9083-7552C277606D}"/>
                    </a:ext>
                  </a:extLst>
                </p14:cNvPr>
                <p14:cNvContentPartPr/>
                <p14:nvPr/>
              </p14:nvContentPartPr>
              <p14:xfrm>
                <a:off x="9644790" y="1302460"/>
                <a:ext cx="218520" cy="159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25D709-D220-45EF-9083-7552C27760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35790" y="1293460"/>
                  <a:ext cx="236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8A1129-62E1-464C-A1D1-CABF05B3B615}"/>
                    </a:ext>
                  </a:extLst>
                </p14:cNvPr>
                <p14:cNvContentPartPr/>
                <p14:nvPr/>
              </p14:nvContentPartPr>
              <p14:xfrm>
                <a:off x="9916230" y="1347460"/>
                <a:ext cx="227160" cy="58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8A1129-62E1-464C-A1D1-CABF05B3B6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07590" y="1338460"/>
                  <a:ext cx="244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AF15DC-9E7D-41EB-9B42-676866CE2BE3}"/>
                    </a:ext>
                  </a:extLst>
                </p14:cNvPr>
                <p14:cNvContentPartPr/>
                <p14:nvPr/>
              </p14:nvContentPartPr>
              <p14:xfrm>
                <a:off x="9952230" y="1392100"/>
                <a:ext cx="129600" cy="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AF15DC-9E7D-41EB-9B42-676866CE2B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43590" y="1383100"/>
                  <a:ext cx="147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9EA8A9-6814-4110-835D-1B734D5FEE93}"/>
                    </a:ext>
                  </a:extLst>
                </p14:cNvPr>
                <p14:cNvContentPartPr/>
                <p14:nvPr/>
              </p14:nvContentPartPr>
              <p14:xfrm>
                <a:off x="10283070" y="1339180"/>
                <a:ext cx="254520" cy="45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9EA8A9-6814-4110-835D-1B734D5FEE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74070" y="1330180"/>
                  <a:ext cx="272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227B85-0118-48B5-B4A7-97C57FEEA244}"/>
                    </a:ext>
                  </a:extLst>
                </p14:cNvPr>
                <p14:cNvContentPartPr/>
                <p14:nvPr/>
              </p14:nvContentPartPr>
              <p14:xfrm>
                <a:off x="10548030" y="1347100"/>
                <a:ext cx="195480" cy="27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227B85-0118-48B5-B4A7-97C57FEEA2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39030" y="1338460"/>
                  <a:ext cx="213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E4E09A-95E6-4BB3-A079-D0C310B3DC3D}"/>
                    </a:ext>
                  </a:extLst>
                </p14:cNvPr>
                <p14:cNvContentPartPr/>
                <p14:nvPr/>
              </p14:nvContentPartPr>
              <p14:xfrm>
                <a:off x="10575390" y="1251700"/>
                <a:ext cx="159120" cy="74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E4E09A-95E6-4BB3-A079-D0C310B3DC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66750" y="1243060"/>
                  <a:ext cx="17676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CC53EB2-D24A-49F1-91E5-F3DB952EBC84}"/>
              </a:ext>
            </a:extLst>
          </p:cNvPr>
          <p:cNvGrpSpPr/>
          <p:nvPr/>
        </p:nvGrpSpPr>
        <p:grpSpPr>
          <a:xfrm>
            <a:off x="2884350" y="2852620"/>
            <a:ext cx="1876320" cy="388440"/>
            <a:chOff x="2884350" y="2852620"/>
            <a:chExt cx="187632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A40B21-644B-41BD-8237-701E7716142F}"/>
                    </a:ext>
                  </a:extLst>
                </p14:cNvPr>
                <p14:cNvContentPartPr/>
                <p14:nvPr/>
              </p14:nvContentPartPr>
              <p14:xfrm>
                <a:off x="2884350" y="2950540"/>
                <a:ext cx="777240" cy="290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A40B21-644B-41BD-8237-701E771614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75350" y="2941900"/>
                  <a:ext cx="794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C0C811-A4F5-4838-AD00-11FD03772AEE}"/>
                    </a:ext>
                  </a:extLst>
                </p14:cNvPr>
                <p14:cNvContentPartPr/>
                <p14:nvPr/>
              </p14:nvContentPartPr>
              <p14:xfrm>
                <a:off x="3965790" y="2945500"/>
                <a:ext cx="462960" cy="283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C0C811-A4F5-4838-AD00-11FD03772A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56790" y="2936500"/>
                  <a:ext cx="480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094078-A1F3-437D-B74B-E116928C8475}"/>
                    </a:ext>
                  </a:extLst>
                </p14:cNvPr>
                <p14:cNvContentPartPr/>
                <p14:nvPr/>
              </p14:nvContentPartPr>
              <p14:xfrm>
                <a:off x="3450630" y="2874940"/>
                <a:ext cx="358560" cy="82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094078-A1F3-437D-B74B-E116928C84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1990" y="2865940"/>
                  <a:ext cx="376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EB531C-68E4-41A2-98C7-990B7C623152}"/>
                    </a:ext>
                  </a:extLst>
                </p14:cNvPr>
                <p14:cNvContentPartPr/>
                <p14:nvPr/>
              </p14:nvContentPartPr>
              <p14:xfrm>
                <a:off x="3830070" y="2888980"/>
                <a:ext cx="206640" cy="81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EB531C-68E4-41A2-98C7-990B7C6231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21070" y="2880340"/>
                  <a:ext cx="224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7DF295-7FAA-4C3A-9F15-D8F8DD1B0F48}"/>
                    </a:ext>
                  </a:extLst>
                </p14:cNvPr>
                <p14:cNvContentPartPr/>
                <p14:nvPr/>
              </p14:nvContentPartPr>
              <p14:xfrm>
                <a:off x="3778590" y="2852620"/>
                <a:ext cx="982080" cy="31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7DF295-7FAA-4C3A-9F15-D8F8DD1B0F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69950" y="2843620"/>
                  <a:ext cx="9997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459C5D-F9F3-4377-8F9A-8EA20E485310}"/>
              </a:ext>
            </a:extLst>
          </p:cNvPr>
          <p:cNvGrpSpPr/>
          <p:nvPr/>
        </p:nvGrpSpPr>
        <p:grpSpPr>
          <a:xfrm>
            <a:off x="4900350" y="2685940"/>
            <a:ext cx="4153680" cy="196200"/>
            <a:chOff x="4900350" y="2685940"/>
            <a:chExt cx="415368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72CDCB5-1007-43FE-B6AF-06597145CE1F}"/>
                    </a:ext>
                  </a:extLst>
                </p14:cNvPr>
                <p14:cNvContentPartPr/>
                <p14:nvPr/>
              </p14:nvContentPartPr>
              <p14:xfrm>
                <a:off x="4900350" y="2727340"/>
                <a:ext cx="83160" cy="138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72CDCB5-1007-43FE-B6AF-06597145CE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1350" y="2718340"/>
                  <a:ext cx="100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DB56FB-F88D-413D-A3CA-59B62129B8C3}"/>
                    </a:ext>
                  </a:extLst>
                </p14:cNvPr>
                <p14:cNvContentPartPr/>
                <p14:nvPr/>
              </p14:nvContentPartPr>
              <p14:xfrm>
                <a:off x="4900710" y="2705740"/>
                <a:ext cx="206640" cy="166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DB56FB-F88D-413D-A3CA-59B62129B8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91710" y="2697100"/>
                  <a:ext cx="22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F68533-7AD5-47C2-B075-17183EAB5E49}"/>
                    </a:ext>
                  </a:extLst>
                </p14:cNvPr>
                <p14:cNvContentPartPr/>
                <p14:nvPr/>
              </p14:nvContentPartPr>
              <p14:xfrm>
                <a:off x="5128950" y="2781340"/>
                <a:ext cx="64080" cy="63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F68533-7AD5-47C2-B075-17183EAB5E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20310" y="2772700"/>
                  <a:ext cx="81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E032267-6A15-4FDF-B6AA-428FBA8FFD5D}"/>
                    </a:ext>
                  </a:extLst>
                </p14:cNvPr>
                <p14:cNvContentPartPr/>
                <p14:nvPr/>
              </p14:nvContentPartPr>
              <p14:xfrm>
                <a:off x="5192670" y="2781340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E032267-6A15-4FDF-B6AA-428FBA8FFD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4030" y="2772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035DBE-B9FE-4127-9A9E-61FA9D4E089A}"/>
                    </a:ext>
                  </a:extLst>
                </p14:cNvPr>
                <p14:cNvContentPartPr/>
                <p14:nvPr/>
              </p14:nvContentPartPr>
              <p14:xfrm>
                <a:off x="5192670" y="2766220"/>
                <a:ext cx="237600" cy="86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035DBE-B9FE-4127-9A9E-61FA9D4E08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84030" y="2757220"/>
                  <a:ext cx="255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069684A-C9F8-41AB-916A-49B1578A604D}"/>
                    </a:ext>
                  </a:extLst>
                </p14:cNvPr>
                <p14:cNvContentPartPr/>
                <p14:nvPr/>
              </p14:nvContentPartPr>
              <p14:xfrm>
                <a:off x="5269350" y="2809060"/>
                <a:ext cx="142200" cy="5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069684A-C9F8-41AB-916A-49B1578A60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60350" y="2800060"/>
                  <a:ext cx="159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BA9AB5-4CE8-4EE1-A4B7-05E7CD56C40A}"/>
                    </a:ext>
                  </a:extLst>
                </p14:cNvPr>
                <p14:cNvContentPartPr/>
                <p14:nvPr/>
              </p14:nvContentPartPr>
              <p14:xfrm>
                <a:off x="5435670" y="2772700"/>
                <a:ext cx="187560" cy="82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BA9AB5-4CE8-4EE1-A4B7-05E7CD56C40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26670" y="2764060"/>
                  <a:ext cx="205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765299-F156-4A32-AB7F-6147F6EE210C}"/>
                    </a:ext>
                  </a:extLst>
                </p14:cNvPr>
                <p14:cNvContentPartPr/>
                <p14:nvPr/>
              </p14:nvContentPartPr>
              <p14:xfrm>
                <a:off x="5455470" y="2811940"/>
                <a:ext cx="127440" cy="11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765299-F156-4A32-AB7F-6147F6EE210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46470" y="2802940"/>
                  <a:ext cx="145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E7931C-D827-44B5-815C-632819EBCC71}"/>
                    </a:ext>
                  </a:extLst>
                </p14:cNvPr>
                <p14:cNvContentPartPr/>
                <p14:nvPr/>
              </p14:nvContentPartPr>
              <p14:xfrm>
                <a:off x="5761110" y="2811940"/>
                <a:ext cx="25560" cy="3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E7931C-D827-44B5-815C-632819EBCC7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52110" y="2802940"/>
                  <a:ext cx="4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48C2942-1D83-4CD7-8BEB-C28922BBB47F}"/>
                    </a:ext>
                  </a:extLst>
                </p14:cNvPr>
                <p14:cNvContentPartPr/>
                <p14:nvPr/>
              </p14:nvContentPartPr>
              <p14:xfrm>
                <a:off x="5646270" y="2803660"/>
                <a:ext cx="140400" cy="78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48C2942-1D83-4CD7-8BEB-C28922BBB47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37270" y="2795020"/>
                  <a:ext cx="158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E1321E3-53C7-4D7D-8DC1-FFE8AD6EE926}"/>
                    </a:ext>
                  </a:extLst>
                </p14:cNvPr>
                <p14:cNvContentPartPr/>
                <p14:nvPr/>
              </p14:nvContentPartPr>
              <p14:xfrm>
                <a:off x="5685510" y="2791060"/>
                <a:ext cx="71280" cy="11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E1321E3-53C7-4D7D-8DC1-FFE8AD6EE9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76510" y="2782060"/>
                  <a:ext cx="88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33AB05C-E96F-48E8-9E0C-49D20544749A}"/>
                    </a:ext>
                  </a:extLst>
                </p14:cNvPr>
                <p14:cNvContentPartPr/>
                <p14:nvPr/>
              </p14:nvContentPartPr>
              <p14:xfrm>
                <a:off x="5656710" y="2802220"/>
                <a:ext cx="112680" cy="2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33AB05C-E96F-48E8-9E0C-49D20544749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48070" y="2793580"/>
                  <a:ext cx="130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59980C3-D69F-4B5D-A2C0-8DE8C1429045}"/>
                    </a:ext>
                  </a:extLst>
                </p14:cNvPr>
                <p14:cNvContentPartPr/>
                <p14:nvPr/>
              </p14:nvContentPartPr>
              <p14:xfrm>
                <a:off x="5790270" y="2797540"/>
                <a:ext cx="123480" cy="6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59980C3-D69F-4B5D-A2C0-8DE8C142904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81270" y="2788900"/>
                  <a:ext cx="14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DB2622-FF30-48BC-BD09-5E52086A4893}"/>
                    </a:ext>
                  </a:extLst>
                </p14:cNvPr>
                <p14:cNvContentPartPr/>
                <p14:nvPr/>
              </p14:nvContentPartPr>
              <p14:xfrm>
                <a:off x="5942190" y="2813740"/>
                <a:ext cx="132120" cy="59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DB2622-FF30-48BC-BD09-5E52086A48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33550" y="2805100"/>
                  <a:ext cx="14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303D550-CB5E-4DA3-8472-398CE08AC2B6}"/>
                    </a:ext>
                  </a:extLst>
                </p14:cNvPr>
                <p14:cNvContentPartPr/>
                <p14:nvPr/>
              </p14:nvContentPartPr>
              <p14:xfrm>
                <a:off x="5995830" y="2775580"/>
                <a:ext cx="100080" cy="3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303D550-CB5E-4DA3-8472-398CE08AC2B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87190" y="2766940"/>
                  <a:ext cx="117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B41FE0F-34AE-4D9B-853B-7310EB0617D6}"/>
                    </a:ext>
                  </a:extLst>
                </p14:cNvPr>
                <p14:cNvContentPartPr/>
                <p14:nvPr/>
              </p14:nvContentPartPr>
              <p14:xfrm>
                <a:off x="5970270" y="2810140"/>
                <a:ext cx="84960" cy="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B41FE0F-34AE-4D9B-853B-7310EB0617D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61630" y="2801140"/>
                  <a:ext cx="102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5A86D23-3B23-4A88-89C4-C7DDD8EBCFD9}"/>
                    </a:ext>
                  </a:extLst>
                </p14:cNvPr>
                <p14:cNvContentPartPr/>
                <p14:nvPr/>
              </p14:nvContentPartPr>
              <p14:xfrm>
                <a:off x="5970270" y="2810140"/>
                <a:ext cx="362880" cy="59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5A86D23-3B23-4A88-89C4-C7DDD8EBCFD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61630" y="2801140"/>
                  <a:ext cx="380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3EFF8F-ABFF-41EB-BB55-39990962F69E}"/>
                    </a:ext>
                  </a:extLst>
                </p14:cNvPr>
                <p14:cNvContentPartPr/>
                <p14:nvPr/>
              </p14:nvContentPartPr>
              <p14:xfrm>
                <a:off x="6284190" y="2796460"/>
                <a:ext cx="144360" cy="66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3EFF8F-ABFF-41EB-BB55-39990962F69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75190" y="2787820"/>
                  <a:ext cx="162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382948-F566-4991-8DDB-9DE24479BBD4}"/>
                    </a:ext>
                  </a:extLst>
                </p14:cNvPr>
                <p14:cNvContentPartPr/>
                <p14:nvPr/>
              </p14:nvContentPartPr>
              <p14:xfrm>
                <a:off x="6652830" y="2728060"/>
                <a:ext cx="68040" cy="120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382948-F566-4991-8DDB-9DE24479BBD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643830" y="2719060"/>
                  <a:ext cx="85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2B4549A-6F1A-4BCE-A8DA-7C91AF3BA125}"/>
                    </a:ext>
                  </a:extLst>
                </p14:cNvPr>
                <p14:cNvContentPartPr/>
                <p14:nvPr/>
              </p14:nvContentPartPr>
              <p14:xfrm>
                <a:off x="6627270" y="2705380"/>
                <a:ext cx="259920" cy="147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2B4549A-6F1A-4BCE-A8DA-7C91AF3BA12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18630" y="2696740"/>
                  <a:ext cx="277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79F447B-FB6B-4AE9-B6C4-92A1AAF57AD8}"/>
                    </a:ext>
                  </a:extLst>
                </p14:cNvPr>
                <p14:cNvContentPartPr/>
                <p14:nvPr/>
              </p14:nvContentPartPr>
              <p14:xfrm>
                <a:off x="6959910" y="2765140"/>
                <a:ext cx="272160" cy="86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79F447B-FB6B-4AE9-B6C4-92A1AAF57AD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51270" y="2756500"/>
                  <a:ext cx="289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BBE9C-37E5-48EA-BFF1-DB736C94701C}"/>
                    </a:ext>
                  </a:extLst>
                </p14:cNvPr>
                <p14:cNvContentPartPr/>
                <p14:nvPr/>
              </p14:nvContentPartPr>
              <p14:xfrm>
                <a:off x="7030110" y="2822380"/>
                <a:ext cx="161280" cy="5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BBE9C-37E5-48EA-BFF1-DB736C9470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21110" y="2813380"/>
                  <a:ext cx="178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B07D9C-9E37-49A7-B938-9B40D7C04438}"/>
                    </a:ext>
                  </a:extLst>
                </p14:cNvPr>
                <p14:cNvContentPartPr/>
                <p14:nvPr/>
              </p14:nvContentPartPr>
              <p14:xfrm>
                <a:off x="7210110" y="2766220"/>
                <a:ext cx="150840" cy="78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B07D9C-9E37-49A7-B938-9B40D7C0443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01470" y="2757220"/>
                  <a:ext cx="168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17035C-26B3-4AFC-91BC-9BDB1982624C}"/>
                    </a:ext>
                  </a:extLst>
                </p14:cNvPr>
                <p14:cNvContentPartPr/>
                <p14:nvPr/>
              </p14:nvContentPartPr>
              <p14:xfrm>
                <a:off x="7424310" y="2752900"/>
                <a:ext cx="184680" cy="101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17035C-26B3-4AFC-91BC-9BDB198262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415310" y="2743900"/>
                  <a:ext cx="202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5E2A250-E917-4793-A28F-F1DFB1DCCEDD}"/>
                    </a:ext>
                  </a:extLst>
                </p14:cNvPr>
                <p14:cNvContentPartPr/>
                <p14:nvPr/>
              </p14:nvContentPartPr>
              <p14:xfrm>
                <a:off x="7485510" y="2820580"/>
                <a:ext cx="127440" cy="2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5E2A250-E917-4793-A28F-F1DFB1DCCED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76870" y="2811580"/>
                  <a:ext cx="145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42CE59-AF41-4D99-A5DB-A9440AEC3786}"/>
                    </a:ext>
                  </a:extLst>
                </p14:cNvPr>
                <p14:cNvContentPartPr/>
                <p14:nvPr/>
              </p14:nvContentPartPr>
              <p14:xfrm>
                <a:off x="7818510" y="2753620"/>
                <a:ext cx="12960" cy="96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42CE59-AF41-4D99-A5DB-A9440AEC378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09510" y="2744980"/>
                  <a:ext cx="30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28AAB8C-85B0-43B1-956D-BA107003B091}"/>
                    </a:ext>
                  </a:extLst>
                </p14:cNvPr>
                <p14:cNvContentPartPr/>
                <p14:nvPr/>
              </p14:nvContentPartPr>
              <p14:xfrm>
                <a:off x="7740030" y="2739220"/>
                <a:ext cx="273600" cy="39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28AAB8C-85B0-43B1-956D-BA107003B0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31030" y="2730580"/>
                  <a:ext cx="291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8B320B-A822-4B8E-B20E-FC283D5ED802}"/>
                    </a:ext>
                  </a:extLst>
                </p14:cNvPr>
                <p14:cNvContentPartPr/>
                <p14:nvPr/>
              </p14:nvContentPartPr>
              <p14:xfrm>
                <a:off x="8042070" y="2732740"/>
                <a:ext cx="202320" cy="139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8B320B-A822-4B8E-B20E-FC283D5ED8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33430" y="2723740"/>
                  <a:ext cx="219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054A76-1848-40B6-ABD8-8CDB2D10F206}"/>
                    </a:ext>
                  </a:extLst>
                </p14:cNvPr>
                <p14:cNvContentPartPr/>
                <p14:nvPr/>
              </p14:nvContentPartPr>
              <p14:xfrm>
                <a:off x="8296590" y="2730940"/>
                <a:ext cx="157680" cy="120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054A76-1848-40B6-ABD8-8CDB2D10F20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87950" y="2721940"/>
                  <a:ext cx="17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63FC17-68BD-41D0-8D93-6E02B63B5559}"/>
                    </a:ext>
                  </a:extLst>
                </p14:cNvPr>
                <p14:cNvContentPartPr/>
                <p14:nvPr/>
              </p14:nvContentPartPr>
              <p14:xfrm>
                <a:off x="8455350" y="2754700"/>
                <a:ext cx="208800" cy="9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63FC17-68BD-41D0-8D93-6E02B63B555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46350" y="2745700"/>
                  <a:ext cx="226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168A7C-AC86-47B2-97A5-A32C827599C0}"/>
                    </a:ext>
                  </a:extLst>
                </p14:cNvPr>
                <p14:cNvContentPartPr/>
                <p14:nvPr/>
              </p14:nvContentPartPr>
              <p14:xfrm>
                <a:off x="8521950" y="2685940"/>
                <a:ext cx="138240" cy="16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168A7C-AC86-47B2-97A5-A32C827599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12950" y="2677300"/>
                  <a:ext cx="155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D5C7EF-8968-433D-9404-4614741D4CB0}"/>
                    </a:ext>
                  </a:extLst>
                </p14:cNvPr>
                <p14:cNvContentPartPr/>
                <p14:nvPr/>
              </p14:nvContentPartPr>
              <p14:xfrm>
                <a:off x="8424750" y="2702140"/>
                <a:ext cx="425880" cy="157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D5C7EF-8968-433D-9404-4614741D4CB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16110" y="2693500"/>
                  <a:ext cx="443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A29FF0-D139-4006-A94E-9133F8E454C0}"/>
                    </a:ext>
                  </a:extLst>
                </p14:cNvPr>
                <p14:cNvContentPartPr/>
                <p14:nvPr/>
              </p14:nvContentPartPr>
              <p14:xfrm>
                <a:off x="9038910" y="2841460"/>
                <a:ext cx="15120" cy="6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A29FF0-D139-4006-A94E-9133F8E454C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30270" y="283246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57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61193-8038-44E8-9D28-46C0E35F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978567"/>
            <a:ext cx="11330765" cy="5279357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Do not confuse (</a:t>
            </a:r>
            <a:r>
              <a:rPr lang="en-US" altLang="en-US" b="1" i="1" dirty="0"/>
              <a:t>y == true</a:t>
            </a:r>
            <a:r>
              <a:rPr lang="en-US" altLang="en-US" dirty="0"/>
              <a:t>) which evaluates the expression - y is false and therefore </a:t>
            </a:r>
            <a:r>
              <a:rPr lang="en-US" altLang="en-US" b="1" i="1" dirty="0"/>
              <a:t>false == true </a:t>
            </a:r>
            <a:r>
              <a:rPr lang="en-US" altLang="en-US" dirty="0"/>
              <a:t>which</a:t>
            </a:r>
            <a:r>
              <a:rPr lang="en-US" altLang="en-US" b="1" i="1" dirty="0"/>
              <a:t> </a:t>
            </a:r>
            <a:r>
              <a:rPr lang="en-US" altLang="en-US" dirty="0"/>
              <a:t>is false and therefore  </a:t>
            </a:r>
            <a:r>
              <a:rPr lang="en-US" altLang="en-US" u="sng" dirty="0"/>
              <a:t>returns </a:t>
            </a:r>
            <a:r>
              <a:rPr lang="en-US" altLang="en-US" b="1" i="1" u="sng" dirty="0"/>
              <a:t>false</a:t>
            </a:r>
            <a:r>
              <a:rPr lang="en-US" altLang="en-US" dirty="0"/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</a:rPr>
              <a:t>Whereas</a:t>
            </a:r>
            <a:r>
              <a:rPr lang="en-US" altLang="en-US" b="1" i="1" dirty="0">
                <a:latin typeface="Consolas" panose="020B0609020204030204" pitchFamily="49" charset="0"/>
              </a:rPr>
              <a:t> (y = true</a:t>
            </a:r>
            <a:r>
              <a:rPr lang="en-US" altLang="en-US" dirty="0">
                <a:latin typeface="Consolas" panose="020B0609020204030204" pitchFamily="49" charset="0"/>
              </a:rPr>
              <a:t>) </a:t>
            </a:r>
            <a:r>
              <a:rPr lang="en-US" altLang="en-US" b="1" dirty="0">
                <a:latin typeface="Consolas" panose="020B0609020204030204" pitchFamily="49" charset="0"/>
              </a:rPr>
              <a:t>assigns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b="1" i="1" dirty="0">
                <a:latin typeface="Consolas" panose="020B0609020204030204" pitchFamily="49" charset="0"/>
              </a:rPr>
              <a:t>y</a:t>
            </a:r>
            <a:r>
              <a:rPr lang="en-US" altLang="en-US" dirty="0">
                <a:latin typeface="Consolas" panose="020B0609020204030204" pitchFamily="49" charset="0"/>
              </a:rPr>
              <a:t> with the value </a:t>
            </a:r>
            <a:r>
              <a:rPr lang="en-US" altLang="en-US" b="1" i="1" dirty="0">
                <a:latin typeface="Consolas" panose="020B0609020204030204" pitchFamily="49" charset="0"/>
              </a:rPr>
              <a:t>true </a:t>
            </a:r>
            <a:r>
              <a:rPr lang="en-US" altLang="en-US" dirty="0">
                <a:latin typeface="Consolas" panose="020B0609020204030204" pitchFamily="49" charset="0"/>
              </a:rPr>
              <a:t>and then </a:t>
            </a:r>
            <a:r>
              <a:rPr lang="en-US" altLang="en-US" u="sng" dirty="0">
                <a:latin typeface="Consolas" panose="020B0609020204030204" pitchFamily="49" charset="0"/>
              </a:rPr>
              <a:t>returns </a:t>
            </a:r>
            <a:r>
              <a:rPr lang="en-US" altLang="en-US" b="1" i="1" u="sng" dirty="0">
                <a:latin typeface="Consolas" panose="020B0609020204030204" pitchFamily="49" charset="0"/>
              </a:rPr>
              <a:t>true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Watch out for assignment vs quality – Exam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86986-D9CC-4B28-A372-1067D16B52A7}"/>
              </a:ext>
            </a:extLst>
          </p:cNvPr>
          <p:cNvSpPr txBox="1"/>
          <p:nvPr/>
        </p:nvSpPr>
        <p:spPr>
          <a:xfrm>
            <a:off x="714646" y="813091"/>
            <a:ext cx="6136104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//Outputs true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6A71C-4882-415D-898F-5C23288C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4740441"/>
            <a:ext cx="10079326" cy="76200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/>
              <a:t>NOTE</a:t>
            </a:r>
            <a:r>
              <a:rPr lang="en-US" altLang="en-US" dirty="0"/>
              <a:t>  - in the exam you may be presented with </a:t>
            </a:r>
            <a:r>
              <a:rPr lang="en-US" altLang="en-US" dirty="0" err="1"/>
              <a:t>classnames</a:t>
            </a:r>
            <a:r>
              <a:rPr lang="en-US" altLang="en-US" dirty="0"/>
              <a:t> that you are unfamiliar with.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u="sng" dirty="0">
                <a:latin typeface="Consolas" panose="020B0609020204030204" pitchFamily="49" charset="0"/>
              </a:rPr>
              <a:t>This shouldn’t stop you from answering the question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7FB7-02CD-42C0-8D08-C9A0B064EFC7}"/>
              </a:ext>
            </a:extLst>
          </p:cNvPr>
          <p:cNvSpPr txBox="1"/>
          <p:nvPr/>
        </p:nvSpPr>
        <p:spPr>
          <a:xfrm>
            <a:off x="708990" y="844677"/>
            <a:ext cx="10937578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testFile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”); 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testFile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//Outputs false – x and y are two distinct objects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//Outputs true – z point to the same object as z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514C80-BC12-4AE5-BE13-EBA7AB6DA788}"/>
                  </a:ext>
                </a:extLst>
              </p14:cNvPr>
              <p14:cNvContentPartPr/>
              <p14:nvPr/>
            </p14:nvContentPartPr>
            <p14:xfrm>
              <a:off x="-520530" y="4823980"/>
              <a:ext cx="684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514C80-BC12-4AE5-BE13-EBA7AB6DA7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29530" y="4814980"/>
                <a:ext cx="24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12AB67F-367C-4794-A2A8-7847F49EE5ED}"/>
              </a:ext>
            </a:extLst>
          </p:cNvPr>
          <p:cNvGrpSpPr/>
          <p:nvPr/>
        </p:nvGrpSpPr>
        <p:grpSpPr>
          <a:xfrm>
            <a:off x="1301212" y="57940"/>
            <a:ext cx="4508640" cy="1416960"/>
            <a:chOff x="1301212" y="57940"/>
            <a:chExt cx="4508640" cy="14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F32A9D-CF0E-44F1-BE3D-2561145A94D6}"/>
                    </a:ext>
                  </a:extLst>
                </p14:cNvPr>
                <p14:cNvContentPartPr/>
                <p14:nvPr/>
              </p14:nvContentPartPr>
              <p14:xfrm>
                <a:off x="4141612" y="57940"/>
                <a:ext cx="1668240" cy="68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F32A9D-CF0E-44F1-BE3D-2561145A94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2972" y="48940"/>
                  <a:ext cx="168588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759988-86D4-4EE2-8925-B24689563F29}"/>
                    </a:ext>
                  </a:extLst>
                </p14:cNvPr>
                <p14:cNvContentPartPr/>
                <p14:nvPr/>
              </p14:nvContentPartPr>
              <p14:xfrm>
                <a:off x="5322052" y="252340"/>
                <a:ext cx="186840" cy="78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759988-86D4-4EE2-8925-B24689563F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13412" y="243700"/>
                  <a:ext cx="204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F22759-C975-4757-B942-918C2666B2B1}"/>
                    </a:ext>
                  </a:extLst>
                </p14:cNvPr>
                <p14:cNvContentPartPr/>
                <p14:nvPr/>
              </p14:nvContentPartPr>
              <p14:xfrm>
                <a:off x="5245732" y="208420"/>
                <a:ext cx="252720" cy="153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F22759-C975-4757-B942-918C2666B2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37092" y="199780"/>
                  <a:ext cx="270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07E843-7BB4-4568-B0CF-8A39E8E7CD30}"/>
                    </a:ext>
                  </a:extLst>
                </p14:cNvPr>
                <p14:cNvContentPartPr/>
                <p14:nvPr/>
              </p14:nvContentPartPr>
              <p14:xfrm>
                <a:off x="4798612" y="476620"/>
                <a:ext cx="189000" cy="73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07E843-7BB4-4568-B0CF-8A39E8E7CD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9972" y="467620"/>
                  <a:ext cx="206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374A3B-E342-47B4-B589-B670DB30DEE3}"/>
                    </a:ext>
                  </a:extLst>
                </p14:cNvPr>
                <p14:cNvContentPartPr/>
                <p14:nvPr/>
              </p14:nvContentPartPr>
              <p14:xfrm>
                <a:off x="4866652" y="440260"/>
                <a:ext cx="201600" cy="19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374A3B-E342-47B4-B589-B670DB30DE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57652" y="431620"/>
                  <a:ext cx="219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587B33-7AC3-4564-A162-0D35368547A8}"/>
                    </a:ext>
                  </a:extLst>
                </p14:cNvPr>
                <p14:cNvContentPartPr/>
                <p14:nvPr/>
              </p14:nvContentPartPr>
              <p14:xfrm>
                <a:off x="1301212" y="887020"/>
                <a:ext cx="353520" cy="292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587B33-7AC3-4564-A162-0D35368547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92212" y="878020"/>
                  <a:ext cx="371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FD86BB-DCF0-400B-9F96-9C6FAD0D845C}"/>
                    </a:ext>
                  </a:extLst>
                </p14:cNvPr>
                <p14:cNvContentPartPr/>
                <p14:nvPr/>
              </p14:nvContentPartPr>
              <p14:xfrm>
                <a:off x="1588132" y="233980"/>
                <a:ext cx="3484440" cy="685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FD86BB-DCF0-400B-9F96-9C6FAD0D84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9132" y="224980"/>
                  <a:ext cx="350208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97A97A-5FD1-4E42-B9D4-E0A3FAD6ABD6}"/>
                    </a:ext>
                  </a:extLst>
                </p14:cNvPr>
                <p14:cNvContentPartPr/>
                <p14:nvPr/>
              </p14:nvContentPartPr>
              <p14:xfrm>
                <a:off x="5006332" y="165580"/>
                <a:ext cx="219240" cy="157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97A97A-5FD1-4E42-B9D4-E0A3FAD6AB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97692" y="156940"/>
                  <a:ext cx="236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C8F039-15A5-4B26-A73D-1C80C01ADC4A}"/>
                    </a:ext>
                  </a:extLst>
                </p14:cNvPr>
                <p14:cNvContentPartPr/>
                <p14:nvPr/>
              </p14:nvContentPartPr>
              <p14:xfrm>
                <a:off x="1611532" y="619540"/>
                <a:ext cx="3058200" cy="855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C8F039-15A5-4B26-A73D-1C80C01ADC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02532" y="610900"/>
                  <a:ext cx="307584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38F0BA-D2B8-4268-848E-BAF15B33A131}"/>
                    </a:ext>
                  </a:extLst>
                </p14:cNvPr>
                <p14:cNvContentPartPr/>
                <p14:nvPr/>
              </p14:nvContentPartPr>
              <p14:xfrm>
                <a:off x="4501972" y="544300"/>
                <a:ext cx="231840" cy="159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38F0BA-D2B8-4268-848E-BAF15B33A1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93332" y="535300"/>
                  <a:ext cx="2494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75D13F-1EFE-43EE-A672-3A4F0CB502C2}"/>
              </a:ext>
            </a:extLst>
          </p:cNvPr>
          <p:cNvGrpSpPr/>
          <p:nvPr/>
        </p:nvGrpSpPr>
        <p:grpSpPr>
          <a:xfrm>
            <a:off x="5955652" y="190420"/>
            <a:ext cx="1085400" cy="233280"/>
            <a:chOff x="5955652" y="190420"/>
            <a:chExt cx="108540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A1A3DA-DD2F-4066-A2E7-7768C03FDAD8}"/>
                    </a:ext>
                  </a:extLst>
                </p14:cNvPr>
                <p14:cNvContentPartPr/>
                <p14:nvPr/>
              </p14:nvContentPartPr>
              <p14:xfrm>
                <a:off x="5955652" y="199780"/>
                <a:ext cx="265320" cy="223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A1A3DA-DD2F-4066-A2E7-7768C03FDA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47012" y="190780"/>
                  <a:ext cx="282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58F824-3778-4239-845C-076D9467A7E6}"/>
                    </a:ext>
                  </a:extLst>
                </p14:cNvPr>
                <p14:cNvContentPartPr/>
                <p14:nvPr/>
              </p14:nvContentPartPr>
              <p14:xfrm>
                <a:off x="6288292" y="300940"/>
                <a:ext cx="151200" cy="75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58F824-3778-4239-845C-076D9467A7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9292" y="292300"/>
                  <a:ext cx="168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702544-ED69-454A-85A2-DAC764159CCB}"/>
                    </a:ext>
                  </a:extLst>
                </p14:cNvPr>
                <p14:cNvContentPartPr/>
                <p14:nvPr/>
              </p14:nvContentPartPr>
              <p14:xfrm>
                <a:off x="6241852" y="220660"/>
                <a:ext cx="167760" cy="80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702544-ED69-454A-85A2-DAC764159C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3212" y="211660"/>
                  <a:ext cx="185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AE94EEA-4300-44D7-992E-2EEEB540B2E2}"/>
                    </a:ext>
                  </a:extLst>
                </p14:cNvPr>
                <p14:cNvContentPartPr/>
                <p14:nvPr/>
              </p14:nvContentPartPr>
              <p14:xfrm>
                <a:off x="6250492" y="290500"/>
                <a:ext cx="172080" cy="1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AE94EEA-4300-44D7-992E-2EEEB540B2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1492" y="281860"/>
                  <a:ext cx="18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097129-E610-4397-83B2-1F381308EFC1}"/>
                    </a:ext>
                  </a:extLst>
                </p14:cNvPr>
                <p14:cNvContentPartPr/>
                <p14:nvPr/>
              </p14:nvContentPartPr>
              <p14:xfrm>
                <a:off x="6483412" y="215980"/>
                <a:ext cx="297000" cy="113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097129-E610-4397-83B2-1F381308EF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74412" y="206980"/>
                  <a:ext cx="314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1F63BD-3F01-4147-9F9F-0F7954828FF4}"/>
                    </a:ext>
                  </a:extLst>
                </p14:cNvPr>
                <p14:cNvContentPartPr/>
                <p14:nvPr/>
              </p14:nvContentPartPr>
              <p14:xfrm>
                <a:off x="6553252" y="289780"/>
                <a:ext cx="144720" cy="2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1F63BD-3F01-4147-9F9F-0F7954828F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44252" y="280780"/>
                  <a:ext cx="162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D6AB86-294B-4C31-A942-1484609793C1}"/>
                    </a:ext>
                  </a:extLst>
                </p14:cNvPr>
                <p14:cNvContentPartPr/>
                <p14:nvPr/>
              </p14:nvContentPartPr>
              <p14:xfrm>
                <a:off x="6767092" y="190420"/>
                <a:ext cx="179640" cy="116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D6AB86-294B-4C31-A942-1484609793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8092" y="181420"/>
                  <a:ext cx="197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0BF2B1-70C6-48FA-B43E-8DA1F8E050E6}"/>
                    </a:ext>
                  </a:extLst>
                </p14:cNvPr>
                <p14:cNvContentPartPr/>
                <p14:nvPr/>
              </p14:nvContentPartPr>
              <p14:xfrm>
                <a:off x="7025932" y="287620"/>
                <a:ext cx="15120" cy="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0BF2B1-70C6-48FA-B43E-8DA1F8E050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17292" y="278980"/>
                  <a:ext cx="327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1BA9874-0AF9-4C4C-8BBB-F6D72810967E}"/>
              </a:ext>
            </a:extLst>
          </p:cNvPr>
          <p:cNvGrpSpPr/>
          <p:nvPr/>
        </p:nvGrpSpPr>
        <p:grpSpPr>
          <a:xfrm>
            <a:off x="3055492" y="948580"/>
            <a:ext cx="7626240" cy="2047680"/>
            <a:chOff x="3055492" y="948580"/>
            <a:chExt cx="7626240" cy="20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52A677D-EB10-40CF-A1AF-32A8838B8112}"/>
                    </a:ext>
                  </a:extLst>
                </p14:cNvPr>
                <p14:cNvContentPartPr/>
                <p14:nvPr/>
              </p14:nvContentPartPr>
              <p14:xfrm>
                <a:off x="3055492" y="2386420"/>
                <a:ext cx="1330920" cy="60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52A677D-EB10-40CF-A1AF-32A8838B81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6852" y="2377780"/>
                  <a:ext cx="134856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2E00D7D-6A4C-49E6-BD0F-2E75F1A14788}"/>
                    </a:ext>
                  </a:extLst>
                </p14:cNvPr>
                <p14:cNvContentPartPr/>
                <p14:nvPr/>
              </p14:nvContentPartPr>
              <p14:xfrm>
                <a:off x="3695212" y="1443580"/>
                <a:ext cx="2369160" cy="1013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2E00D7D-6A4C-49E6-BD0F-2E75F1A147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6212" y="1434580"/>
                  <a:ext cx="238680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2CDF07B-FEAB-4A66-8CF5-F5B1094AA22B}"/>
                    </a:ext>
                  </a:extLst>
                </p14:cNvPr>
                <p14:cNvContentPartPr/>
                <p14:nvPr/>
              </p14:nvContentPartPr>
              <p14:xfrm>
                <a:off x="5858092" y="1386340"/>
                <a:ext cx="317880" cy="234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2CDF07B-FEAB-4A66-8CF5-F5B1094AA2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9452" y="1377700"/>
                  <a:ext cx="335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D130AF-BE9D-4904-A59D-D845A10C6256}"/>
                    </a:ext>
                  </a:extLst>
                </p14:cNvPr>
                <p14:cNvContentPartPr/>
                <p14:nvPr/>
              </p14:nvContentPartPr>
              <p14:xfrm>
                <a:off x="6254452" y="1001140"/>
                <a:ext cx="10800" cy="259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D130AF-BE9D-4904-A59D-D845A10C62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5812" y="992140"/>
                  <a:ext cx="28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70E0B3-EB86-4220-997D-01FD53B79946}"/>
                    </a:ext>
                  </a:extLst>
                </p14:cNvPr>
                <p14:cNvContentPartPr/>
                <p14:nvPr/>
              </p14:nvContentPartPr>
              <p14:xfrm>
                <a:off x="6007492" y="969100"/>
                <a:ext cx="488880" cy="107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70E0B3-EB86-4220-997D-01FD53B799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98852" y="960460"/>
                  <a:ext cx="506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2042E9F-E875-4A5B-B7E2-575726D0B0C1}"/>
                    </a:ext>
                  </a:extLst>
                </p14:cNvPr>
                <p14:cNvContentPartPr/>
                <p14:nvPr/>
              </p14:nvContentPartPr>
              <p14:xfrm>
                <a:off x="6395572" y="1091500"/>
                <a:ext cx="28800" cy="169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2042E9F-E875-4A5B-B7E2-575726D0B0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6932" y="1082860"/>
                  <a:ext cx="46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BFF05D-6C9B-4CD8-9D3A-74230EFA8A4E}"/>
                    </a:ext>
                  </a:extLst>
                </p14:cNvPr>
                <p14:cNvContentPartPr/>
                <p14:nvPr/>
              </p14:nvContentPartPr>
              <p14:xfrm>
                <a:off x="6453892" y="1173580"/>
                <a:ext cx="106200" cy="1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BFF05D-6C9B-4CD8-9D3A-74230EFA8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44892" y="1164940"/>
                  <a:ext cx="123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AAB125-E7C0-4302-89EE-8BF613B47D56}"/>
                    </a:ext>
                  </a:extLst>
                </p14:cNvPr>
                <p14:cNvContentPartPr/>
                <p14:nvPr/>
              </p14:nvContentPartPr>
              <p14:xfrm>
                <a:off x="6453892" y="1185820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AAB125-E7C0-4302-89EE-8BF613B47D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44892" y="1177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9F69F1D-DEA1-4E41-A365-9A71CAB7F1D5}"/>
                    </a:ext>
                  </a:extLst>
                </p14:cNvPr>
                <p14:cNvContentPartPr/>
                <p14:nvPr/>
              </p14:nvContentPartPr>
              <p14:xfrm>
                <a:off x="6453892" y="1116340"/>
                <a:ext cx="133920" cy="121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9F69F1D-DEA1-4E41-A365-9A71CAB7F1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44892" y="1107700"/>
                  <a:ext cx="151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29BE5E-0431-4082-8195-DB6FBFDA015D}"/>
                    </a:ext>
                  </a:extLst>
                </p14:cNvPr>
                <p14:cNvContentPartPr/>
                <p14:nvPr/>
              </p14:nvContentPartPr>
              <p14:xfrm>
                <a:off x="6686812" y="1123180"/>
                <a:ext cx="117000" cy="91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29BE5E-0431-4082-8195-DB6FBFDA01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78172" y="1114180"/>
                  <a:ext cx="134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9909A36-DE63-4064-AEF5-089F42AC113A}"/>
                    </a:ext>
                  </a:extLst>
                </p14:cNvPr>
                <p14:cNvContentPartPr/>
                <p14:nvPr/>
              </p14:nvContentPartPr>
              <p14:xfrm>
                <a:off x="6638212" y="1058380"/>
                <a:ext cx="165600" cy="9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9909A36-DE63-4064-AEF5-089F42AC11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9212" y="1049380"/>
                  <a:ext cx="183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6B5156-616F-4D25-BDAF-1FB8C13E49E6}"/>
                    </a:ext>
                  </a:extLst>
                </p14:cNvPr>
                <p14:cNvContentPartPr/>
                <p14:nvPr/>
              </p14:nvContentPartPr>
              <p14:xfrm>
                <a:off x="6803812" y="1126060"/>
                <a:ext cx="3600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6B5156-616F-4D25-BDAF-1FB8C13E49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94812" y="1117060"/>
                  <a:ext cx="5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5494BD0-A10E-4AEB-A179-53CC20E9C52B}"/>
                    </a:ext>
                  </a:extLst>
                </p14:cNvPr>
                <p14:cNvContentPartPr/>
                <p14:nvPr/>
              </p14:nvContentPartPr>
              <p14:xfrm>
                <a:off x="6826132" y="1073500"/>
                <a:ext cx="213120" cy="151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5494BD0-A10E-4AEB-A179-53CC20E9C5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7492" y="1064500"/>
                  <a:ext cx="230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8490558-A3FB-4959-9CBE-7B4199ACD139}"/>
                    </a:ext>
                  </a:extLst>
                </p14:cNvPr>
                <p14:cNvContentPartPr/>
                <p14:nvPr/>
              </p14:nvContentPartPr>
              <p14:xfrm>
                <a:off x="7215292" y="1047580"/>
                <a:ext cx="143640" cy="164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8490558-A3FB-4959-9CBE-7B4199ACD1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06652" y="1038940"/>
                  <a:ext cx="161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BAF91A4-F0DA-4C49-89FD-30D229BFBBCF}"/>
                    </a:ext>
                  </a:extLst>
                </p14:cNvPr>
                <p14:cNvContentPartPr/>
                <p14:nvPr/>
              </p14:nvContentPartPr>
              <p14:xfrm>
                <a:off x="7375492" y="1110580"/>
                <a:ext cx="176400" cy="84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BAF91A4-F0DA-4C49-89FD-30D229BFBB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66852" y="1101940"/>
                  <a:ext cx="194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E1B935B-28FC-4A20-A247-AE0ECD10D165}"/>
                    </a:ext>
                  </a:extLst>
                </p14:cNvPr>
                <p14:cNvContentPartPr/>
                <p14:nvPr/>
              </p14:nvContentPartPr>
              <p14:xfrm>
                <a:off x="7398892" y="1164940"/>
                <a:ext cx="119160" cy="16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E1B935B-28FC-4A20-A247-AE0ECD10D1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90252" y="1156300"/>
                  <a:ext cx="136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1FFED9-39CD-423F-8A52-270E552CC091}"/>
                    </a:ext>
                  </a:extLst>
                </p14:cNvPr>
                <p14:cNvContentPartPr/>
                <p14:nvPr/>
              </p14:nvContentPartPr>
              <p14:xfrm>
                <a:off x="7553692" y="1104100"/>
                <a:ext cx="167760" cy="76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1FFED9-39CD-423F-8A52-270E552CC0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44692" y="1095100"/>
                  <a:ext cx="185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F584467-287B-463C-80D1-387D169B163A}"/>
                    </a:ext>
                  </a:extLst>
                </p14:cNvPr>
                <p14:cNvContentPartPr/>
                <p14:nvPr/>
              </p14:nvContentPartPr>
              <p14:xfrm>
                <a:off x="7712452" y="1092580"/>
                <a:ext cx="256680" cy="86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F584467-287B-463C-80D1-387D169B16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03812" y="1083580"/>
                  <a:ext cx="274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1FE35CB-9444-478F-8920-0BB43394CA6B}"/>
                    </a:ext>
                  </a:extLst>
                </p14:cNvPr>
                <p14:cNvContentPartPr/>
                <p14:nvPr/>
              </p14:nvContentPartPr>
              <p14:xfrm>
                <a:off x="7740172" y="1039300"/>
                <a:ext cx="136080" cy="82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1FE35CB-9444-478F-8920-0BB43394CA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31172" y="1030300"/>
                  <a:ext cx="153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1D69FF-2D4E-4AC3-8C9C-133BC7E26F0E}"/>
                    </a:ext>
                  </a:extLst>
                </p14:cNvPr>
                <p14:cNvContentPartPr/>
                <p14:nvPr/>
              </p14:nvContentPartPr>
              <p14:xfrm>
                <a:off x="8102332" y="1000060"/>
                <a:ext cx="68040" cy="119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1D69FF-2D4E-4AC3-8C9C-133BC7E26F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93692" y="991060"/>
                  <a:ext cx="85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FCE7C2-F47B-434F-8BC7-F3BC1DBB8A6B}"/>
                    </a:ext>
                  </a:extLst>
                </p14:cNvPr>
                <p14:cNvContentPartPr/>
                <p14:nvPr/>
              </p14:nvContentPartPr>
              <p14:xfrm>
                <a:off x="8096212" y="987100"/>
                <a:ext cx="199800" cy="180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FCE7C2-F47B-434F-8BC7-F3BC1DBB8A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87212" y="978100"/>
                  <a:ext cx="217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439B3D-C0C0-4502-9048-6C9034B437B7}"/>
                    </a:ext>
                  </a:extLst>
                </p14:cNvPr>
                <p14:cNvContentPartPr/>
                <p14:nvPr/>
              </p14:nvContentPartPr>
              <p14:xfrm>
                <a:off x="8437132" y="990340"/>
                <a:ext cx="4680" cy="118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439B3D-C0C0-4502-9048-6C9034B437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28492" y="981700"/>
                  <a:ext cx="22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268866-3965-4300-90B3-06B06D34D0AF}"/>
                    </a:ext>
                  </a:extLst>
                </p14:cNvPr>
                <p14:cNvContentPartPr/>
                <p14:nvPr/>
              </p14:nvContentPartPr>
              <p14:xfrm>
                <a:off x="8599492" y="978100"/>
                <a:ext cx="213120" cy="103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268866-3965-4300-90B3-06B06D34D0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90852" y="969460"/>
                  <a:ext cx="230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89B19F-0B6F-43BE-B231-4295D65AE0CC}"/>
                    </a:ext>
                  </a:extLst>
                </p14:cNvPr>
                <p14:cNvContentPartPr/>
                <p14:nvPr/>
              </p14:nvContentPartPr>
              <p14:xfrm>
                <a:off x="8623972" y="1040020"/>
                <a:ext cx="89280" cy="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89B19F-0B6F-43BE-B231-4295D65AE0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14972" y="1031380"/>
                  <a:ext cx="106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C79147-1BB0-4717-A0D2-BA3CC6CF5E6F}"/>
                    </a:ext>
                  </a:extLst>
                </p14:cNvPr>
                <p14:cNvContentPartPr/>
                <p14:nvPr/>
              </p14:nvContentPartPr>
              <p14:xfrm>
                <a:off x="8623972" y="1039300"/>
                <a:ext cx="163440" cy="86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C79147-1BB0-4717-A0D2-BA3CC6CF5E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14972" y="1030300"/>
                  <a:ext cx="181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DC50946-C7BF-490E-9BCF-FBFFFEDC70F9}"/>
                    </a:ext>
                  </a:extLst>
                </p14:cNvPr>
                <p14:cNvContentPartPr/>
                <p14:nvPr/>
              </p14:nvContentPartPr>
              <p14:xfrm>
                <a:off x="8831332" y="948580"/>
                <a:ext cx="68760" cy="157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DC50946-C7BF-490E-9BCF-FBFFFEDC70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22692" y="939580"/>
                  <a:ext cx="86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F6032A-51D7-4498-9C8E-553CA231D3FF}"/>
                    </a:ext>
                  </a:extLst>
                </p14:cNvPr>
                <p14:cNvContentPartPr/>
                <p14:nvPr/>
              </p14:nvContentPartPr>
              <p14:xfrm>
                <a:off x="8863372" y="957940"/>
                <a:ext cx="138240" cy="17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F6032A-51D7-4498-9C8E-553CA231D3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54372" y="949300"/>
                  <a:ext cx="155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8DFEBEB-2185-4CDE-84A9-4574D4FB8B72}"/>
                    </a:ext>
                  </a:extLst>
                </p14:cNvPr>
                <p14:cNvContentPartPr/>
                <p14:nvPr/>
              </p14:nvContentPartPr>
              <p14:xfrm>
                <a:off x="8848612" y="975220"/>
                <a:ext cx="89280" cy="66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8DFEBEB-2185-4CDE-84A9-4574D4FB8B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39612" y="966580"/>
                  <a:ext cx="106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25EE9CF-DAAA-4B42-969F-29EE4342AF43}"/>
                    </a:ext>
                  </a:extLst>
                </p14:cNvPr>
                <p14:cNvContentPartPr/>
                <p14:nvPr/>
              </p14:nvContentPartPr>
              <p14:xfrm>
                <a:off x="8976772" y="1029580"/>
                <a:ext cx="179280" cy="80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25EE9CF-DAAA-4B42-969F-29EE4342AF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67772" y="1020940"/>
                  <a:ext cx="196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C4426A5-B8AA-4436-90CC-CD43D038ED6B}"/>
                    </a:ext>
                  </a:extLst>
                </p14:cNvPr>
                <p14:cNvContentPartPr/>
                <p14:nvPr/>
              </p14:nvContentPartPr>
              <p14:xfrm>
                <a:off x="8990452" y="966580"/>
                <a:ext cx="176400" cy="84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C4426A5-B8AA-4436-90CC-CD43D038ED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81452" y="957940"/>
                  <a:ext cx="194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C49E6E-24D7-438B-9A21-0C69A3E6BE36}"/>
                    </a:ext>
                  </a:extLst>
                </p14:cNvPr>
                <p14:cNvContentPartPr/>
                <p14:nvPr/>
              </p14:nvContentPartPr>
              <p14:xfrm>
                <a:off x="9206452" y="971980"/>
                <a:ext cx="129960" cy="126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C49E6E-24D7-438B-9A21-0C69A3E6BE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97452" y="962980"/>
                  <a:ext cx="147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58D50F8-C68B-445D-8BB1-24E4CEAFB199}"/>
                    </a:ext>
                  </a:extLst>
                </p14:cNvPr>
                <p14:cNvContentPartPr/>
                <p14:nvPr/>
              </p14:nvContentPartPr>
              <p14:xfrm>
                <a:off x="9364852" y="1006540"/>
                <a:ext cx="230040" cy="82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58D50F8-C68B-445D-8BB1-24E4CEAFB1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56212" y="997900"/>
                  <a:ext cx="24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CA6BDBA-2076-4895-A848-DF68040E9BFD}"/>
                    </a:ext>
                  </a:extLst>
                </p14:cNvPr>
                <p14:cNvContentPartPr/>
                <p14:nvPr/>
              </p14:nvContentPartPr>
              <p14:xfrm>
                <a:off x="9422812" y="956140"/>
                <a:ext cx="142200" cy="23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CA6BDBA-2076-4895-A848-DF68040E9BF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13812" y="947500"/>
                  <a:ext cx="159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13822D-98DF-4663-A500-FE1FE56A1990}"/>
                    </a:ext>
                  </a:extLst>
                </p14:cNvPr>
                <p14:cNvContentPartPr/>
                <p14:nvPr/>
              </p14:nvContentPartPr>
              <p14:xfrm>
                <a:off x="9340012" y="979180"/>
                <a:ext cx="483480" cy="91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13822D-98DF-4663-A500-FE1FE56A19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31372" y="970180"/>
                  <a:ext cx="501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6F05C7A-CC19-4064-957F-2E5B8B61C899}"/>
                    </a:ext>
                  </a:extLst>
                </p14:cNvPr>
                <p14:cNvContentPartPr/>
                <p14:nvPr/>
              </p14:nvContentPartPr>
              <p14:xfrm>
                <a:off x="9861292" y="998980"/>
                <a:ext cx="23760" cy="48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6F05C7A-CC19-4064-957F-2E5B8B61C8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52652" y="990340"/>
                  <a:ext cx="41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BD3A1DE-4B33-4FAA-9F54-A26729F96128}"/>
                    </a:ext>
                  </a:extLst>
                </p14:cNvPr>
                <p14:cNvContentPartPr/>
                <p14:nvPr/>
              </p14:nvContentPartPr>
              <p14:xfrm>
                <a:off x="9698212" y="956140"/>
                <a:ext cx="277920" cy="30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BD3A1DE-4B33-4FAA-9F54-A26729F961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89572" y="947500"/>
                  <a:ext cx="295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8BD8D1-E53F-4A19-8E03-C7B2948A5AF8}"/>
                    </a:ext>
                  </a:extLst>
                </p14:cNvPr>
                <p14:cNvContentPartPr/>
                <p14:nvPr/>
              </p14:nvContentPartPr>
              <p14:xfrm>
                <a:off x="6376492" y="1413700"/>
                <a:ext cx="306360" cy="148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8BD8D1-E53F-4A19-8E03-C7B2948A5A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67492" y="1405060"/>
                  <a:ext cx="324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2C6A06B-7F0F-4394-96FE-1F8D3A3B8D41}"/>
                    </a:ext>
                  </a:extLst>
                </p14:cNvPr>
                <p14:cNvContentPartPr/>
                <p14:nvPr/>
              </p14:nvContentPartPr>
              <p14:xfrm>
                <a:off x="6771412" y="1445380"/>
                <a:ext cx="295200" cy="91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2C6A06B-7F0F-4394-96FE-1F8D3A3B8D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62412" y="1436380"/>
                  <a:ext cx="312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78A0BE9-9C4B-4338-8741-B006CBA261DF}"/>
                    </a:ext>
                  </a:extLst>
                </p14:cNvPr>
                <p14:cNvContentPartPr/>
                <p14:nvPr/>
              </p14:nvContentPartPr>
              <p14:xfrm>
                <a:off x="6793012" y="1384180"/>
                <a:ext cx="212400" cy="33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78A0BE9-9C4B-4338-8741-B006CBA261D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84012" y="1375540"/>
                  <a:ext cx="230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EE87494-5D8A-4E0E-B8ED-E41041554917}"/>
                    </a:ext>
                  </a:extLst>
                </p14:cNvPr>
                <p14:cNvContentPartPr/>
                <p14:nvPr/>
              </p14:nvContentPartPr>
              <p14:xfrm>
                <a:off x="6811732" y="1452220"/>
                <a:ext cx="161280" cy="10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EE87494-5D8A-4E0E-B8ED-E410415549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03092" y="1443220"/>
                  <a:ext cx="178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6DB4845-5D62-4F4A-B6EA-DD4366844766}"/>
                    </a:ext>
                  </a:extLst>
                </p14:cNvPr>
                <p14:cNvContentPartPr/>
                <p14:nvPr/>
              </p14:nvContentPartPr>
              <p14:xfrm>
                <a:off x="7130692" y="1404340"/>
                <a:ext cx="275040" cy="99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6DB4845-5D62-4F4A-B6EA-DD43668447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21692" y="1395340"/>
                  <a:ext cx="292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9C81219-6DD2-4F1B-9C76-74A8C9CF5F4C}"/>
                    </a:ext>
                  </a:extLst>
                </p14:cNvPr>
                <p14:cNvContentPartPr/>
                <p14:nvPr/>
              </p14:nvContentPartPr>
              <p14:xfrm>
                <a:off x="7518052" y="1392100"/>
                <a:ext cx="153720" cy="81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9C81219-6DD2-4F1B-9C76-74A8C9CF5F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09052" y="1383100"/>
                  <a:ext cx="171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09777F-E14B-418B-A59B-F361DF7FF9CA}"/>
                    </a:ext>
                  </a:extLst>
                </p14:cNvPr>
                <p14:cNvContentPartPr/>
                <p14:nvPr/>
              </p14:nvContentPartPr>
              <p14:xfrm>
                <a:off x="7606612" y="1398580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09777F-E14B-418B-A59B-F361DF7FF9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97612" y="1389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A4E76A0-FA25-4FE2-A1D0-2DC20387F571}"/>
                    </a:ext>
                  </a:extLst>
                </p14:cNvPr>
                <p14:cNvContentPartPr/>
                <p14:nvPr/>
              </p14:nvContentPartPr>
              <p14:xfrm>
                <a:off x="7606612" y="1388140"/>
                <a:ext cx="249840" cy="90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A4E76A0-FA25-4FE2-A1D0-2DC20387F57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97612" y="1379140"/>
                  <a:ext cx="267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8E1CB4B-BCA4-46A1-B087-EBA8F6F2FBAC}"/>
                    </a:ext>
                  </a:extLst>
                </p14:cNvPr>
                <p14:cNvContentPartPr/>
                <p14:nvPr/>
              </p14:nvContentPartPr>
              <p14:xfrm>
                <a:off x="7967332" y="1376980"/>
                <a:ext cx="224280" cy="157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8E1CB4B-BCA4-46A1-B087-EBA8F6F2FBA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958692" y="1368340"/>
                  <a:ext cx="241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0DD5E58-A210-46C6-9BFB-21B62C5E15E5}"/>
                    </a:ext>
                  </a:extLst>
                </p14:cNvPr>
                <p14:cNvContentPartPr/>
                <p14:nvPr/>
              </p14:nvContentPartPr>
              <p14:xfrm>
                <a:off x="8401132" y="1281220"/>
                <a:ext cx="165960" cy="134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0DD5E58-A210-46C6-9BFB-21B62C5E15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92492" y="1272220"/>
                  <a:ext cx="183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E5A9715-71AE-4C68-9C7D-FD072BA380A1}"/>
                    </a:ext>
                  </a:extLst>
                </p14:cNvPr>
                <p14:cNvContentPartPr/>
                <p14:nvPr/>
              </p14:nvContentPartPr>
              <p14:xfrm>
                <a:off x="8703892" y="1300300"/>
                <a:ext cx="168120" cy="95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E5A9715-71AE-4C68-9C7D-FD072BA380A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94892" y="1291660"/>
                  <a:ext cx="185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9299857-1AE6-4424-8775-8563E8E362CE}"/>
                    </a:ext>
                  </a:extLst>
                </p14:cNvPr>
                <p14:cNvContentPartPr/>
                <p14:nvPr/>
              </p14:nvContentPartPr>
              <p14:xfrm>
                <a:off x="8976412" y="1306060"/>
                <a:ext cx="179640" cy="88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9299857-1AE6-4424-8775-8563E8E362C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67772" y="1297420"/>
                  <a:ext cx="197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BC4D7FA-C77E-4AF9-BA1F-9ED65CE47EC8}"/>
                    </a:ext>
                  </a:extLst>
                </p14:cNvPr>
                <p14:cNvContentPartPr/>
                <p14:nvPr/>
              </p14:nvContentPartPr>
              <p14:xfrm>
                <a:off x="9058132" y="1306060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BC4D7FA-C77E-4AF9-BA1F-9ED65CE47E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49492" y="1297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69D56CF-0A14-4001-A04D-86AE19B7F93E}"/>
                    </a:ext>
                  </a:extLst>
                </p14:cNvPr>
                <p14:cNvContentPartPr/>
                <p14:nvPr/>
              </p14:nvContentPartPr>
              <p14:xfrm>
                <a:off x="9058132" y="1295620"/>
                <a:ext cx="360720" cy="57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69D56CF-0A14-4001-A04D-86AE19B7F9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49492" y="1286980"/>
                  <a:ext cx="378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F484DE-A695-48E0-A2C2-BBEBF1F4AD28}"/>
                    </a:ext>
                  </a:extLst>
                </p14:cNvPr>
                <p14:cNvContentPartPr/>
                <p14:nvPr/>
              </p14:nvContentPartPr>
              <p14:xfrm>
                <a:off x="9299692" y="1291660"/>
                <a:ext cx="366840" cy="76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F484DE-A695-48E0-A2C2-BBEBF1F4AD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91052" y="1283020"/>
                  <a:ext cx="384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FBE0DF7-D905-4787-B81B-37B66D2B4E31}"/>
                    </a:ext>
                  </a:extLst>
                </p14:cNvPr>
                <p14:cNvContentPartPr/>
                <p14:nvPr/>
              </p14:nvContentPartPr>
              <p14:xfrm>
                <a:off x="9492652" y="1267180"/>
                <a:ext cx="396720" cy="25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FBE0DF7-D905-4787-B81B-37B66D2B4E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84012" y="1258180"/>
                  <a:ext cx="41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04841B0-0F3B-4F56-8905-4289D17C1080}"/>
                    </a:ext>
                  </a:extLst>
                </p14:cNvPr>
                <p14:cNvContentPartPr/>
                <p14:nvPr/>
              </p14:nvContentPartPr>
              <p14:xfrm>
                <a:off x="9861292" y="1259260"/>
                <a:ext cx="59760" cy="110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04841B0-0F3B-4F56-8905-4289D17C10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52652" y="1250620"/>
                  <a:ext cx="77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67FAE55-B515-44EE-B35E-427BF53D7857}"/>
                    </a:ext>
                  </a:extLst>
                </p14:cNvPr>
                <p14:cNvContentPartPr/>
                <p14:nvPr/>
              </p14:nvContentPartPr>
              <p14:xfrm>
                <a:off x="9972532" y="1240180"/>
                <a:ext cx="180720" cy="71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67FAE55-B515-44EE-B35E-427BF53D785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63892" y="1231540"/>
                  <a:ext cx="198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993518E-B44C-45DA-89B7-C5471C4484F1}"/>
                    </a:ext>
                  </a:extLst>
                </p14:cNvPr>
                <p14:cNvContentPartPr/>
                <p14:nvPr/>
              </p14:nvContentPartPr>
              <p14:xfrm>
                <a:off x="10069012" y="1240180"/>
                <a:ext cx="387360" cy="83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993518E-B44C-45DA-89B7-C5471C4484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60372" y="1231540"/>
                  <a:ext cx="405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112ACB8-DD08-41B8-9DEC-52A77C852FB4}"/>
                    </a:ext>
                  </a:extLst>
                </p14:cNvPr>
                <p14:cNvContentPartPr/>
                <p14:nvPr/>
              </p14:nvContentPartPr>
              <p14:xfrm>
                <a:off x="10515052" y="1179340"/>
                <a:ext cx="166680" cy="169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112ACB8-DD08-41B8-9DEC-52A77C852F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06412" y="1170340"/>
                  <a:ext cx="1843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03BAC95-E087-49B6-8798-4DFA59B25E29}"/>
              </a:ext>
            </a:extLst>
          </p:cNvPr>
          <p:cNvGrpSpPr/>
          <p:nvPr/>
        </p:nvGrpSpPr>
        <p:grpSpPr>
          <a:xfrm>
            <a:off x="6813532" y="387340"/>
            <a:ext cx="2060640" cy="390600"/>
            <a:chOff x="6813532" y="387340"/>
            <a:chExt cx="206064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A60ABE5-D1D5-44A5-878C-58FA08366B68}"/>
                    </a:ext>
                  </a:extLst>
                </p14:cNvPr>
                <p14:cNvContentPartPr/>
                <p14:nvPr/>
              </p14:nvContentPartPr>
              <p14:xfrm>
                <a:off x="6894532" y="491020"/>
                <a:ext cx="1979640" cy="286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A60ABE5-D1D5-44A5-878C-58FA08366B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85532" y="482380"/>
                  <a:ext cx="19972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71ED759-3B5A-48EC-B85A-470BA914F271}"/>
                    </a:ext>
                  </a:extLst>
                </p14:cNvPr>
                <p14:cNvContentPartPr/>
                <p14:nvPr/>
              </p14:nvContentPartPr>
              <p14:xfrm>
                <a:off x="6813532" y="387340"/>
                <a:ext cx="342000" cy="200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71ED759-3B5A-48EC-B85A-470BA914F2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04532" y="378700"/>
                  <a:ext cx="359640" cy="21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212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3 types of operator binary, unary and ternary.</a:t>
            </a:r>
          </a:p>
          <a:p>
            <a:r>
              <a:rPr lang="en-GB" dirty="0"/>
              <a:t>Operators are not necessarily evaluated from left to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--a becomes 6				// post decrement</a:t>
            </a:r>
          </a:p>
          <a:p>
            <a:r>
              <a:rPr lang="en-GB" dirty="0"/>
              <a:t>2 * 6 becomes 12			 </a:t>
            </a:r>
          </a:p>
          <a:p>
            <a:r>
              <a:rPr lang="en-GB" dirty="0"/>
              <a:t>r = 6 + 12;  // evaluates to 18.0		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934A5-7E70-44C2-ADE8-97E73CB960ED}"/>
              </a:ext>
            </a:extLst>
          </p:cNvPr>
          <p:cNvSpPr txBox="1"/>
          <p:nvPr/>
        </p:nvSpPr>
        <p:spPr>
          <a:xfrm>
            <a:off x="783805" y="1804894"/>
            <a:ext cx="613894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--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D0C8D2D-03CD-4163-AE71-5E0C2F85172B}"/>
                  </a:ext>
                </a:extLst>
              </p14:cNvPr>
              <p14:cNvContentPartPr/>
              <p14:nvPr/>
            </p14:nvContentPartPr>
            <p14:xfrm>
              <a:off x="2585910" y="2661100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D0C8D2D-03CD-4163-AE71-5E0C2F851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7270" y="26524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F8BE4B7-34D8-46C5-B4BC-39A7C71B3D1D}"/>
              </a:ext>
            </a:extLst>
          </p:cNvPr>
          <p:cNvGrpSpPr/>
          <p:nvPr/>
        </p:nvGrpSpPr>
        <p:grpSpPr>
          <a:xfrm>
            <a:off x="8615910" y="1525300"/>
            <a:ext cx="883440" cy="232200"/>
            <a:chOff x="8615910" y="1525300"/>
            <a:chExt cx="8834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D2977B6-6852-4DA2-AA12-E1BD5274A998}"/>
                    </a:ext>
                  </a:extLst>
                </p14:cNvPr>
                <p14:cNvContentPartPr/>
                <p14:nvPr/>
              </p14:nvContentPartPr>
              <p14:xfrm>
                <a:off x="8767470" y="1525300"/>
                <a:ext cx="36720" cy="232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D2977B6-6852-4DA2-AA12-E1BD5274A9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58830" y="1516660"/>
                  <a:ext cx="54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641419-A019-4692-B2A5-DD6A78D1B484}"/>
                    </a:ext>
                  </a:extLst>
                </p14:cNvPr>
                <p14:cNvContentPartPr/>
                <p14:nvPr/>
              </p14:nvContentPartPr>
              <p14:xfrm>
                <a:off x="8615910" y="1677940"/>
                <a:ext cx="330120" cy="42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641419-A019-4692-B2A5-DD6A78D1B4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6910" y="1669300"/>
                  <a:ext cx="347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3A1474A-6393-432A-B774-AA9C058C854A}"/>
                    </a:ext>
                  </a:extLst>
                </p14:cNvPr>
                <p14:cNvContentPartPr/>
                <p14:nvPr/>
              </p14:nvContentPartPr>
              <p14:xfrm>
                <a:off x="9242310" y="1541860"/>
                <a:ext cx="360" cy="19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3A1474A-6393-432A-B774-AA9C058C85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33670" y="1532860"/>
                  <a:ext cx="18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084BCF-4F49-40B1-B09B-E0C42600ABFA}"/>
                    </a:ext>
                  </a:extLst>
                </p14:cNvPr>
                <p14:cNvContentPartPr/>
                <p14:nvPr/>
              </p14:nvContentPartPr>
              <p14:xfrm>
                <a:off x="9024150" y="1625380"/>
                <a:ext cx="475200" cy="54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084BCF-4F49-40B1-B09B-E0C42600AB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15510" y="1616380"/>
                  <a:ext cx="492840" cy="7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271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88CEFF8-1E13-4B82-ABAA-E9FF807BA563}"/>
              </a:ext>
            </a:extLst>
          </p:cNvPr>
          <p:cNvSpPr txBox="1"/>
          <p:nvPr/>
        </p:nvSpPr>
        <p:spPr>
          <a:xfrm>
            <a:off x="746711" y="2407357"/>
            <a:ext cx="4426868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BooleanExpression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b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Branch if true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Statements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BA0A10FB-D024-4157-AF92-9A3647B5B31F}"/>
              </a:ext>
            </a:extLst>
          </p:cNvPr>
          <p:cNvSpPr/>
          <p:nvPr/>
        </p:nvSpPr>
        <p:spPr>
          <a:xfrm>
            <a:off x="4940967" y="2766218"/>
            <a:ext cx="297783" cy="1462880"/>
          </a:xfrm>
          <a:prstGeom prst="rightBracket">
            <a:avLst>
              <a:gd name="adj" fmla="val 1147"/>
            </a:avLst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29C51-F653-4E9E-933F-B6D9ACFF461C}"/>
              </a:ext>
            </a:extLst>
          </p:cNvPr>
          <p:cNvSpPr txBox="1"/>
          <p:nvPr/>
        </p:nvSpPr>
        <p:spPr>
          <a:xfrm>
            <a:off x="5381626" y="2828834"/>
            <a:ext cx="4211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Curly braces required for a block of multiple statements – optional for one.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F84343-9183-424B-9EDA-A00AEB420F3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266825" y="4229098"/>
            <a:ext cx="3674142" cy="0"/>
          </a:xfrm>
          <a:prstGeom prst="line">
            <a:avLst/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DA143C2E-D7C0-4495-BD46-8D0354E9E6F2}"/>
              </a:ext>
            </a:extLst>
          </p:cNvPr>
          <p:cNvSpPr/>
          <p:nvPr/>
        </p:nvSpPr>
        <p:spPr>
          <a:xfrm rot="16200000">
            <a:off x="2778970" y="1066950"/>
            <a:ext cx="218973" cy="2738436"/>
          </a:xfrm>
          <a:prstGeom prst="rightBracket">
            <a:avLst>
              <a:gd name="adj" fmla="val 1147"/>
            </a:avLst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FED72-E54C-42CE-9DB2-BF35A8034241}"/>
              </a:ext>
            </a:extLst>
          </p:cNvPr>
          <p:cNvSpPr txBox="1"/>
          <p:nvPr/>
        </p:nvSpPr>
        <p:spPr>
          <a:xfrm>
            <a:off x="1669256" y="1957349"/>
            <a:ext cx="356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Parentheses (required)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C38E2-D2F2-463E-9C44-61989AB2F704}"/>
              </a:ext>
            </a:extLst>
          </p:cNvPr>
          <p:cNvCxnSpPr>
            <a:cxnSpLocks/>
          </p:cNvCxnSpPr>
          <p:nvPr/>
        </p:nvCxnSpPr>
        <p:spPr>
          <a:xfrm flipH="1">
            <a:off x="909638" y="1609725"/>
            <a:ext cx="271461" cy="826443"/>
          </a:xfrm>
          <a:prstGeom prst="line">
            <a:avLst/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A2B9AE-C6DA-41F5-9600-359DD03B50CD}"/>
              </a:ext>
            </a:extLst>
          </p:cNvPr>
          <p:cNvSpPr txBox="1"/>
          <p:nvPr/>
        </p:nvSpPr>
        <p:spPr>
          <a:xfrm>
            <a:off x="600075" y="1240393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If Keyword</a:t>
            </a:r>
          </a:p>
        </p:txBody>
      </p:sp>
    </p:spTree>
    <p:extLst>
      <p:ext uri="{BB962C8B-B14F-4D97-AF65-F5344CB8AC3E}">
        <p14:creationId xmlns:p14="http://schemas.microsoft.com/office/powerpoint/2010/main" val="21091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19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Statements – IF Statements, </a:t>
            </a:r>
            <a:r>
              <a:rPr lang="en-US" altLang="en-US" sz="3200" dirty="0"/>
              <a:t>If-then-else statements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72FBCA-91B0-496D-BD35-3C3BFFDB2058}"/>
              </a:ext>
            </a:extLst>
          </p:cNvPr>
          <p:cNvSpPr txBox="1">
            <a:spLocks/>
          </p:cNvSpPr>
          <p:nvPr/>
        </p:nvSpPr>
        <p:spPr>
          <a:xfrm>
            <a:off x="2703095" y="616830"/>
            <a:ext cx="7054516" cy="57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1DF81-6D38-4432-B82E-28704FB3BF4B}"/>
              </a:ext>
            </a:extLst>
          </p:cNvPr>
          <p:cNvSpPr txBox="1"/>
          <p:nvPr/>
        </p:nvSpPr>
        <p:spPr>
          <a:xfrm>
            <a:off x="708990" y="1114175"/>
            <a:ext cx="8354798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minuteOfHour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Lunch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not finished”);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Lunch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Over”);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EA5FC-3D40-485B-8804-7E3ED9D96E4C}"/>
              </a:ext>
            </a:extLst>
          </p:cNvPr>
          <p:cNvSpPr txBox="1"/>
          <p:nvPr/>
        </p:nvSpPr>
        <p:spPr>
          <a:xfrm>
            <a:off x="708990" y="3298522"/>
            <a:ext cx="8354799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minuteOfLunch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 to Lunch"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minuteOfLunch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"Whoops I’m Late"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"Lunch Over"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661681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114F1-1EAB-4ECF-8011-5F39A108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430172"/>
          </a:xfrm>
        </p:spPr>
        <p:txBody>
          <a:bodyPr/>
          <a:lstStyle/>
          <a:p>
            <a:r>
              <a:rPr lang="en-US" altLang="en-US" sz="2000" dirty="0"/>
              <a:t>Watch for unreachable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6A8-5EEA-4D27-8D9A-11414BEE8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Statements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72FBCA-91B0-496D-BD35-3C3BFFDB2058}"/>
              </a:ext>
            </a:extLst>
          </p:cNvPr>
          <p:cNvSpPr txBox="1">
            <a:spLocks/>
          </p:cNvSpPr>
          <p:nvPr/>
        </p:nvSpPr>
        <p:spPr>
          <a:xfrm>
            <a:off x="708990" y="1314021"/>
            <a:ext cx="10334627" cy="82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-100" baseline="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2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If-then-else statements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333FE-16A4-46BF-B5EF-D1D0C0731C44}"/>
              </a:ext>
            </a:extLst>
          </p:cNvPr>
          <p:cNvSpPr txBox="1"/>
          <p:nvPr/>
        </p:nvSpPr>
        <p:spPr>
          <a:xfrm>
            <a:off x="708990" y="1869229"/>
            <a:ext cx="691101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ageOfChild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"Adolescent"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ageOfChild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Unreachable code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"Child"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"Adult"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488908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6A4-1E30-416C-B26D-B6CB2485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Watch for the following:</a:t>
            </a:r>
          </a:p>
          <a:p>
            <a:endParaRPr lang="en-GB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int x = 1;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if (x) {…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//Error does not compile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This may work in other programming languages but not Java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Also this will not work either: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int x = 1;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if (x = 5) {…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//Error does not compile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39073-1320-467B-9E04-43D5F4DD1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 Code evaluation issues </a:t>
            </a:r>
          </a:p>
        </p:txBody>
      </p:sp>
    </p:spTree>
    <p:extLst>
      <p:ext uri="{BB962C8B-B14F-4D97-AF65-F5344CB8AC3E}">
        <p14:creationId xmlns:p14="http://schemas.microsoft.com/office/powerpoint/2010/main" val="97628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3802-792B-499D-ACA2-87DBDDE8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1122947"/>
            <a:ext cx="11330765" cy="5134978"/>
          </a:xfrm>
        </p:spPr>
        <p:txBody>
          <a:bodyPr/>
          <a:lstStyle/>
          <a:p>
            <a:r>
              <a:rPr lang="en-US" dirty="0"/>
              <a:t>Using Operators and some decision constructs  </a:t>
            </a:r>
          </a:p>
          <a:p>
            <a:r>
              <a:rPr lang="en-US" dirty="0"/>
              <a:t>Java operators included ; </a:t>
            </a:r>
          </a:p>
          <a:p>
            <a:pPr lvl="1"/>
            <a:r>
              <a:rPr lang="en-US" dirty="0"/>
              <a:t>Precedence </a:t>
            </a:r>
          </a:p>
          <a:p>
            <a:pPr lvl="1"/>
            <a:r>
              <a:rPr lang="en-US" dirty="0"/>
              <a:t>Compliment and negation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Numeric Promotion</a:t>
            </a:r>
          </a:p>
          <a:p>
            <a:pPr lvl="1"/>
            <a:r>
              <a:rPr lang="en-US" dirty="0"/>
              <a:t>Increment &amp; Decrement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Underflow &amp; Overflow</a:t>
            </a:r>
          </a:p>
          <a:p>
            <a:pPr lvl="1"/>
            <a:r>
              <a:rPr lang="en-US" dirty="0"/>
              <a:t>Casting &amp; Compound Assignment</a:t>
            </a:r>
          </a:p>
          <a:p>
            <a:pPr lvl="1"/>
            <a:r>
              <a:rPr lang="en-US" dirty="0"/>
              <a:t>Relation, logical, equality &amp; short-circuit operators</a:t>
            </a:r>
          </a:p>
          <a:p>
            <a:pPr lvl="1"/>
            <a:r>
              <a:rPr lang="en-US" dirty="0"/>
              <a:t>Object Comparison</a:t>
            </a:r>
          </a:p>
          <a:p>
            <a:pPr lvl="1"/>
            <a:r>
              <a:rPr lang="en-US" dirty="0"/>
              <a:t>If &amp; if-then-else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1E6D-32D8-492A-A577-A77CFB1F4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Operator &amp; Decision Constructs Part 1  </a:t>
            </a:r>
            <a:br>
              <a:rPr lang="en-GB" dirty="0"/>
            </a:br>
            <a:r>
              <a:rPr lang="en-GB" dirty="0"/>
              <a:t>we have covered</a:t>
            </a:r>
          </a:p>
        </p:txBody>
      </p:sp>
    </p:spTree>
    <p:extLst>
      <p:ext uri="{BB962C8B-B14F-4D97-AF65-F5344CB8AC3E}">
        <p14:creationId xmlns:p14="http://schemas.microsoft.com/office/powerpoint/2010/main" val="8619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867B-E913-4616-B3E1-0EDC2E980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Order of operator precedence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F7DC51-B072-44A4-9D10-72FA11CB6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20904"/>
              </p:ext>
            </p:extLst>
          </p:nvPr>
        </p:nvGraphicFramePr>
        <p:xfrm>
          <a:off x="838200" y="694315"/>
          <a:ext cx="8256233" cy="462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066">
                  <a:extLst>
                    <a:ext uri="{9D8B030D-6E8A-4147-A177-3AD203B41FA5}">
                      <a16:colId xmlns:a16="http://schemas.microsoft.com/office/drawing/2014/main" val="4294223189"/>
                    </a:ext>
                  </a:extLst>
                </a:gridCol>
                <a:gridCol w="4124167">
                  <a:extLst>
                    <a:ext uri="{9D8B030D-6E8A-4147-A177-3AD203B41FA5}">
                      <a16:colId xmlns:a16="http://schemas.microsoft.com/office/drawing/2014/main" val="3104587760"/>
                    </a:ext>
                  </a:extLst>
                </a:gridCol>
              </a:tblGrid>
              <a:tr h="354314">
                <a:tc>
                  <a:txBody>
                    <a:bodyPr/>
                    <a:lstStyle/>
                    <a:p>
                      <a:r>
                        <a:rPr lang="en-GB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Symbols &amp;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85444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GB" sz="1600" dirty="0"/>
                        <a:t>Post-unary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expression++ , expression--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381685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GB" sz="1600" dirty="0"/>
                        <a:t>Pre-unary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++ expression, --expression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16780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GB" sz="1600" dirty="0"/>
                        <a:t>Other unary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∼, -, !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5509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GB" sz="1600" dirty="0"/>
                        <a:t>Multiplication/Division/Modulus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*, /,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321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GB" sz="1600" dirty="0"/>
                        <a:t>Addition/Subtraction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40059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GB" sz="1600" dirty="0"/>
                        <a:t>Shift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≪, ≫, ≫&gt;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84765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r>
                        <a:rPr lang="en-GB" sz="1600" dirty="0"/>
                        <a:t>Relational operators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&lt;, &gt;, &lt;=, &gt;=, instanceof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49776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Equal to/not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==, !=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60031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Logical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&amp;, ^, |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07731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Short-circuit logical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&amp;&amp;, ||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785658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Ternary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boolean</a:t>
                      </a:r>
                      <a:r>
                        <a:rPr lang="en-GB" sz="1600" dirty="0"/>
                        <a:t> expression ? expression1 : expression2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0656"/>
                  </a:ext>
                </a:extLst>
              </a:tr>
              <a:tr h="568708">
                <a:tc>
                  <a:txBody>
                    <a:bodyPr/>
                    <a:lstStyle/>
                    <a:p>
                      <a:r>
                        <a:rPr lang="en-GB" sz="16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operators =, +=, -=, *=, /=, %=, &amp;=, ^=, |=, ≪=, ≫=, ≫&gt;=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59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70FDBC-4927-461C-90C4-3CC065AEA287}"/>
              </a:ext>
            </a:extLst>
          </p:cNvPr>
          <p:cNvSpPr txBox="1"/>
          <p:nvPr/>
        </p:nvSpPr>
        <p:spPr>
          <a:xfrm>
            <a:off x="9094433" y="3312824"/>
            <a:ext cx="2861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00" dirty="0">
                <a:solidFill>
                  <a:srgbClr val="112D54"/>
                </a:solidFill>
                <a:latin typeface="Montserrat Light" panose="00000400000000000000" pitchFamily="50" charset="0"/>
                <a:ea typeface="+mj-ea"/>
                <a:cs typeface="Arial" panose="020B0604020202020204" pitchFamily="34" charset="0"/>
              </a:rPr>
              <a:t>Java will evaluate in the order of precedence provided no </a:t>
            </a:r>
            <a:r>
              <a:rPr lang="en-GB" sz="1600" i="1" spc="-100" dirty="0">
                <a:solidFill>
                  <a:srgbClr val="112D54"/>
                </a:solidFill>
                <a:latin typeface="Montserrat Light" panose="00000400000000000000" pitchFamily="50" charset="0"/>
                <a:ea typeface="+mj-ea"/>
                <a:cs typeface="Arial" panose="020B0604020202020204" pitchFamily="34" charset="0"/>
              </a:rPr>
              <a:t>brackets</a:t>
            </a:r>
            <a:r>
              <a:rPr lang="en-GB" sz="1600" spc="-100" dirty="0">
                <a:solidFill>
                  <a:srgbClr val="112D54"/>
                </a:solidFill>
                <a:latin typeface="Montserrat Light" panose="00000400000000000000" pitchFamily="50" charset="0"/>
                <a:ea typeface="+mj-ea"/>
                <a:cs typeface="Arial" panose="020B0604020202020204" pitchFamily="34" charset="0"/>
              </a:rPr>
              <a:t> are encountered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spc="-100" dirty="0">
              <a:solidFill>
                <a:srgbClr val="112D54"/>
              </a:solidFill>
              <a:latin typeface="Montserrat Light" panose="00000400000000000000" pitchFamily="50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00" dirty="0">
                <a:solidFill>
                  <a:srgbClr val="112D54"/>
                </a:solidFill>
                <a:latin typeface="Montserrat Light" panose="00000400000000000000" pitchFamily="50" charset="0"/>
                <a:ea typeface="+mj-ea"/>
                <a:cs typeface="Arial" panose="020B0604020202020204" pitchFamily="34" charset="0"/>
              </a:rPr>
              <a:t>If operators are at the </a:t>
            </a:r>
            <a:r>
              <a:rPr lang="en-GB" sz="1600" i="1" spc="-100" dirty="0">
                <a:solidFill>
                  <a:srgbClr val="112D54"/>
                </a:solidFill>
                <a:latin typeface="Montserrat Light" panose="00000400000000000000" pitchFamily="50" charset="0"/>
                <a:ea typeface="+mj-ea"/>
                <a:cs typeface="Arial" panose="020B0604020202020204" pitchFamily="34" charset="0"/>
              </a:rPr>
              <a:t>same level of precedence </a:t>
            </a:r>
            <a:r>
              <a:rPr lang="en-GB" sz="1600" spc="-100" dirty="0">
                <a:solidFill>
                  <a:srgbClr val="112D54"/>
                </a:solidFill>
                <a:latin typeface="Montserrat Light" panose="00000400000000000000" pitchFamily="50" charset="0"/>
                <a:ea typeface="+mj-ea"/>
                <a:cs typeface="Arial" panose="020B0604020202020204" pitchFamily="34" charset="0"/>
              </a:rPr>
              <a:t>it will evaluate them – </a:t>
            </a:r>
            <a:r>
              <a:rPr lang="en-GB" sz="1600" i="1" spc="-100" dirty="0">
                <a:solidFill>
                  <a:srgbClr val="112D54"/>
                </a:solidFill>
                <a:latin typeface="Montserrat Light" panose="00000400000000000000" pitchFamily="50" charset="0"/>
                <a:ea typeface="+mj-ea"/>
                <a:cs typeface="Arial" panose="020B0604020202020204" pitchFamily="34" charset="0"/>
              </a:rPr>
              <a:t>left to right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6F1EAF-5350-42BA-8974-728DF65145D4}"/>
              </a:ext>
            </a:extLst>
          </p:cNvPr>
          <p:cNvGrpSpPr/>
          <p:nvPr/>
        </p:nvGrpSpPr>
        <p:grpSpPr>
          <a:xfrm>
            <a:off x="5879190" y="214180"/>
            <a:ext cx="3637080" cy="351360"/>
            <a:chOff x="5879190" y="214180"/>
            <a:chExt cx="36370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418442-ACF9-4DEB-BF2F-F719D0EC5731}"/>
                    </a:ext>
                  </a:extLst>
                </p14:cNvPr>
                <p14:cNvContentPartPr/>
                <p14:nvPr/>
              </p14:nvContentPartPr>
              <p14:xfrm>
                <a:off x="5879190" y="392740"/>
                <a:ext cx="740880" cy="19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418442-ACF9-4DEB-BF2F-F719D0EC57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70550" y="383740"/>
                  <a:ext cx="758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D24C8A-0459-455F-A992-D64531668360}"/>
                    </a:ext>
                  </a:extLst>
                </p14:cNvPr>
                <p14:cNvContentPartPr/>
                <p14:nvPr/>
              </p14:nvContentPartPr>
              <p14:xfrm>
                <a:off x="6451590" y="304540"/>
                <a:ext cx="375840" cy="23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D24C8A-0459-455F-A992-D645316683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42590" y="295540"/>
                  <a:ext cx="393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4533EC-71B9-4CBD-8CE4-996B41C51F88}"/>
                    </a:ext>
                  </a:extLst>
                </p14:cNvPr>
                <p14:cNvContentPartPr/>
                <p14:nvPr/>
              </p14:nvContentPartPr>
              <p14:xfrm>
                <a:off x="7042710" y="277180"/>
                <a:ext cx="243000" cy="202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4533EC-71B9-4CBD-8CE4-996B41C51F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4070" y="268540"/>
                  <a:ext cx="260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02D6AA-54E3-470F-AE9B-27C3865BC00F}"/>
                    </a:ext>
                  </a:extLst>
                </p14:cNvPr>
                <p14:cNvContentPartPr/>
                <p14:nvPr/>
              </p14:nvContentPartPr>
              <p14:xfrm>
                <a:off x="6991950" y="264940"/>
                <a:ext cx="638640" cy="10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02D6AA-54E3-470F-AE9B-27C3865BC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82950" y="255940"/>
                  <a:ext cx="656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0CE2CB-6412-46EC-82C9-6942FB840A8A}"/>
                    </a:ext>
                  </a:extLst>
                </p14:cNvPr>
                <p14:cNvContentPartPr/>
                <p14:nvPr/>
              </p14:nvContentPartPr>
              <p14:xfrm>
                <a:off x="7320270" y="403900"/>
                <a:ext cx="208080" cy="72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0CE2CB-6412-46EC-82C9-6942FB840A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11270" y="395260"/>
                  <a:ext cx="22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F58DA3-99A9-4601-AB1A-4F1FD73BE80A}"/>
                    </a:ext>
                  </a:extLst>
                </p14:cNvPr>
                <p14:cNvContentPartPr/>
                <p14:nvPr/>
              </p14:nvContentPartPr>
              <p14:xfrm>
                <a:off x="7445550" y="4039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F58DA3-99A9-4601-AB1A-4F1FD73BE8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36550" y="395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F472E6-7E0C-41FF-BA70-4211F28D36E6}"/>
                    </a:ext>
                  </a:extLst>
                </p14:cNvPr>
                <p14:cNvContentPartPr/>
                <p14:nvPr/>
              </p14:nvContentPartPr>
              <p14:xfrm>
                <a:off x="7445550" y="403900"/>
                <a:ext cx="386640" cy="161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F472E6-7E0C-41FF-BA70-4211F28D36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36550" y="395260"/>
                  <a:ext cx="404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2353F6-9915-478F-B517-4011A50DF77E}"/>
                    </a:ext>
                  </a:extLst>
                </p14:cNvPr>
                <p14:cNvContentPartPr/>
                <p14:nvPr/>
              </p14:nvContentPartPr>
              <p14:xfrm>
                <a:off x="8161590" y="225700"/>
                <a:ext cx="123840" cy="25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2353F6-9915-478F-B517-4011A50DF7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2950" y="217060"/>
                  <a:ext cx="141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A66233-A3ED-40E5-A44F-121A0455A82D}"/>
                    </a:ext>
                  </a:extLst>
                </p14:cNvPr>
                <p14:cNvContentPartPr/>
                <p14:nvPr/>
              </p14:nvContentPartPr>
              <p14:xfrm>
                <a:off x="8053590" y="214180"/>
                <a:ext cx="399240" cy="28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A66233-A3ED-40E5-A44F-121A0455A8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44590" y="205180"/>
                  <a:ext cx="416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B60F24-2F17-4972-966C-A2E8DD20CE34}"/>
                    </a:ext>
                  </a:extLst>
                </p14:cNvPr>
                <p14:cNvContentPartPr/>
                <p14:nvPr/>
              </p14:nvContentPartPr>
              <p14:xfrm>
                <a:off x="8407470" y="389140"/>
                <a:ext cx="199440" cy="9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B60F24-2F17-4972-966C-A2E8DD20CE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98830" y="380500"/>
                  <a:ext cx="217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042187-DB85-48A1-9A51-82F38C01EF95}"/>
                    </a:ext>
                  </a:extLst>
                </p14:cNvPr>
                <p14:cNvContentPartPr/>
                <p14:nvPr/>
              </p14:nvContentPartPr>
              <p14:xfrm>
                <a:off x="8606550" y="39454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042187-DB85-48A1-9A51-82F38C01EF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97910" y="385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70D603-A3A8-4533-9F81-15593BF992CD}"/>
                    </a:ext>
                  </a:extLst>
                </p14:cNvPr>
                <p14:cNvContentPartPr/>
                <p14:nvPr/>
              </p14:nvContentPartPr>
              <p14:xfrm>
                <a:off x="8606550" y="394540"/>
                <a:ext cx="382680" cy="12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70D603-A3A8-4533-9F81-15593BF992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97910" y="385540"/>
                  <a:ext cx="400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8C27A1-B2EF-4BD1-BAEC-2DFA916446E1}"/>
                    </a:ext>
                  </a:extLst>
                </p14:cNvPr>
                <p14:cNvContentPartPr/>
                <p14:nvPr/>
              </p14:nvContentPartPr>
              <p14:xfrm>
                <a:off x="9023790" y="353500"/>
                <a:ext cx="4924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8C27A1-B2EF-4BD1-BAEC-2DFA916446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15150" y="344860"/>
                  <a:ext cx="51012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1D4984-4D05-4736-B23E-7BACADB2F527}"/>
                  </a:ext>
                </a:extLst>
              </p14:cNvPr>
              <p14:cNvContentPartPr/>
              <p14:nvPr/>
            </p14:nvContentPartPr>
            <p14:xfrm>
              <a:off x="9113070" y="1127860"/>
              <a:ext cx="360" cy="2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1D4984-4D05-4736-B23E-7BACADB2F52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04430" y="111886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5734F6-E545-4DD8-92C5-02327CF3AB35}"/>
                  </a:ext>
                </a:extLst>
              </p14:cNvPr>
              <p14:cNvContentPartPr/>
              <p14:nvPr/>
            </p14:nvContentPartPr>
            <p14:xfrm>
              <a:off x="9202350" y="1098340"/>
              <a:ext cx="326520" cy="3546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5734F6-E545-4DD8-92C5-02327CF3AB3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93350" y="1089340"/>
                <a:ext cx="344160" cy="35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AE64069-3A71-40E3-9DCE-45DB3DD6966E}"/>
                  </a:ext>
                </a:extLst>
              </p14:cNvPr>
              <p14:cNvContentPartPr/>
              <p14:nvPr/>
            </p14:nvContentPartPr>
            <p14:xfrm>
              <a:off x="9581430" y="14014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AE64069-3A71-40E3-9DCE-45DB3DD696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72790" y="13928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8E32D30-D6ED-4A78-8F70-27CFEC727769}"/>
              </a:ext>
            </a:extLst>
          </p:cNvPr>
          <p:cNvGrpSpPr/>
          <p:nvPr/>
        </p:nvGrpSpPr>
        <p:grpSpPr>
          <a:xfrm>
            <a:off x="9532830" y="1103020"/>
            <a:ext cx="2716920" cy="1408680"/>
            <a:chOff x="9532830" y="1103020"/>
            <a:chExt cx="2716920" cy="14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DDD9EF-4022-4837-9C05-1425D1644F9E}"/>
                    </a:ext>
                  </a:extLst>
                </p14:cNvPr>
                <p14:cNvContentPartPr/>
                <p14:nvPr/>
              </p14:nvContentPartPr>
              <p14:xfrm>
                <a:off x="9536790" y="1255660"/>
                <a:ext cx="2880" cy="253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DDD9EF-4022-4837-9C05-1425D1644F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27790" y="1246660"/>
                  <a:ext cx="20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FF185A-A243-4838-B3CB-6B798010290A}"/>
                    </a:ext>
                  </a:extLst>
                </p14:cNvPr>
                <p14:cNvContentPartPr/>
                <p14:nvPr/>
              </p14:nvContentPartPr>
              <p14:xfrm>
                <a:off x="9532830" y="1262140"/>
                <a:ext cx="209160" cy="206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FF185A-A243-4838-B3CB-6B79801029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23830" y="1253500"/>
                  <a:ext cx="226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6190BA-DF27-42B2-995C-DBCFFBF4D487}"/>
                    </a:ext>
                  </a:extLst>
                </p14:cNvPr>
                <p14:cNvContentPartPr/>
                <p14:nvPr/>
              </p14:nvContentPartPr>
              <p14:xfrm>
                <a:off x="9759270" y="1312540"/>
                <a:ext cx="21060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6190BA-DF27-42B2-995C-DBCFFBF4D4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50270" y="1303540"/>
                  <a:ext cx="228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C49F9A-5651-4305-B789-72C673DB1A83}"/>
                    </a:ext>
                  </a:extLst>
                </p14:cNvPr>
                <p14:cNvContentPartPr/>
                <p14:nvPr/>
              </p14:nvContentPartPr>
              <p14:xfrm>
                <a:off x="9969150" y="1310020"/>
                <a:ext cx="93600" cy="9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C49F9A-5651-4305-B789-72C673DB1A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60510" y="1301020"/>
                  <a:ext cx="111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4337B2-7679-4976-BFC4-FC305FC8F361}"/>
                    </a:ext>
                  </a:extLst>
                </p14:cNvPr>
                <p14:cNvContentPartPr/>
                <p14:nvPr/>
              </p14:nvContentPartPr>
              <p14:xfrm>
                <a:off x="9986430" y="1293460"/>
                <a:ext cx="171000" cy="11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4337B2-7679-4976-BFC4-FC305FC8F3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77430" y="1284460"/>
                  <a:ext cx="188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F12B09-F378-4116-A4DC-2CC0D75F8328}"/>
                    </a:ext>
                  </a:extLst>
                </p14:cNvPr>
                <p14:cNvContentPartPr/>
                <p14:nvPr/>
              </p14:nvContentPartPr>
              <p14:xfrm>
                <a:off x="10230870" y="1292380"/>
                <a:ext cx="313200" cy="11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F12B09-F378-4116-A4DC-2CC0D75F83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22230" y="1283380"/>
                  <a:ext cx="330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147E40-AD31-4193-B471-336D2FB66592}"/>
                    </a:ext>
                  </a:extLst>
                </p14:cNvPr>
                <p14:cNvContentPartPr/>
                <p14:nvPr/>
              </p14:nvContentPartPr>
              <p14:xfrm>
                <a:off x="10598790" y="1286260"/>
                <a:ext cx="267480" cy="95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147E40-AD31-4193-B471-336D2FB665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89790" y="1277260"/>
                  <a:ext cx="285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B8ED61-4E80-4E5F-8EB7-E9BE13D2F9C3}"/>
                    </a:ext>
                  </a:extLst>
                </p14:cNvPr>
                <p14:cNvContentPartPr/>
                <p14:nvPr/>
              </p14:nvContentPartPr>
              <p14:xfrm>
                <a:off x="10659630" y="1355740"/>
                <a:ext cx="255240" cy="2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B8ED61-4E80-4E5F-8EB7-E9BE13D2F9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50630" y="1346740"/>
                  <a:ext cx="272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806BA6-5EE5-4A6B-ABFA-E95750E2D309}"/>
                    </a:ext>
                  </a:extLst>
                </p14:cNvPr>
                <p14:cNvContentPartPr/>
                <p14:nvPr/>
              </p14:nvContentPartPr>
              <p14:xfrm>
                <a:off x="10875270" y="1223980"/>
                <a:ext cx="208440" cy="158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806BA6-5EE5-4A6B-ABFA-E95750E2D3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66270" y="1215340"/>
                  <a:ext cx="226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AF5315-A833-4518-9016-B473213EE158}"/>
                    </a:ext>
                  </a:extLst>
                </p14:cNvPr>
                <p14:cNvContentPartPr/>
                <p14:nvPr/>
              </p14:nvContentPartPr>
              <p14:xfrm>
                <a:off x="11185590" y="1328020"/>
                <a:ext cx="6840" cy="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AF5315-A833-4518-9016-B473213EE1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76950" y="1319380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CA91DA1-5943-4DEF-B9B5-B2C252145B8A}"/>
                    </a:ext>
                  </a:extLst>
                </p14:cNvPr>
                <p14:cNvContentPartPr/>
                <p14:nvPr/>
              </p14:nvContentPartPr>
              <p14:xfrm>
                <a:off x="11363790" y="1183300"/>
                <a:ext cx="81000" cy="110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CA91DA1-5943-4DEF-B9B5-B2C252145B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54790" y="1174300"/>
                  <a:ext cx="98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61D627-810F-4D42-815B-CA38505220F8}"/>
                    </a:ext>
                  </a:extLst>
                </p14:cNvPr>
                <p14:cNvContentPartPr/>
                <p14:nvPr/>
              </p14:nvContentPartPr>
              <p14:xfrm>
                <a:off x="11593470" y="1103020"/>
                <a:ext cx="97560" cy="143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61D627-810F-4D42-815B-CA38505220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584830" y="1094380"/>
                  <a:ext cx="115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C08BF2-9198-48CC-88BE-53B533409549}"/>
                    </a:ext>
                  </a:extLst>
                </p14:cNvPr>
                <p14:cNvContentPartPr/>
                <p14:nvPr/>
              </p14:nvContentPartPr>
              <p14:xfrm>
                <a:off x="9621750" y="1734460"/>
                <a:ext cx="246960" cy="156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C08BF2-9198-48CC-88BE-53B5334095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13110" y="1725460"/>
                  <a:ext cx="264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5F24D94-B015-459D-BF9A-EC2B23A794A4}"/>
                    </a:ext>
                  </a:extLst>
                </p14:cNvPr>
                <p14:cNvContentPartPr/>
                <p14:nvPr/>
              </p14:nvContentPartPr>
              <p14:xfrm>
                <a:off x="9942870" y="1740940"/>
                <a:ext cx="154080" cy="82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5F24D94-B015-459D-BF9A-EC2B23A794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34230" y="1732300"/>
                  <a:ext cx="171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A2CB9E-74D4-4DE0-85E0-01925960430E}"/>
                    </a:ext>
                  </a:extLst>
                </p14:cNvPr>
                <p14:cNvContentPartPr/>
                <p14:nvPr/>
              </p14:nvContentPartPr>
              <p14:xfrm>
                <a:off x="10223670" y="1731580"/>
                <a:ext cx="34200" cy="72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A2CB9E-74D4-4DE0-85E0-0192596043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14670" y="1722580"/>
                  <a:ext cx="51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3285FAD-39E5-4995-A006-C895387B2A23}"/>
                    </a:ext>
                  </a:extLst>
                </p14:cNvPr>
                <p14:cNvContentPartPr/>
                <p14:nvPr/>
              </p14:nvContentPartPr>
              <p14:xfrm>
                <a:off x="10073190" y="1673260"/>
                <a:ext cx="29052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3285FAD-39E5-4995-A006-C895387B2A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64190" y="1664620"/>
                  <a:ext cx="308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6FDD50D-E9A7-4232-9019-B1CB2B8F0F22}"/>
                    </a:ext>
                  </a:extLst>
                </p14:cNvPr>
                <p14:cNvContentPartPr/>
                <p14:nvPr/>
              </p14:nvContentPartPr>
              <p14:xfrm>
                <a:off x="10568910" y="1624660"/>
                <a:ext cx="384120" cy="10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6FDD50D-E9A7-4232-9019-B1CB2B8F0F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60270" y="1615660"/>
                  <a:ext cx="401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375FA3-06E4-412E-A4C6-83AD311922B9}"/>
                    </a:ext>
                  </a:extLst>
                </p14:cNvPr>
                <p14:cNvContentPartPr/>
                <p14:nvPr/>
              </p14:nvContentPartPr>
              <p14:xfrm>
                <a:off x="11090190" y="1645540"/>
                <a:ext cx="201600" cy="73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375FA3-06E4-412E-A4C6-83AD311922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81550" y="1636900"/>
                  <a:ext cx="219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69D043-A28B-4783-83E7-AA1B5E704EA7}"/>
                    </a:ext>
                  </a:extLst>
                </p14:cNvPr>
                <p14:cNvContentPartPr/>
                <p14:nvPr/>
              </p14:nvContentPartPr>
              <p14:xfrm>
                <a:off x="11086230" y="1559500"/>
                <a:ext cx="106200" cy="37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69D043-A28B-4783-83E7-AA1B5E704E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77230" y="1550500"/>
                  <a:ext cx="123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B19C20-6B20-4800-9CE5-E8D63193852B}"/>
                    </a:ext>
                  </a:extLst>
                </p14:cNvPr>
                <p14:cNvContentPartPr/>
                <p14:nvPr/>
              </p14:nvContentPartPr>
              <p14:xfrm>
                <a:off x="11086230" y="1595860"/>
                <a:ext cx="23148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B19C20-6B20-4800-9CE5-E8D63193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230" y="1587220"/>
                  <a:ext cx="249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5270BA-5DB8-4C7C-884A-30D5C545AFF0}"/>
                    </a:ext>
                  </a:extLst>
                </p14:cNvPr>
                <p14:cNvContentPartPr/>
                <p14:nvPr/>
              </p14:nvContentPartPr>
              <p14:xfrm>
                <a:off x="11342550" y="1586500"/>
                <a:ext cx="161280" cy="75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5270BA-5DB8-4C7C-884A-30D5C545AF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33550" y="1577500"/>
                  <a:ext cx="178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B058C2-D33E-47C1-86D0-631962FA0FDB}"/>
                    </a:ext>
                  </a:extLst>
                </p14:cNvPr>
                <p14:cNvContentPartPr/>
                <p14:nvPr/>
              </p14:nvContentPartPr>
              <p14:xfrm>
                <a:off x="11470350" y="1547260"/>
                <a:ext cx="178920" cy="68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B058C2-D33E-47C1-86D0-631962FA0F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61350" y="1538620"/>
                  <a:ext cx="196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B1B0091-371C-4DA1-9F06-756CE029C1FC}"/>
                    </a:ext>
                  </a:extLst>
                </p14:cNvPr>
                <p14:cNvContentPartPr/>
                <p14:nvPr/>
              </p14:nvContentPartPr>
              <p14:xfrm>
                <a:off x="11648910" y="1474900"/>
                <a:ext cx="132840" cy="89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B1B0091-371C-4DA1-9F06-756CE029C1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40270" y="1466260"/>
                  <a:ext cx="150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4DBE81-77F8-4C20-AB2C-A2DD3ADB9DB4}"/>
                    </a:ext>
                  </a:extLst>
                </p14:cNvPr>
                <p14:cNvContentPartPr/>
                <p14:nvPr/>
              </p14:nvContentPartPr>
              <p14:xfrm>
                <a:off x="11730270" y="1493980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4DBE81-77F8-4C20-AB2C-A2DD3ADB9D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21630" y="1485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48109B-8F03-4AAF-9099-22DFA210163E}"/>
                    </a:ext>
                  </a:extLst>
                </p14:cNvPr>
                <p14:cNvContentPartPr/>
                <p14:nvPr/>
              </p14:nvContentPartPr>
              <p14:xfrm>
                <a:off x="11730270" y="1359700"/>
                <a:ext cx="519480" cy="14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48109B-8F03-4AAF-9099-22DFA210163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721630" y="1350700"/>
                  <a:ext cx="537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BF58C4-2322-4C65-B733-242A972E1C98}"/>
                    </a:ext>
                  </a:extLst>
                </p14:cNvPr>
                <p14:cNvContentPartPr/>
                <p14:nvPr/>
              </p14:nvContentPartPr>
              <p14:xfrm>
                <a:off x="12037710" y="1292740"/>
                <a:ext cx="157320" cy="46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BF58C4-2322-4C65-B733-242A972E1C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028710" y="1284100"/>
                  <a:ext cx="174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A3C3DC3-79D5-4701-8AE6-C504DF587121}"/>
                    </a:ext>
                  </a:extLst>
                </p14:cNvPr>
                <p14:cNvContentPartPr/>
                <p14:nvPr/>
              </p14:nvContentPartPr>
              <p14:xfrm>
                <a:off x="12001710" y="1338460"/>
                <a:ext cx="136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A3C3DC3-79D5-4701-8AE6-C504DF58712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992710" y="1329820"/>
                  <a:ext cx="153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CAE5EBF-4BC8-459C-879B-15F5275E81B8}"/>
                    </a:ext>
                  </a:extLst>
                </p14:cNvPr>
                <p14:cNvContentPartPr/>
                <p14:nvPr/>
              </p14:nvContentPartPr>
              <p14:xfrm>
                <a:off x="9863310" y="2057740"/>
                <a:ext cx="2808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CAE5EBF-4BC8-459C-879B-15F5275E81B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54670" y="2048740"/>
                  <a:ext cx="45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26D1E6D-EAA7-4CC0-8CBE-7F2E487BAFD1}"/>
                    </a:ext>
                  </a:extLst>
                </p14:cNvPr>
                <p14:cNvContentPartPr/>
                <p14:nvPr/>
              </p14:nvContentPartPr>
              <p14:xfrm>
                <a:off x="9982110" y="2024980"/>
                <a:ext cx="348120" cy="106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26D1E6D-EAA7-4CC0-8CBE-7F2E487BAF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73110" y="2016340"/>
                  <a:ext cx="365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F5FDA3-8EEF-47E9-81B0-E85F8C8C51CC}"/>
                    </a:ext>
                  </a:extLst>
                </p14:cNvPr>
                <p14:cNvContentPartPr/>
                <p14:nvPr/>
              </p14:nvContentPartPr>
              <p14:xfrm>
                <a:off x="10541550" y="1897180"/>
                <a:ext cx="468000" cy="84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F5FDA3-8EEF-47E9-81B0-E85F8C8C51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32550" y="1888540"/>
                  <a:ext cx="485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BDCF828-A268-49C0-8904-161F9067782B}"/>
                    </a:ext>
                  </a:extLst>
                </p14:cNvPr>
                <p14:cNvContentPartPr/>
                <p14:nvPr/>
              </p14:nvContentPartPr>
              <p14:xfrm>
                <a:off x="10737030" y="1936420"/>
                <a:ext cx="216000" cy="155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BDCF828-A268-49C0-8904-161F906778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28390" y="1927780"/>
                  <a:ext cx="233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46C865-6D27-4C62-BC7A-E093D87D868E}"/>
                    </a:ext>
                  </a:extLst>
                </p14:cNvPr>
                <p14:cNvContentPartPr/>
                <p14:nvPr/>
              </p14:nvContentPartPr>
              <p14:xfrm>
                <a:off x="11103150" y="1882420"/>
                <a:ext cx="356400" cy="130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46C865-6D27-4C62-BC7A-E093D87D868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94150" y="1873420"/>
                  <a:ext cx="374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BD7BD4A-947C-4F36-B39E-C43034BF11E8}"/>
                    </a:ext>
                  </a:extLst>
                </p14:cNvPr>
                <p14:cNvContentPartPr/>
                <p14:nvPr/>
              </p14:nvContentPartPr>
              <p14:xfrm>
                <a:off x="11225910" y="1929940"/>
                <a:ext cx="174240" cy="38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BD7BD4A-947C-4F36-B39E-C43034BF11E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17270" y="1920940"/>
                  <a:ext cx="191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E870BC-70D6-4831-9539-BE7C59242844}"/>
                    </a:ext>
                  </a:extLst>
                </p14:cNvPr>
                <p14:cNvContentPartPr/>
                <p14:nvPr/>
              </p14:nvContentPartPr>
              <p14:xfrm>
                <a:off x="11397630" y="1805020"/>
                <a:ext cx="263160" cy="133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E870BC-70D6-4831-9539-BE7C592428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388990" y="1796020"/>
                  <a:ext cx="280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5EA627-82F9-47EF-A4B2-378A4B9CB32F}"/>
                    </a:ext>
                  </a:extLst>
                </p14:cNvPr>
                <p14:cNvContentPartPr/>
                <p14:nvPr/>
              </p14:nvContentPartPr>
              <p14:xfrm>
                <a:off x="11653950" y="1717900"/>
                <a:ext cx="313920" cy="173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5EA627-82F9-47EF-A4B2-378A4B9CB3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645310" y="1708900"/>
                  <a:ext cx="331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EE5C78-0FB9-4F46-9D0D-5042910783B9}"/>
                    </a:ext>
                  </a:extLst>
                </p14:cNvPr>
                <p14:cNvContentPartPr/>
                <p14:nvPr/>
              </p14:nvContentPartPr>
              <p14:xfrm>
                <a:off x="11725950" y="1787740"/>
                <a:ext cx="275760" cy="50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EE5C78-0FB9-4F46-9D0D-5042910783B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717310" y="1778740"/>
                  <a:ext cx="293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88B75EA-835E-4619-AE83-812D685DC32E}"/>
                    </a:ext>
                  </a:extLst>
                </p14:cNvPr>
                <p14:cNvContentPartPr/>
                <p14:nvPr/>
              </p14:nvContentPartPr>
              <p14:xfrm>
                <a:off x="9958710" y="2203180"/>
                <a:ext cx="1387800" cy="308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88B75EA-835E-4619-AE83-812D685DC32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50070" y="2194540"/>
                  <a:ext cx="1405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8FF7B4-74EF-4F5C-9CE0-28B2D8D7DFE9}"/>
                    </a:ext>
                  </a:extLst>
                </p14:cNvPr>
                <p14:cNvContentPartPr/>
                <p14:nvPr/>
              </p14:nvContentPartPr>
              <p14:xfrm>
                <a:off x="10172910" y="2296060"/>
                <a:ext cx="1420920" cy="197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8FF7B4-74EF-4F5C-9CE0-28B2D8D7DFE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63910" y="2287060"/>
                  <a:ext cx="14385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6C0ED7B-F6DB-497A-857A-7E31DF5B648B}"/>
              </a:ext>
            </a:extLst>
          </p:cNvPr>
          <p:cNvGrpSpPr/>
          <p:nvPr/>
        </p:nvGrpSpPr>
        <p:grpSpPr>
          <a:xfrm>
            <a:off x="9488190" y="989620"/>
            <a:ext cx="284400" cy="146160"/>
            <a:chOff x="9488190" y="989620"/>
            <a:chExt cx="28440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AAF47F-6E7E-4AEC-9680-A3B3E782263E}"/>
                    </a:ext>
                  </a:extLst>
                </p14:cNvPr>
                <p14:cNvContentPartPr/>
                <p14:nvPr/>
              </p14:nvContentPartPr>
              <p14:xfrm>
                <a:off x="9518070" y="1115260"/>
                <a:ext cx="15120" cy="20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AAF47F-6E7E-4AEC-9680-A3B3E782263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09070" y="1106620"/>
                  <a:ext cx="32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24171C6-79ED-47E1-8424-97EB3A73DA3D}"/>
                    </a:ext>
                  </a:extLst>
                </p14:cNvPr>
                <p14:cNvContentPartPr/>
                <p14:nvPr/>
              </p14:nvContentPartPr>
              <p14:xfrm>
                <a:off x="9488190" y="989620"/>
                <a:ext cx="284400" cy="129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24171C6-79ED-47E1-8424-97EB3A73DA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79550" y="980620"/>
                  <a:ext cx="30204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61B02AA-5ACB-4DD2-9A9C-619CCE924D4D}"/>
                  </a:ext>
                </a:extLst>
              </p14:cNvPr>
              <p14:cNvContentPartPr/>
              <p14:nvPr/>
            </p14:nvContentPartPr>
            <p14:xfrm>
              <a:off x="6345390" y="5707060"/>
              <a:ext cx="10800" cy="14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61B02AA-5ACB-4DD2-9A9C-619CCE924D4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336750" y="5698060"/>
                <a:ext cx="284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FBF10CB-D247-450F-B617-876B8ED3EB41}"/>
                  </a:ext>
                </a:extLst>
              </p14:cNvPr>
              <p14:cNvContentPartPr/>
              <p14:nvPr/>
            </p14:nvContentPartPr>
            <p14:xfrm>
              <a:off x="12582390" y="5488540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FBF10CB-D247-450F-B617-876B8ED3EB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73390" y="54799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5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2002932"/>
          </a:xfrm>
        </p:spPr>
        <p:txBody>
          <a:bodyPr/>
          <a:lstStyle/>
          <a:p>
            <a:r>
              <a:rPr lang="en-GB" dirty="0"/>
              <a:t>Arithmetic : addition(</a:t>
            </a:r>
            <a:r>
              <a:rPr lang="en-GB" b="1" dirty="0"/>
              <a:t>+</a:t>
            </a:r>
            <a:r>
              <a:rPr lang="en-GB" dirty="0"/>
              <a:t>), subtraction(</a:t>
            </a:r>
            <a:r>
              <a:rPr lang="en-GB" b="1" dirty="0"/>
              <a:t>-</a:t>
            </a:r>
            <a:r>
              <a:rPr lang="en-GB" dirty="0"/>
              <a:t>), multiplication(</a:t>
            </a:r>
            <a:r>
              <a:rPr lang="en-GB" b="1" dirty="0"/>
              <a:t>*</a:t>
            </a:r>
            <a:r>
              <a:rPr lang="en-GB" dirty="0"/>
              <a:t>),  division(</a:t>
            </a:r>
            <a:r>
              <a:rPr lang="en-GB" b="1" dirty="0"/>
              <a:t>/</a:t>
            </a:r>
            <a:r>
              <a:rPr lang="en-GB" dirty="0"/>
              <a:t>) &amp; modulus(</a:t>
            </a:r>
            <a:r>
              <a:rPr lang="en-GB" b="1" dirty="0"/>
              <a:t>%</a:t>
            </a:r>
            <a:r>
              <a:rPr lang="en-GB" dirty="0"/>
              <a:t>)</a:t>
            </a:r>
          </a:p>
          <a:p>
            <a:r>
              <a:rPr lang="en-GB" dirty="0"/>
              <a:t>Order of precedence (*, / , %) are higher than (+, -)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2DDEC-0DA6-4739-A753-EDAB68FC5DF6}"/>
              </a:ext>
            </a:extLst>
          </p:cNvPr>
          <p:cNvSpPr txBox="1"/>
          <p:nvPr/>
        </p:nvSpPr>
        <p:spPr>
          <a:xfrm>
            <a:off x="708989" y="1820878"/>
            <a:ext cx="11330765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	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evaluates to 6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((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–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brackets will change the precedence order  - 80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		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evaluates to the remainder of 11 / 3 = 2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	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evaluates to -2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6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two values have different data types Java will automatically promote the smaller data type to match the larger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one of the values is integral (non-floating point), Java will automatically promote the integral value to the floating-point value’s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Smaller data types (byte, short &amp; char) are first promoted to int when they are used with a binary arithmetic operator  even if neither operand is an 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When promotion has happened and the operands have the same data type, the resulting value will have the same data type as its promoted operands.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Numeric Promotion -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7AB9E-00F4-49D5-B4D3-F01FECB5E9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9597" y="4574925"/>
            <a:ext cx="1590158" cy="18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A6802D-F2ED-4BAB-A870-0CCF11D1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2283399"/>
          </a:xfrm>
        </p:spPr>
        <p:txBody>
          <a:bodyPr/>
          <a:lstStyle/>
          <a:p>
            <a:r>
              <a:rPr lang="en-GB" dirty="0"/>
              <a:t>Order of precedence </a:t>
            </a:r>
            <a:r>
              <a:rPr lang="en-GB" dirty="0">
                <a:solidFill>
                  <a:srgbClr val="FF0000"/>
                </a:solidFill>
              </a:rPr>
              <a:t>(*, / , %) </a:t>
            </a:r>
            <a:r>
              <a:rPr lang="en-GB" dirty="0"/>
              <a:t>are higher than </a:t>
            </a:r>
            <a:r>
              <a:rPr lang="en-GB" dirty="0">
                <a:solidFill>
                  <a:srgbClr val="FF0000"/>
                </a:solidFill>
              </a:rPr>
              <a:t>(+, -)</a:t>
            </a:r>
          </a:p>
          <a:p>
            <a:r>
              <a:rPr lang="en-US" dirty="0"/>
              <a:t>Numeric promotion also known as Implicit casting or java automatic conversions where conversion of a </a:t>
            </a:r>
            <a:r>
              <a:rPr lang="en-US" b="1" dirty="0"/>
              <a:t>smaller numeric type </a:t>
            </a:r>
            <a:r>
              <a:rPr lang="en-US" dirty="0"/>
              <a:t>value to a </a:t>
            </a:r>
            <a:r>
              <a:rPr lang="en-US" b="1" dirty="0"/>
              <a:t>larger numeric type </a:t>
            </a:r>
            <a:r>
              <a:rPr lang="en-US" i="1" dirty="0"/>
              <a:t>automatically</a:t>
            </a:r>
            <a:r>
              <a:rPr lang="en-US" dirty="0"/>
              <a:t>, so that integer and floating-point operations may take place. </a:t>
            </a:r>
          </a:p>
          <a:p>
            <a:r>
              <a:rPr lang="en-US" dirty="0"/>
              <a:t>In numerical promotion, </a:t>
            </a:r>
            <a:r>
              <a:rPr lang="en-US" dirty="0">
                <a:solidFill>
                  <a:srgbClr val="FF0000"/>
                </a:solidFill>
              </a:rPr>
              <a:t>byte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short</a:t>
            </a:r>
            <a:r>
              <a:rPr lang="en-US" dirty="0"/>
              <a:t> values are converted to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values. The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values are also converted to </a:t>
            </a:r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/>
              <a:t> values, if necessary. The </a:t>
            </a:r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/>
              <a:t> and float values are converted to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values, as required.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Numeric Promotion - 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DCCA9-D1AD-4E0C-A8F7-A97F8B5DE1FD}"/>
              </a:ext>
            </a:extLst>
          </p:cNvPr>
          <p:cNvSpPr txBox="1"/>
          <p:nvPr/>
        </p:nvSpPr>
        <p:spPr>
          <a:xfrm>
            <a:off x="708990" y="3613435"/>
            <a:ext cx="11330765" cy="24468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evaluates to 6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((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brackets will change the precedence order  - 80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      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evaluates to the remainder of 11 / 3 = 2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 -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evaluates to -2</a:t>
            </a:r>
          </a:p>
          <a:p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31456A-BC5B-496B-9DBE-13F4D6B5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3428999"/>
            <a:ext cx="11330765" cy="28289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Unary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1EB341-BA04-4392-A48C-9D3791DA2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48205"/>
              </p:ext>
            </p:extLst>
          </p:nvPr>
        </p:nvGraphicFramePr>
        <p:xfrm>
          <a:off x="708990" y="815398"/>
          <a:ext cx="1095376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028">
                  <a:extLst>
                    <a:ext uri="{9D8B030D-6E8A-4147-A177-3AD203B41FA5}">
                      <a16:colId xmlns:a16="http://schemas.microsoft.com/office/drawing/2014/main" val="487293592"/>
                    </a:ext>
                  </a:extLst>
                </a:gridCol>
                <a:gridCol w="8711738">
                  <a:extLst>
                    <a:ext uri="{9D8B030D-6E8A-4147-A177-3AD203B41FA5}">
                      <a16:colId xmlns:a16="http://schemas.microsoft.com/office/drawing/2014/main" val="3832642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Unary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8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a number is positive, assumption is that all number are positive unless preceded by a negative unary operator.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a literal number is negative or negates an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Increments a value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9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Decrements a value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9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Inverts a Boolean's logical value i.e. reverse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1457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3610144-9598-48C9-A1A1-C5E057FA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597" y="4637867"/>
            <a:ext cx="1590158" cy="18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Logical Compliment and Negation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E9DC4-FD9A-48B0-BD46-49F8BC47E229}"/>
              </a:ext>
            </a:extLst>
          </p:cNvPr>
          <p:cNvSpPr txBox="1"/>
          <p:nvPr/>
        </p:nvSpPr>
        <p:spPr>
          <a:xfrm>
            <a:off x="708990" y="777443"/>
            <a:ext cx="8676409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false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!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true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1.21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-1.21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1.21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BAB63-25B1-40D6-BC3F-9763738C2A22}"/>
              </a:ext>
            </a:extLst>
          </p:cNvPr>
          <p:cNvSpPr txBox="1"/>
          <p:nvPr/>
        </p:nvSpPr>
        <p:spPr>
          <a:xfrm>
            <a:off x="6276108" y="1010199"/>
            <a:ext cx="407323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Info: </a:t>
            </a:r>
          </a:p>
          <a:p>
            <a:r>
              <a:rPr lang="en-GB" sz="1600" dirty="0"/>
              <a:t>The </a:t>
            </a:r>
            <a:r>
              <a:rPr lang="en-GB" sz="1600" b="1" dirty="0">
                <a:solidFill>
                  <a:srgbClr val="FF0000"/>
                </a:solidFill>
              </a:rPr>
              <a:t>!</a:t>
            </a:r>
            <a:r>
              <a:rPr lang="en-GB" sz="1600" dirty="0"/>
              <a:t> Is also known as a switch, not to be confused with a switch statement. It will switch the result of the proceeding statement.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D5D1C3-9468-413E-A824-30F81C9E3E4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842654" y="1671919"/>
            <a:ext cx="4433454" cy="148568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149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emplate 2020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Template 2020 Template" id="{28965524-1804-4EF1-840F-AA659E138CEF}" vid="{E009B7AB-73D1-4D7D-AB50-637997998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4267739F6A34CBBEFF272AFCBA4C6" ma:contentTypeVersion="14" ma:contentTypeDescription="Create a new document." ma:contentTypeScope="" ma:versionID="1c62f29c2a19f9c33c145aba03fb044a">
  <xsd:schema xmlns:xsd="http://www.w3.org/2001/XMLSchema" xmlns:xs="http://www.w3.org/2001/XMLSchema" xmlns:p="http://schemas.microsoft.com/office/2006/metadata/properties" xmlns:ns1="http://schemas.microsoft.com/sharepoint/v3" xmlns:ns2="aa5ea36b-67ca-4294-a549-731589e08b7d" xmlns:ns3="7eb2584f-1aeb-4138-9577-9f57f2c67c28" targetNamespace="http://schemas.microsoft.com/office/2006/metadata/properties" ma:root="true" ma:fieldsID="0f8428b6ffb80c3c942021764e09503c" ns1:_="" ns2:_="" ns3:_="">
    <xsd:import namespace="http://schemas.microsoft.com/sharepoint/v3"/>
    <xsd:import namespace="aa5ea36b-67ca-4294-a549-731589e08b7d"/>
    <xsd:import namespace="7eb2584f-1aeb-4138-9577-9f57f2c67c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ea36b-67ca-4294-a549-731589e08b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2584f-1aeb-4138-9577-9f57f2c67c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8FCF107-15EA-4DE2-B57F-02C192ADC1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5ea36b-67ca-4294-a549-731589e08b7d"/>
    <ds:schemaRef ds:uri="7eb2584f-1aeb-4138-9577-9f57f2c67c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622C21-528E-4079-BE76-778DD68A5D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347C6-F043-4DF3-AEFD-64FB1A5F82DB}">
  <ds:schemaRefs>
    <ds:schemaRef ds:uri="7eb2584f-1aeb-4138-9577-9f57f2c67c2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a5ea36b-67ca-4294-a549-731589e08b7d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Session 2 Java Essentials – part 2</Template>
  <TotalTime>654</TotalTime>
  <Words>3159</Words>
  <Application>Microsoft Office PowerPoint</Application>
  <PresentationFormat>Widescreen</PresentationFormat>
  <Paragraphs>409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Montserrat</vt:lpstr>
      <vt:lpstr>Montserrat Light</vt:lpstr>
      <vt:lpstr>Montserrat SemiBold</vt:lpstr>
      <vt:lpstr>Roboto light</vt:lpstr>
      <vt:lpstr>Master Template 2020 Template</vt:lpstr>
      <vt:lpstr>OCA – Java SE 8 Programmer  </vt:lpstr>
      <vt:lpstr>Learning Objectives</vt:lpstr>
      <vt:lpstr>Java Operators</vt:lpstr>
      <vt:lpstr>Order of operator precedence</vt:lpstr>
      <vt:lpstr>Binary Operators</vt:lpstr>
      <vt:lpstr>Numeric Promotion - rules</vt:lpstr>
      <vt:lpstr>Numeric Promotion - examples</vt:lpstr>
      <vt:lpstr>Unary Operators</vt:lpstr>
      <vt:lpstr>Logical Compliment and Negation</vt:lpstr>
      <vt:lpstr>Logical Compliment and Negation - Exam Tips</vt:lpstr>
      <vt:lpstr>Increment &amp; Decrement Operators</vt:lpstr>
      <vt:lpstr>Increment &amp; Decrement Operators - examples</vt:lpstr>
      <vt:lpstr>Assignment Operators – Exam focus;</vt:lpstr>
      <vt:lpstr>Primitive Data Types</vt:lpstr>
      <vt:lpstr>Casting Primitive Values</vt:lpstr>
      <vt:lpstr>Overflow &amp; Underflow</vt:lpstr>
      <vt:lpstr>Casting Primitive Values</vt:lpstr>
      <vt:lpstr>Compound Assignment</vt:lpstr>
      <vt:lpstr>Compound Assignment - oddities</vt:lpstr>
      <vt:lpstr>Relational Operators</vt:lpstr>
      <vt:lpstr>Logical Operators</vt:lpstr>
      <vt:lpstr>Logical Operators</vt:lpstr>
      <vt:lpstr>Logical Operators</vt:lpstr>
      <vt:lpstr>Short-Circuit Operators</vt:lpstr>
      <vt:lpstr>Short-Circuit Operators</vt:lpstr>
      <vt:lpstr>BEWARE - Short-Circuit Operators in the Exam</vt:lpstr>
      <vt:lpstr>Equality Operators</vt:lpstr>
      <vt:lpstr>Watch out for assignment vs quality – Exam</vt:lpstr>
      <vt:lpstr>Object Comparison</vt:lpstr>
      <vt:lpstr>Java Statements</vt:lpstr>
      <vt:lpstr>Java Statements – IF Statements, If-then-else statements</vt:lpstr>
      <vt:lpstr>Java Statements</vt:lpstr>
      <vt:lpstr>EXAM Code evaluation issues </vt:lpstr>
      <vt:lpstr>In Operator &amp; Decision Constructs Part 1   we have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Beard</dc:creator>
  <cp:lastModifiedBy>Domonic Conway - Lee</cp:lastModifiedBy>
  <cp:revision>156</cp:revision>
  <dcterms:created xsi:type="dcterms:W3CDTF">2020-02-03T10:21:17Z</dcterms:created>
  <dcterms:modified xsi:type="dcterms:W3CDTF">2020-09-18T11:43:50Z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0x010100C5B4267739F6A34CBBEFF272AFCBA4C6</vt:lpwstr>
  </property>
</Properties>
</file>