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2"/>
  </p:notesMasterIdLst>
  <p:sldIdLst>
    <p:sldId id="258" r:id="rId5"/>
    <p:sldId id="257" r:id="rId6"/>
    <p:sldId id="283" r:id="rId7"/>
    <p:sldId id="262" r:id="rId8"/>
    <p:sldId id="264" r:id="rId9"/>
    <p:sldId id="284" r:id="rId10"/>
    <p:sldId id="285" r:id="rId11"/>
    <p:sldId id="298" r:id="rId12"/>
    <p:sldId id="286" r:id="rId13"/>
    <p:sldId id="287" r:id="rId14"/>
    <p:sldId id="288" r:id="rId15"/>
    <p:sldId id="290" r:id="rId16"/>
    <p:sldId id="291" r:id="rId17"/>
    <p:sldId id="289" r:id="rId18"/>
    <p:sldId id="292" r:id="rId19"/>
    <p:sldId id="293" r:id="rId20"/>
    <p:sldId id="295" r:id="rId21"/>
    <p:sldId id="294" r:id="rId22"/>
    <p:sldId id="296" r:id="rId23"/>
    <p:sldId id="299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6232"/>
    <a:srgbClr val="FFFFFF"/>
    <a:srgbClr val="FF6600"/>
    <a:srgbClr val="112D54"/>
    <a:srgbClr val="152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B58ED-5837-4E79-BA68-66E88929C15B}" v="150" dt="2020-09-17T07:55:23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ris Fabiyi" userId="6caac38a-b528-4745-a90a-13aa252fba76" providerId="ADAL" clId="{78FB58ED-5837-4E79-BA68-66E88929C15B}"/>
    <pc:docChg chg="undo redo custSel addSld delSld modSld sldOrd modMainMaster">
      <pc:chgData name="Idris Fabiyi" userId="6caac38a-b528-4745-a90a-13aa252fba76" providerId="ADAL" clId="{78FB58ED-5837-4E79-BA68-66E88929C15B}" dt="2020-09-18T12:55:00.562" v="1078" actId="14100"/>
      <pc:docMkLst>
        <pc:docMk/>
      </pc:docMkLst>
      <pc:sldChg chg="addSp delSp modSp mod">
        <pc:chgData name="Idris Fabiyi" userId="6caac38a-b528-4745-a90a-13aa252fba76" providerId="ADAL" clId="{78FB58ED-5837-4E79-BA68-66E88929C15B}" dt="2020-09-18T12:55:00.562" v="1078" actId="14100"/>
        <pc:sldMkLst>
          <pc:docMk/>
          <pc:sldMk cId="1051594057" sldId="257"/>
        </pc:sldMkLst>
        <pc:spChg chg="mod">
          <ac:chgData name="Idris Fabiyi" userId="6caac38a-b528-4745-a90a-13aa252fba76" providerId="ADAL" clId="{78FB58ED-5837-4E79-BA68-66E88929C15B}" dt="2020-09-14T15:57:08.703" v="28"/>
          <ac:spMkLst>
            <pc:docMk/>
            <pc:sldMk cId="1051594057" sldId="257"/>
            <ac:spMk id="2" creationId="{00000000-0000-0000-0000-000000000000}"/>
          </ac:spMkLst>
        </pc:spChg>
        <pc:spChg chg="del mod">
          <ac:chgData name="Idris Fabiyi" userId="6caac38a-b528-4745-a90a-13aa252fba76" providerId="ADAL" clId="{78FB58ED-5837-4E79-BA68-66E88929C15B}" dt="2020-09-14T15:57:08.703" v="28"/>
          <ac:spMkLst>
            <pc:docMk/>
            <pc:sldMk cId="1051594057" sldId="257"/>
            <ac:spMk id="3" creationId="{00000000-0000-0000-0000-000000000000}"/>
          </ac:spMkLst>
        </pc:spChg>
        <pc:spChg chg="add del mod">
          <ac:chgData name="Idris Fabiyi" userId="6caac38a-b528-4745-a90a-13aa252fba76" providerId="ADAL" clId="{78FB58ED-5837-4E79-BA68-66E88929C15B}" dt="2020-09-14T15:57:08.703" v="28"/>
          <ac:spMkLst>
            <pc:docMk/>
            <pc:sldMk cId="1051594057" sldId="257"/>
            <ac:spMk id="4" creationId="{9DBE6CC0-BF25-4154-9BAC-E689D71BC4FD}"/>
          </ac:spMkLst>
        </pc:spChg>
        <pc:spChg chg="add mod">
          <ac:chgData name="Idris Fabiyi" userId="6caac38a-b528-4745-a90a-13aa252fba76" providerId="ADAL" clId="{78FB58ED-5837-4E79-BA68-66E88929C15B}" dt="2020-09-18T12:55:00.562" v="1078" actId="14100"/>
          <ac:spMkLst>
            <pc:docMk/>
            <pc:sldMk cId="1051594057" sldId="257"/>
            <ac:spMk id="5" creationId="{03DC659D-318A-43D1-8211-A1E9B79FDC40}"/>
          </ac:spMkLst>
        </pc:spChg>
        <pc:spChg chg="add mod">
          <ac:chgData name="Idris Fabiyi" userId="6caac38a-b528-4745-a90a-13aa252fba76" providerId="ADAL" clId="{78FB58ED-5837-4E79-BA68-66E88929C15B}" dt="2020-09-14T16:00:54.642" v="63" actId="1076"/>
          <ac:spMkLst>
            <pc:docMk/>
            <pc:sldMk cId="1051594057" sldId="257"/>
            <ac:spMk id="7" creationId="{277F1FAD-E3A2-4717-9A55-15791B607654}"/>
          </ac:spMkLst>
        </pc:spChg>
        <pc:spChg chg="add mod">
          <ac:chgData name="Idris Fabiyi" userId="6caac38a-b528-4745-a90a-13aa252fba76" providerId="ADAL" clId="{78FB58ED-5837-4E79-BA68-66E88929C15B}" dt="2020-09-14T16:00:19.049" v="57" actId="571"/>
          <ac:spMkLst>
            <pc:docMk/>
            <pc:sldMk cId="1051594057" sldId="257"/>
            <ac:spMk id="8" creationId="{7358C3EC-2AB9-4D22-B6E1-49BCEA585E90}"/>
          </ac:spMkLst>
        </pc:spChg>
        <pc:spChg chg="add mod">
          <ac:chgData name="Idris Fabiyi" userId="6caac38a-b528-4745-a90a-13aa252fba76" providerId="ADAL" clId="{78FB58ED-5837-4E79-BA68-66E88929C15B}" dt="2020-09-14T16:00:19.049" v="57" actId="571"/>
          <ac:spMkLst>
            <pc:docMk/>
            <pc:sldMk cId="1051594057" sldId="257"/>
            <ac:spMk id="9" creationId="{E3AA365B-318F-4B70-A060-01EB82D2940F}"/>
          </ac:spMkLst>
        </pc:spChg>
        <pc:spChg chg="add mod">
          <ac:chgData name="Idris Fabiyi" userId="6caac38a-b528-4745-a90a-13aa252fba76" providerId="ADAL" clId="{78FB58ED-5837-4E79-BA68-66E88929C15B}" dt="2020-09-14T16:01:32.143" v="66" actId="13926"/>
          <ac:spMkLst>
            <pc:docMk/>
            <pc:sldMk cId="1051594057" sldId="257"/>
            <ac:spMk id="10" creationId="{C91F3C9A-4E5E-4E09-83E2-E6246B37F0FB}"/>
          </ac:spMkLst>
        </pc:spChg>
      </pc:sldChg>
      <pc:sldChg chg="addSp delSp modSp mod modClrScheme chgLayout">
        <pc:chgData name="Idris Fabiyi" userId="6caac38a-b528-4745-a90a-13aa252fba76" providerId="ADAL" clId="{78FB58ED-5837-4E79-BA68-66E88929C15B}" dt="2020-09-14T15:57:01.334" v="26" actId="478"/>
        <pc:sldMkLst>
          <pc:docMk/>
          <pc:sldMk cId="2993985748" sldId="258"/>
        </pc:sldMkLst>
        <pc:spChg chg="mod ord">
          <ac:chgData name="Idris Fabiyi" userId="6caac38a-b528-4745-a90a-13aa252fba76" providerId="ADAL" clId="{78FB58ED-5837-4E79-BA68-66E88929C15B}" dt="2020-09-14T15:56:40.635" v="14" actId="700"/>
          <ac:spMkLst>
            <pc:docMk/>
            <pc:sldMk cId="2993985748" sldId="258"/>
            <ac:spMk id="2" creationId="{00000000-0000-0000-0000-000000000000}"/>
          </ac:spMkLst>
        </pc:spChg>
        <pc:spChg chg="del mod">
          <ac:chgData name="Idris Fabiyi" userId="6caac38a-b528-4745-a90a-13aa252fba76" providerId="ADAL" clId="{78FB58ED-5837-4E79-BA68-66E88929C15B}" dt="2020-09-14T15:57:01.334" v="26" actId="478"/>
          <ac:spMkLst>
            <pc:docMk/>
            <pc:sldMk cId="2993985748" sldId="258"/>
            <ac:spMk id="3" creationId="{A1DFD78D-537D-4611-8D63-1C4B5210381D}"/>
          </ac:spMkLst>
        </pc:spChg>
        <pc:spChg chg="add mod ord">
          <ac:chgData name="Idris Fabiyi" userId="6caac38a-b528-4745-a90a-13aa252fba76" providerId="ADAL" clId="{78FB58ED-5837-4E79-BA68-66E88929C15B}" dt="2020-09-14T15:56:53.916" v="21"/>
          <ac:spMkLst>
            <pc:docMk/>
            <pc:sldMk cId="2993985748" sldId="258"/>
            <ac:spMk id="4" creationId="{C409A700-F966-4E1C-856C-18B97D10108C}"/>
          </ac:spMkLst>
        </pc:spChg>
      </pc:sldChg>
      <pc:sldChg chg="addSp delSp modSp mod delAnim modAnim">
        <pc:chgData name="Idris Fabiyi" userId="6caac38a-b528-4745-a90a-13aa252fba76" providerId="ADAL" clId="{78FB58ED-5837-4E79-BA68-66E88929C15B}" dt="2020-09-17T07:55:23.631" v="1028" actId="404"/>
        <pc:sldMkLst>
          <pc:docMk/>
          <pc:sldMk cId="924336612" sldId="262"/>
        </pc:sldMkLst>
        <pc:spChg chg="mod">
          <ac:chgData name="Idris Fabiyi" userId="6caac38a-b528-4745-a90a-13aa252fba76" providerId="ADAL" clId="{78FB58ED-5837-4E79-BA68-66E88929C15B}" dt="2020-09-17T07:52:06.862" v="1000"/>
          <ac:spMkLst>
            <pc:docMk/>
            <pc:sldMk cId="924336612" sldId="262"/>
            <ac:spMk id="2" creationId="{75109B61-82A1-461D-B190-020F0FCDCABF}"/>
          </ac:spMkLst>
        </pc:spChg>
        <pc:spChg chg="mod">
          <ac:chgData name="Idris Fabiyi" userId="6caac38a-b528-4745-a90a-13aa252fba76" providerId="ADAL" clId="{78FB58ED-5837-4E79-BA68-66E88929C15B}" dt="2020-09-17T07:54:47.439" v="1019" actId="1076"/>
          <ac:spMkLst>
            <pc:docMk/>
            <pc:sldMk cId="924336612" sldId="262"/>
            <ac:spMk id="3" creationId="{BA6139EF-707B-4184-B64F-B8606D2C85AC}"/>
          </ac:spMkLst>
        </pc:spChg>
        <pc:spChg chg="mod">
          <ac:chgData name="Idris Fabiyi" userId="6caac38a-b528-4745-a90a-13aa252fba76" providerId="ADAL" clId="{78FB58ED-5837-4E79-BA68-66E88929C15B}" dt="2020-09-17T07:52:32.386" v="1002" actId="1076"/>
          <ac:spMkLst>
            <pc:docMk/>
            <pc:sldMk cId="924336612" sldId="262"/>
            <ac:spMk id="4" creationId="{FB767B30-93CD-4E20-AE1F-F1E2E02EAD7F}"/>
          </ac:spMkLst>
        </pc:spChg>
        <pc:spChg chg="add del mod">
          <ac:chgData name="Idris Fabiyi" userId="6caac38a-b528-4745-a90a-13aa252fba76" providerId="ADAL" clId="{78FB58ED-5837-4E79-BA68-66E88929C15B}" dt="2020-09-17T07:52:06.862" v="1000"/>
          <ac:spMkLst>
            <pc:docMk/>
            <pc:sldMk cId="924336612" sldId="262"/>
            <ac:spMk id="5" creationId="{A519AF1B-3240-428C-B7C8-209AEC301B77}"/>
          </ac:spMkLst>
        </pc:spChg>
        <pc:spChg chg="del">
          <ac:chgData name="Idris Fabiyi" userId="6caac38a-b528-4745-a90a-13aa252fba76" providerId="ADAL" clId="{78FB58ED-5837-4E79-BA68-66E88929C15B}" dt="2020-09-17T07:52:59.152" v="1005" actId="21"/>
          <ac:spMkLst>
            <pc:docMk/>
            <pc:sldMk cId="924336612" sldId="262"/>
            <ac:spMk id="6" creationId="{F1BB59DE-E290-4D83-8281-15809E52077B}"/>
          </ac:spMkLst>
        </pc:spChg>
        <pc:spChg chg="mod">
          <ac:chgData name="Idris Fabiyi" userId="6caac38a-b528-4745-a90a-13aa252fba76" providerId="ADAL" clId="{78FB58ED-5837-4E79-BA68-66E88929C15B}" dt="2020-09-17T07:53:39.875" v="1011" actId="207"/>
          <ac:spMkLst>
            <pc:docMk/>
            <pc:sldMk cId="924336612" sldId="262"/>
            <ac:spMk id="7" creationId="{2CAFF71B-F929-4902-A010-A4617B2670CD}"/>
          </ac:spMkLst>
        </pc:spChg>
        <pc:spChg chg="mod">
          <ac:chgData name="Idris Fabiyi" userId="6caac38a-b528-4745-a90a-13aa252fba76" providerId="ADAL" clId="{78FB58ED-5837-4E79-BA68-66E88929C15B}" dt="2020-09-17T07:55:01.282" v="1021" actId="14100"/>
          <ac:spMkLst>
            <pc:docMk/>
            <pc:sldMk cId="924336612" sldId="262"/>
            <ac:spMk id="8" creationId="{55A88718-0BA4-43DD-8338-76ADB0E167A0}"/>
          </ac:spMkLst>
        </pc:spChg>
        <pc:spChg chg="mod">
          <ac:chgData name="Idris Fabiyi" userId="6caac38a-b528-4745-a90a-13aa252fba76" providerId="ADAL" clId="{78FB58ED-5837-4E79-BA68-66E88929C15B}" dt="2020-09-17T07:53:28.335" v="1008" actId="14100"/>
          <ac:spMkLst>
            <pc:docMk/>
            <pc:sldMk cId="924336612" sldId="262"/>
            <ac:spMk id="9" creationId="{8753250E-F90A-4856-B7A5-ADB97488B138}"/>
          </ac:spMkLst>
        </pc:spChg>
        <pc:spChg chg="add del mod">
          <ac:chgData name="Idris Fabiyi" userId="6caac38a-b528-4745-a90a-13aa252fba76" providerId="ADAL" clId="{78FB58ED-5837-4E79-BA68-66E88929C15B}" dt="2020-09-17T07:52:06.862" v="1000"/>
          <ac:spMkLst>
            <pc:docMk/>
            <pc:sldMk cId="924336612" sldId="262"/>
            <ac:spMk id="10" creationId="{473DCB9D-7551-4FFB-B228-CE39C9BD4ADD}"/>
          </ac:spMkLst>
        </pc:spChg>
        <pc:spChg chg="mod">
          <ac:chgData name="Idris Fabiyi" userId="6caac38a-b528-4745-a90a-13aa252fba76" providerId="ADAL" clId="{78FB58ED-5837-4E79-BA68-66E88929C15B}" dt="2020-09-17T07:55:23.631" v="1028" actId="404"/>
          <ac:spMkLst>
            <pc:docMk/>
            <pc:sldMk cId="924336612" sldId="262"/>
            <ac:spMk id="15" creationId="{4BC72961-3E8F-455D-8D9A-BB6B9B313EAB}"/>
          </ac:spMkLst>
        </pc:spChg>
        <pc:spChg chg="add mod">
          <ac:chgData name="Idris Fabiyi" userId="6caac38a-b528-4745-a90a-13aa252fba76" providerId="ADAL" clId="{78FB58ED-5837-4E79-BA68-66E88929C15B}" dt="2020-09-17T07:53:13.100" v="1007" actId="1076"/>
          <ac:spMkLst>
            <pc:docMk/>
            <pc:sldMk cId="924336612" sldId="262"/>
            <ac:spMk id="16" creationId="{19D9BE63-9173-49C4-9D26-9FDE4D6DE5B0}"/>
          </ac:spMkLst>
        </pc:spChg>
        <pc:spChg chg="del">
          <ac:chgData name="Idris Fabiyi" userId="6caac38a-b528-4745-a90a-13aa252fba76" providerId="ADAL" clId="{78FB58ED-5837-4E79-BA68-66E88929C15B}" dt="2020-09-17T07:52:59.152" v="1005" actId="21"/>
          <ac:spMkLst>
            <pc:docMk/>
            <pc:sldMk cId="924336612" sldId="262"/>
            <ac:spMk id="17" creationId="{82C7BC77-A698-4A6C-8156-BA88CE82E698}"/>
          </ac:spMkLst>
        </pc:spChg>
        <pc:spChg chg="add mod">
          <ac:chgData name="Idris Fabiyi" userId="6caac38a-b528-4745-a90a-13aa252fba76" providerId="ADAL" clId="{78FB58ED-5837-4E79-BA68-66E88929C15B}" dt="2020-09-17T07:53:13.100" v="1007" actId="1076"/>
          <ac:spMkLst>
            <pc:docMk/>
            <pc:sldMk cId="924336612" sldId="262"/>
            <ac:spMk id="19" creationId="{4F303A1D-1590-4EE7-875A-0941F40E65E8}"/>
          </ac:spMkLst>
        </pc:spChg>
        <pc:spChg chg="mod">
          <ac:chgData name="Idris Fabiyi" userId="6caac38a-b528-4745-a90a-13aa252fba76" providerId="ADAL" clId="{78FB58ED-5837-4E79-BA68-66E88929C15B}" dt="2020-09-17T07:55:18.108" v="1025" actId="1076"/>
          <ac:spMkLst>
            <pc:docMk/>
            <pc:sldMk cId="924336612" sldId="262"/>
            <ac:spMk id="24" creationId="{96845F96-F1ED-4C26-97C6-2CF9D26DDACB}"/>
          </ac:spMkLst>
        </pc:spChg>
        <pc:cxnChg chg="mod">
          <ac:chgData name="Idris Fabiyi" userId="6caac38a-b528-4745-a90a-13aa252fba76" providerId="ADAL" clId="{78FB58ED-5837-4E79-BA68-66E88929C15B}" dt="2020-09-17T07:52:32.386" v="1002" actId="1076"/>
          <ac:cxnSpMkLst>
            <pc:docMk/>
            <pc:sldMk cId="924336612" sldId="262"/>
            <ac:cxnSpMk id="18" creationId="{75ABC49E-3DD7-4EA7-A554-06DED5B8DC1E}"/>
          </ac:cxnSpMkLst>
        </pc:cxnChg>
      </pc:sldChg>
      <pc:sldChg chg="modSp mod">
        <pc:chgData name="Idris Fabiyi" userId="6caac38a-b528-4745-a90a-13aa252fba76" providerId="ADAL" clId="{78FB58ED-5837-4E79-BA68-66E88929C15B}" dt="2020-09-15T00:51:41.796" v="100" actId="1076"/>
        <pc:sldMkLst>
          <pc:docMk/>
          <pc:sldMk cId="3313249729" sldId="264"/>
        </pc:sldMkLst>
        <pc:spChg chg="mod">
          <ac:chgData name="Idris Fabiyi" userId="6caac38a-b528-4745-a90a-13aa252fba76" providerId="ADAL" clId="{78FB58ED-5837-4E79-BA68-66E88929C15B}" dt="2020-09-14T15:56:17.787" v="3" actId="27636"/>
          <ac:spMkLst>
            <pc:docMk/>
            <pc:sldMk cId="3313249729" sldId="264"/>
            <ac:spMk id="3" creationId="{1741240F-39FC-4B75-828A-56FA2D5F602A}"/>
          </ac:spMkLst>
        </pc:spChg>
        <pc:picChg chg="mod">
          <ac:chgData name="Idris Fabiyi" userId="6caac38a-b528-4745-a90a-13aa252fba76" providerId="ADAL" clId="{78FB58ED-5837-4E79-BA68-66E88929C15B}" dt="2020-09-15T00:51:41.796" v="100" actId="1076"/>
          <ac:picMkLst>
            <pc:docMk/>
            <pc:sldMk cId="3313249729" sldId="264"/>
            <ac:picMk id="6" creationId="{6E1F6D90-B2C8-4C52-B2EA-5C945A50F4E5}"/>
          </ac:picMkLst>
        </pc:picChg>
      </pc:sldChg>
      <pc:sldChg chg="addSp modSp mod">
        <pc:chgData name="Idris Fabiyi" userId="6caac38a-b528-4745-a90a-13aa252fba76" providerId="ADAL" clId="{78FB58ED-5837-4E79-BA68-66E88929C15B}" dt="2020-09-18T12:17:08.755" v="1077" actId="20577"/>
        <pc:sldMkLst>
          <pc:docMk/>
          <pc:sldMk cId="3866974355" sldId="283"/>
        </pc:sldMkLst>
        <pc:spChg chg="mod">
          <ac:chgData name="Idris Fabiyi" userId="6caac38a-b528-4745-a90a-13aa252fba76" providerId="ADAL" clId="{78FB58ED-5837-4E79-BA68-66E88929C15B}" dt="2020-09-14T15:56:17.456" v="0"/>
          <ac:spMkLst>
            <pc:docMk/>
            <pc:sldMk cId="3866974355" sldId="283"/>
            <ac:spMk id="2" creationId="{00000000-0000-0000-0000-000000000000}"/>
          </ac:spMkLst>
        </pc:spChg>
        <pc:spChg chg="mod">
          <ac:chgData name="Idris Fabiyi" userId="6caac38a-b528-4745-a90a-13aa252fba76" providerId="ADAL" clId="{78FB58ED-5837-4E79-BA68-66E88929C15B}" dt="2020-09-14T16:03:28.549" v="88"/>
          <ac:spMkLst>
            <pc:docMk/>
            <pc:sldMk cId="3866974355" sldId="283"/>
            <ac:spMk id="3" creationId="{00000000-0000-0000-0000-000000000000}"/>
          </ac:spMkLst>
        </pc:spChg>
        <pc:spChg chg="add mod">
          <ac:chgData name="Idris Fabiyi" userId="6caac38a-b528-4745-a90a-13aa252fba76" providerId="ADAL" clId="{78FB58ED-5837-4E79-BA68-66E88929C15B}" dt="2020-09-14T16:03:19.752" v="85" actId="207"/>
          <ac:spMkLst>
            <pc:docMk/>
            <pc:sldMk cId="3866974355" sldId="283"/>
            <ac:spMk id="6" creationId="{5C4DAE31-C5F0-4E8C-810A-5224FAF8F9ED}"/>
          </ac:spMkLst>
        </pc:spChg>
        <pc:spChg chg="add mod">
          <ac:chgData name="Idris Fabiyi" userId="6caac38a-b528-4745-a90a-13aa252fba76" providerId="ADAL" clId="{78FB58ED-5837-4E79-BA68-66E88929C15B}" dt="2020-09-18T12:17:08.755" v="1077" actId="20577"/>
          <ac:spMkLst>
            <pc:docMk/>
            <pc:sldMk cId="3866974355" sldId="283"/>
            <ac:spMk id="8" creationId="{CFA4A0C9-3AAA-452F-82A3-2D8262150BD8}"/>
          </ac:spMkLst>
        </pc:spChg>
      </pc:sldChg>
      <pc:sldChg chg="addSp delSp modSp mod">
        <pc:chgData name="Idris Fabiyi" userId="6caac38a-b528-4745-a90a-13aa252fba76" providerId="ADAL" clId="{78FB58ED-5837-4E79-BA68-66E88929C15B}" dt="2020-09-15T01:12:21.299" v="149" actId="1076"/>
        <pc:sldMkLst>
          <pc:docMk/>
          <pc:sldMk cId="3016858895" sldId="284"/>
        </pc:sldMkLst>
        <pc:spChg chg="mod">
          <ac:chgData name="Idris Fabiyi" userId="6caac38a-b528-4745-a90a-13aa252fba76" providerId="ADAL" clId="{78FB58ED-5837-4E79-BA68-66E88929C15B}" dt="2020-09-15T00:52:09.284" v="104"/>
          <ac:spMkLst>
            <pc:docMk/>
            <pc:sldMk cId="3016858895" sldId="284"/>
            <ac:spMk id="2" creationId="{927F6816-7F1E-461B-8A5B-513B3B34EE1E}"/>
          </ac:spMkLst>
        </pc:spChg>
        <pc:spChg chg="del mod">
          <ac:chgData name="Idris Fabiyi" userId="6caac38a-b528-4745-a90a-13aa252fba76" providerId="ADAL" clId="{78FB58ED-5837-4E79-BA68-66E88929C15B}" dt="2020-09-15T00:52:09.284" v="104"/>
          <ac:spMkLst>
            <pc:docMk/>
            <pc:sldMk cId="3016858895" sldId="284"/>
            <ac:spMk id="3" creationId="{1741240F-39FC-4B75-828A-56FA2D5F602A}"/>
          </ac:spMkLst>
        </pc:spChg>
        <pc:spChg chg="add del mod">
          <ac:chgData name="Idris Fabiyi" userId="6caac38a-b528-4745-a90a-13aa252fba76" providerId="ADAL" clId="{78FB58ED-5837-4E79-BA68-66E88929C15B}" dt="2020-09-15T00:52:05.088" v="102"/>
          <ac:spMkLst>
            <pc:docMk/>
            <pc:sldMk cId="3016858895" sldId="284"/>
            <ac:spMk id="4" creationId="{512D1287-6CE7-4258-9265-2EBC84E99D73}"/>
          </ac:spMkLst>
        </pc:spChg>
        <pc:spChg chg="mod">
          <ac:chgData name="Idris Fabiyi" userId="6caac38a-b528-4745-a90a-13aa252fba76" providerId="ADAL" clId="{78FB58ED-5837-4E79-BA68-66E88929C15B}" dt="2020-09-15T01:10:29.853" v="134" actId="1076"/>
          <ac:spMkLst>
            <pc:docMk/>
            <pc:sldMk cId="3016858895" sldId="284"/>
            <ac:spMk id="7" creationId="{F46ADFA1-8F05-4A69-9166-53F528DCDBA1}"/>
          </ac:spMkLst>
        </pc:spChg>
        <pc:spChg chg="mod">
          <ac:chgData name="Idris Fabiyi" userId="6caac38a-b528-4745-a90a-13aa252fba76" providerId="ADAL" clId="{78FB58ED-5837-4E79-BA68-66E88929C15B}" dt="2020-09-15T01:10:21.505" v="132" actId="207"/>
          <ac:spMkLst>
            <pc:docMk/>
            <pc:sldMk cId="3016858895" sldId="284"/>
            <ac:spMk id="8" creationId="{4C91AA8B-ACB2-482C-8C52-1E4AF2484DB3}"/>
          </ac:spMkLst>
        </pc:spChg>
        <pc:spChg chg="mod">
          <ac:chgData name="Idris Fabiyi" userId="6caac38a-b528-4745-a90a-13aa252fba76" providerId="ADAL" clId="{78FB58ED-5837-4E79-BA68-66E88929C15B}" dt="2020-09-15T01:12:21.299" v="149" actId="1076"/>
          <ac:spMkLst>
            <pc:docMk/>
            <pc:sldMk cId="3016858895" sldId="284"/>
            <ac:spMk id="9" creationId="{07447390-D180-42AD-9E8C-17F357375B61}"/>
          </ac:spMkLst>
        </pc:spChg>
        <pc:spChg chg="add del mod">
          <ac:chgData name="Idris Fabiyi" userId="6caac38a-b528-4745-a90a-13aa252fba76" providerId="ADAL" clId="{78FB58ED-5837-4E79-BA68-66E88929C15B}" dt="2020-09-15T00:52:05.088" v="102"/>
          <ac:spMkLst>
            <pc:docMk/>
            <pc:sldMk cId="3016858895" sldId="284"/>
            <ac:spMk id="10" creationId="{9C17AC8F-2449-4421-BC84-0B2E4750194F}"/>
          </ac:spMkLst>
        </pc:spChg>
        <pc:spChg chg="add del mod">
          <ac:chgData name="Idris Fabiyi" userId="6caac38a-b528-4745-a90a-13aa252fba76" providerId="ADAL" clId="{78FB58ED-5837-4E79-BA68-66E88929C15B}" dt="2020-09-15T00:52:09.284" v="104"/>
          <ac:spMkLst>
            <pc:docMk/>
            <pc:sldMk cId="3016858895" sldId="284"/>
            <ac:spMk id="12" creationId="{3FCE1F5E-C6FF-49E7-9A05-675C0967F022}"/>
          </ac:spMkLst>
        </pc:spChg>
        <pc:spChg chg="add del mod">
          <ac:chgData name="Idris Fabiyi" userId="6caac38a-b528-4745-a90a-13aa252fba76" providerId="ADAL" clId="{78FB58ED-5837-4E79-BA68-66E88929C15B}" dt="2020-09-15T01:10:03.235" v="129" actId="478"/>
          <ac:spMkLst>
            <pc:docMk/>
            <pc:sldMk cId="3016858895" sldId="284"/>
            <ac:spMk id="14" creationId="{35C77427-B737-4300-B78F-0DA55B6AC82B}"/>
          </ac:spMkLst>
        </pc:spChg>
        <pc:spChg chg="mod">
          <ac:chgData name="Idris Fabiyi" userId="6caac38a-b528-4745-a90a-13aa252fba76" providerId="ADAL" clId="{78FB58ED-5837-4E79-BA68-66E88929C15B}" dt="2020-09-15T01:12:09.667" v="147" actId="1076"/>
          <ac:spMkLst>
            <pc:docMk/>
            <pc:sldMk cId="3016858895" sldId="284"/>
            <ac:spMk id="15" creationId="{8D1366BD-4A4E-484B-B4AD-A2D495FA5B80}"/>
          </ac:spMkLst>
        </pc:spChg>
        <pc:spChg chg="mod">
          <ac:chgData name="Idris Fabiyi" userId="6caac38a-b528-4745-a90a-13aa252fba76" providerId="ADAL" clId="{78FB58ED-5837-4E79-BA68-66E88929C15B}" dt="2020-09-15T01:07:45.283" v="110" actId="1076"/>
          <ac:spMkLst>
            <pc:docMk/>
            <pc:sldMk cId="3016858895" sldId="284"/>
            <ac:spMk id="16" creationId="{9B8FBE94-B423-4C0B-9F77-033F171699FB}"/>
          </ac:spMkLst>
        </pc:spChg>
        <pc:spChg chg="add mod ord">
          <ac:chgData name="Idris Fabiyi" userId="6caac38a-b528-4745-a90a-13aa252fba76" providerId="ADAL" clId="{78FB58ED-5837-4E79-BA68-66E88929C15B}" dt="2020-09-15T01:10:41.757" v="136" actId="14100"/>
          <ac:spMkLst>
            <pc:docMk/>
            <pc:sldMk cId="3016858895" sldId="284"/>
            <ac:spMk id="21" creationId="{E98153E3-6E37-44BD-B21F-99C36DEDE250}"/>
          </ac:spMkLst>
        </pc:spChg>
        <pc:spChg chg="add del mod">
          <ac:chgData name="Idris Fabiyi" userId="6caac38a-b528-4745-a90a-13aa252fba76" providerId="ADAL" clId="{78FB58ED-5837-4E79-BA68-66E88929C15B}" dt="2020-09-15T01:11:11.017" v="142" actId="478"/>
          <ac:spMkLst>
            <pc:docMk/>
            <pc:sldMk cId="3016858895" sldId="284"/>
            <ac:spMk id="23" creationId="{7BA74953-0147-4746-9165-8139F42C19DB}"/>
          </ac:spMkLst>
        </pc:spChg>
        <pc:picChg chg="mod">
          <ac:chgData name="Idris Fabiyi" userId="6caac38a-b528-4745-a90a-13aa252fba76" providerId="ADAL" clId="{78FB58ED-5837-4E79-BA68-66E88929C15B}" dt="2020-09-15T01:10:47.337" v="137" actId="14100"/>
          <ac:picMkLst>
            <pc:docMk/>
            <pc:sldMk cId="3016858895" sldId="284"/>
            <ac:picMk id="6" creationId="{6E1F6D90-B2C8-4C52-B2EA-5C945A50F4E5}"/>
          </ac:picMkLst>
        </pc:picChg>
        <pc:cxnChg chg="mod">
          <ac:chgData name="Idris Fabiyi" userId="6caac38a-b528-4745-a90a-13aa252fba76" providerId="ADAL" clId="{78FB58ED-5837-4E79-BA68-66E88929C15B}" dt="2020-09-15T01:07:59.795" v="112" actId="14100"/>
          <ac:cxnSpMkLst>
            <pc:docMk/>
            <pc:sldMk cId="3016858895" sldId="284"/>
            <ac:cxnSpMk id="11" creationId="{FEF6BA40-31D0-4A8C-894B-AF0326BF09D5}"/>
          </ac:cxnSpMkLst>
        </pc:cxnChg>
        <pc:cxnChg chg="mod">
          <ac:chgData name="Idris Fabiyi" userId="6caac38a-b528-4745-a90a-13aa252fba76" providerId="ADAL" clId="{78FB58ED-5837-4E79-BA68-66E88929C15B}" dt="2020-09-15T01:08:04.195" v="113" actId="14100"/>
          <ac:cxnSpMkLst>
            <pc:docMk/>
            <pc:sldMk cId="3016858895" sldId="284"/>
            <ac:cxnSpMk id="13" creationId="{5B0FD74D-5D3F-4107-B3B6-584D783302AB}"/>
          </ac:cxnSpMkLst>
        </pc:cxnChg>
      </pc:sldChg>
      <pc:sldChg chg="addSp delSp modSp mod">
        <pc:chgData name="Idris Fabiyi" userId="6caac38a-b528-4745-a90a-13aa252fba76" providerId="ADAL" clId="{78FB58ED-5837-4E79-BA68-66E88929C15B}" dt="2020-09-15T01:16:00.367" v="193" actId="1076"/>
        <pc:sldMkLst>
          <pc:docMk/>
          <pc:sldMk cId="3740054674" sldId="285"/>
        </pc:sldMkLst>
        <pc:spChg chg="mod">
          <ac:chgData name="Idris Fabiyi" userId="6caac38a-b528-4745-a90a-13aa252fba76" providerId="ADAL" clId="{78FB58ED-5837-4E79-BA68-66E88929C15B}" dt="2020-09-15T01:13:06.326" v="155"/>
          <ac:spMkLst>
            <pc:docMk/>
            <pc:sldMk cId="3740054674" sldId="285"/>
            <ac:spMk id="2" creationId="{927F6816-7F1E-461B-8A5B-513B3B34EE1E}"/>
          </ac:spMkLst>
        </pc:spChg>
        <pc:spChg chg="mod">
          <ac:chgData name="Idris Fabiyi" userId="6caac38a-b528-4745-a90a-13aa252fba76" providerId="ADAL" clId="{78FB58ED-5837-4E79-BA68-66E88929C15B}" dt="2020-09-15T01:14:04.886" v="159" actId="6549"/>
          <ac:spMkLst>
            <pc:docMk/>
            <pc:sldMk cId="3740054674" sldId="285"/>
            <ac:spMk id="3" creationId="{1741240F-39FC-4B75-828A-56FA2D5F602A}"/>
          </ac:spMkLst>
        </pc:spChg>
        <pc:spChg chg="add del mod">
          <ac:chgData name="Idris Fabiyi" userId="6caac38a-b528-4745-a90a-13aa252fba76" providerId="ADAL" clId="{78FB58ED-5837-4E79-BA68-66E88929C15B}" dt="2020-09-15T01:13:06.326" v="155"/>
          <ac:spMkLst>
            <pc:docMk/>
            <pc:sldMk cId="3740054674" sldId="285"/>
            <ac:spMk id="5" creationId="{8D7832E6-27FE-4CF8-B207-92495450AC22}"/>
          </ac:spMkLst>
        </pc:spChg>
        <pc:spChg chg="mod">
          <ac:chgData name="Idris Fabiyi" userId="6caac38a-b528-4745-a90a-13aa252fba76" providerId="ADAL" clId="{78FB58ED-5837-4E79-BA68-66E88929C15B}" dt="2020-09-15T01:14:28.834" v="168" actId="1076"/>
          <ac:spMkLst>
            <pc:docMk/>
            <pc:sldMk cId="3740054674" sldId="285"/>
            <ac:spMk id="7" creationId="{F46ADFA1-8F05-4A69-9166-53F528DCDBA1}"/>
          </ac:spMkLst>
        </pc:spChg>
        <pc:spChg chg="mod">
          <ac:chgData name="Idris Fabiyi" userId="6caac38a-b528-4745-a90a-13aa252fba76" providerId="ADAL" clId="{78FB58ED-5837-4E79-BA68-66E88929C15B}" dt="2020-09-15T01:14:28.834" v="168" actId="1076"/>
          <ac:spMkLst>
            <pc:docMk/>
            <pc:sldMk cId="3740054674" sldId="285"/>
            <ac:spMk id="8" creationId="{4C91AA8B-ACB2-482C-8C52-1E4AF2484DB3}"/>
          </ac:spMkLst>
        </pc:spChg>
        <pc:spChg chg="mod">
          <ac:chgData name="Idris Fabiyi" userId="6caac38a-b528-4745-a90a-13aa252fba76" providerId="ADAL" clId="{78FB58ED-5837-4E79-BA68-66E88929C15B}" dt="2020-09-15T01:15:40.443" v="191" actId="1076"/>
          <ac:spMkLst>
            <pc:docMk/>
            <pc:sldMk cId="3740054674" sldId="285"/>
            <ac:spMk id="9" creationId="{07447390-D180-42AD-9E8C-17F357375B61}"/>
          </ac:spMkLst>
        </pc:spChg>
        <pc:spChg chg="add del mod">
          <ac:chgData name="Idris Fabiyi" userId="6caac38a-b528-4745-a90a-13aa252fba76" providerId="ADAL" clId="{78FB58ED-5837-4E79-BA68-66E88929C15B}" dt="2020-09-15T01:13:06.326" v="155"/>
          <ac:spMkLst>
            <pc:docMk/>
            <pc:sldMk cId="3740054674" sldId="285"/>
            <ac:spMk id="10" creationId="{DDE510CC-6A68-4117-946A-E53228C494D1}"/>
          </ac:spMkLst>
        </pc:spChg>
        <pc:spChg chg="add mod ord">
          <ac:chgData name="Idris Fabiyi" userId="6caac38a-b528-4745-a90a-13aa252fba76" providerId="ADAL" clId="{78FB58ED-5837-4E79-BA68-66E88929C15B}" dt="2020-09-15T01:14:14.701" v="166" actId="171"/>
          <ac:spMkLst>
            <pc:docMk/>
            <pc:sldMk cId="3740054674" sldId="285"/>
            <ac:spMk id="11" creationId="{A90A50B8-10BC-417F-92F1-3EAD38F5F070}"/>
          </ac:spMkLst>
        </pc:spChg>
        <pc:spChg chg="mod">
          <ac:chgData name="Idris Fabiyi" userId="6caac38a-b528-4745-a90a-13aa252fba76" providerId="ADAL" clId="{78FB58ED-5837-4E79-BA68-66E88929C15B}" dt="2020-09-15T01:16:00.367" v="193" actId="1076"/>
          <ac:spMkLst>
            <pc:docMk/>
            <pc:sldMk cId="3740054674" sldId="285"/>
            <ac:spMk id="14" creationId="{57C45E95-7F1E-4404-9385-B2ECF48758ED}"/>
          </ac:spMkLst>
        </pc:spChg>
        <pc:spChg chg="mod">
          <ac:chgData name="Idris Fabiyi" userId="6caac38a-b528-4745-a90a-13aa252fba76" providerId="ADAL" clId="{78FB58ED-5837-4E79-BA68-66E88929C15B}" dt="2020-09-15T01:15:34.165" v="190" actId="1076"/>
          <ac:spMkLst>
            <pc:docMk/>
            <pc:sldMk cId="3740054674" sldId="285"/>
            <ac:spMk id="16" creationId="{9B8FBE94-B423-4C0B-9F77-033F171699FB}"/>
          </ac:spMkLst>
        </pc:spChg>
        <pc:picChg chg="mod">
          <ac:chgData name="Idris Fabiyi" userId="6caac38a-b528-4745-a90a-13aa252fba76" providerId="ADAL" clId="{78FB58ED-5837-4E79-BA68-66E88929C15B}" dt="2020-09-15T01:14:50.726" v="171" actId="1076"/>
          <ac:picMkLst>
            <pc:docMk/>
            <pc:sldMk cId="3740054674" sldId="285"/>
            <ac:picMk id="6" creationId="{6E1F6D90-B2C8-4C52-B2EA-5C945A50F4E5}"/>
          </ac:picMkLst>
        </pc:picChg>
      </pc:sldChg>
      <pc:sldChg chg="addSp delSp modSp mod">
        <pc:chgData name="Idris Fabiyi" userId="6caac38a-b528-4745-a90a-13aa252fba76" providerId="ADAL" clId="{78FB58ED-5837-4E79-BA68-66E88929C15B}" dt="2020-09-15T03:22:30.724" v="262" actId="14100"/>
        <pc:sldMkLst>
          <pc:docMk/>
          <pc:sldMk cId="2507521801" sldId="286"/>
        </pc:sldMkLst>
        <pc:spChg chg="mod">
          <ac:chgData name="Idris Fabiyi" userId="6caac38a-b528-4745-a90a-13aa252fba76" providerId="ADAL" clId="{78FB58ED-5837-4E79-BA68-66E88929C15B}" dt="2020-09-15T03:20:02.536" v="220"/>
          <ac:spMkLst>
            <pc:docMk/>
            <pc:sldMk cId="2507521801" sldId="286"/>
            <ac:spMk id="2" creationId="{927F6816-7F1E-461B-8A5B-513B3B34EE1E}"/>
          </ac:spMkLst>
        </pc:spChg>
        <pc:spChg chg="mod">
          <ac:chgData name="Idris Fabiyi" userId="6caac38a-b528-4745-a90a-13aa252fba76" providerId="ADAL" clId="{78FB58ED-5837-4E79-BA68-66E88929C15B}" dt="2020-09-15T03:20:58.784" v="234" actId="14100"/>
          <ac:spMkLst>
            <pc:docMk/>
            <pc:sldMk cId="2507521801" sldId="286"/>
            <ac:spMk id="3" creationId="{1741240F-39FC-4B75-828A-56FA2D5F602A}"/>
          </ac:spMkLst>
        </pc:spChg>
        <pc:spChg chg="add del mod">
          <ac:chgData name="Idris Fabiyi" userId="6caac38a-b528-4745-a90a-13aa252fba76" providerId="ADAL" clId="{78FB58ED-5837-4E79-BA68-66E88929C15B}" dt="2020-09-15T03:20:02.536" v="220"/>
          <ac:spMkLst>
            <pc:docMk/>
            <pc:sldMk cId="2507521801" sldId="286"/>
            <ac:spMk id="4" creationId="{F4931CB1-15BF-4B1F-898E-9E76CFC7FB4E}"/>
          </ac:spMkLst>
        </pc:spChg>
        <pc:spChg chg="mod">
          <ac:chgData name="Idris Fabiyi" userId="6caac38a-b528-4745-a90a-13aa252fba76" providerId="ADAL" clId="{78FB58ED-5837-4E79-BA68-66E88929C15B}" dt="2020-09-15T03:22:30.724" v="262" actId="14100"/>
          <ac:spMkLst>
            <pc:docMk/>
            <pc:sldMk cId="2507521801" sldId="286"/>
            <ac:spMk id="5" creationId="{5A13609D-3256-4F53-9C04-87D09302E211}"/>
          </ac:spMkLst>
        </pc:spChg>
        <pc:spChg chg="add del mod">
          <ac:chgData name="Idris Fabiyi" userId="6caac38a-b528-4745-a90a-13aa252fba76" providerId="ADAL" clId="{78FB58ED-5837-4E79-BA68-66E88929C15B}" dt="2020-09-15T03:20:02.536" v="220"/>
          <ac:spMkLst>
            <pc:docMk/>
            <pc:sldMk cId="2507521801" sldId="286"/>
            <ac:spMk id="6" creationId="{2151A7D7-1D02-440F-A23D-3C15D6881797}"/>
          </ac:spMkLst>
        </pc:spChg>
        <pc:spChg chg="mod">
          <ac:chgData name="Idris Fabiyi" userId="6caac38a-b528-4745-a90a-13aa252fba76" providerId="ADAL" clId="{78FB58ED-5837-4E79-BA68-66E88929C15B}" dt="2020-09-15T03:21:48.973" v="247" actId="1076"/>
          <ac:spMkLst>
            <pc:docMk/>
            <pc:sldMk cId="2507521801" sldId="286"/>
            <ac:spMk id="12" creationId="{556D1C19-CBBF-4A21-A6BA-1652AD240FAE}"/>
          </ac:spMkLst>
        </pc:spChg>
        <pc:picChg chg="mod">
          <ac:chgData name="Idris Fabiyi" userId="6caac38a-b528-4745-a90a-13aa252fba76" providerId="ADAL" clId="{78FB58ED-5837-4E79-BA68-66E88929C15B}" dt="2020-09-15T03:21:29.813" v="237" actId="1076"/>
          <ac:picMkLst>
            <pc:docMk/>
            <pc:sldMk cId="2507521801" sldId="286"/>
            <ac:picMk id="11" creationId="{9FC1AC18-98F4-44AB-BF05-3426A4562035}"/>
          </ac:picMkLst>
        </pc:picChg>
      </pc:sldChg>
      <pc:sldChg chg="addSp delSp modSp mod">
        <pc:chgData name="Idris Fabiyi" userId="6caac38a-b528-4745-a90a-13aa252fba76" providerId="ADAL" clId="{78FB58ED-5837-4E79-BA68-66E88929C15B}" dt="2020-09-15T03:24:51.771" v="279" actId="108"/>
        <pc:sldMkLst>
          <pc:docMk/>
          <pc:sldMk cId="2205955471" sldId="287"/>
        </pc:sldMkLst>
        <pc:spChg chg="mod">
          <ac:chgData name="Idris Fabiyi" userId="6caac38a-b528-4745-a90a-13aa252fba76" providerId="ADAL" clId="{78FB58ED-5837-4E79-BA68-66E88929C15B}" dt="2020-09-15T03:23:24.963" v="265"/>
          <ac:spMkLst>
            <pc:docMk/>
            <pc:sldMk cId="2205955471" sldId="287"/>
            <ac:spMk id="2" creationId="{927F6816-7F1E-461B-8A5B-513B3B34EE1E}"/>
          </ac:spMkLst>
        </pc:spChg>
        <pc:spChg chg="add del mod">
          <ac:chgData name="Idris Fabiyi" userId="6caac38a-b528-4745-a90a-13aa252fba76" providerId="ADAL" clId="{78FB58ED-5837-4E79-BA68-66E88929C15B}" dt="2020-09-15T03:23:24.963" v="265"/>
          <ac:spMkLst>
            <pc:docMk/>
            <pc:sldMk cId="2205955471" sldId="287"/>
            <ac:spMk id="3" creationId="{FB1E29B6-C31D-4981-82D6-E97540BD75FD}"/>
          </ac:spMkLst>
        </pc:spChg>
        <pc:spChg chg="add del mod">
          <ac:chgData name="Idris Fabiyi" userId="6caac38a-b528-4745-a90a-13aa252fba76" providerId="ADAL" clId="{78FB58ED-5837-4E79-BA68-66E88929C15B}" dt="2020-09-15T03:23:24.963" v="265"/>
          <ac:spMkLst>
            <pc:docMk/>
            <pc:sldMk cId="2205955471" sldId="287"/>
            <ac:spMk id="4" creationId="{8FEEF700-66C3-4746-892E-7106DFF1C9B5}"/>
          </ac:spMkLst>
        </pc:spChg>
        <pc:spChg chg="mod">
          <ac:chgData name="Idris Fabiyi" userId="6caac38a-b528-4745-a90a-13aa252fba76" providerId="ADAL" clId="{78FB58ED-5837-4E79-BA68-66E88929C15B}" dt="2020-09-15T03:23:27.549" v="266" actId="14100"/>
          <ac:spMkLst>
            <pc:docMk/>
            <pc:sldMk cId="2205955471" sldId="287"/>
            <ac:spMk id="5" creationId="{BCB791E8-1784-4676-A47F-019ED68E80D7}"/>
          </ac:spMkLst>
        </pc:spChg>
        <pc:spChg chg="add mod">
          <ac:chgData name="Idris Fabiyi" userId="6caac38a-b528-4745-a90a-13aa252fba76" providerId="ADAL" clId="{78FB58ED-5837-4E79-BA68-66E88929C15B}" dt="2020-09-15T03:24:51.771" v="279" actId="108"/>
          <ac:spMkLst>
            <pc:docMk/>
            <pc:sldMk cId="2205955471" sldId="287"/>
            <ac:spMk id="7" creationId="{5367ED71-4EDF-445F-9623-4C46AAF2F301}"/>
          </ac:spMkLst>
        </pc:spChg>
      </pc:sldChg>
      <pc:sldChg chg="addSp delSp modSp mod">
        <pc:chgData name="Idris Fabiyi" userId="6caac38a-b528-4745-a90a-13aa252fba76" providerId="ADAL" clId="{78FB58ED-5837-4E79-BA68-66E88929C15B}" dt="2020-09-15T03:25:25.069" v="286" actId="1076"/>
        <pc:sldMkLst>
          <pc:docMk/>
          <pc:sldMk cId="3645209462" sldId="288"/>
        </pc:sldMkLst>
        <pc:spChg chg="mod">
          <ac:chgData name="Idris Fabiyi" userId="6caac38a-b528-4745-a90a-13aa252fba76" providerId="ADAL" clId="{78FB58ED-5837-4E79-BA68-66E88929C15B}" dt="2020-09-15T03:25:14.531" v="281"/>
          <ac:spMkLst>
            <pc:docMk/>
            <pc:sldMk cId="3645209462" sldId="288"/>
            <ac:spMk id="2" creationId="{927F6816-7F1E-461B-8A5B-513B3B34EE1E}"/>
          </ac:spMkLst>
        </pc:spChg>
        <pc:spChg chg="add del mod">
          <ac:chgData name="Idris Fabiyi" userId="6caac38a-b528-4745-a90a-13aa252fba76" providerId="ADAL" clId="{78FB58ED-5837-4E79-BA68-66E88929C15B}" dt="2020-09-15T03:25:14.531" v="281"/>
          <ac:spMkLst>
            <pc:docMk/>
            <pc:sldMk cId="3645209462" sldId="288"/>
            <ac:spMk id="3" creationId="{068ADAFB-3232-498C-B661-A2C7D7D2AF14}"/>
          </ac:spMkLst>
        </pc:spChg>
        <pc:spChg chg="mod">
          <ac:chgData name="Idris Fabiyi" userId="6caac38a-b528-4745-a90a-13aa252fba76" providerId="ADAL" clId="{78FB58ED-5837-4E79-BA68-66E88929C15B}" dt="2020-09-15T03:25:17.897" v="284"/>
          <ac:spMkLst>
            <pc:docMk/>
            <pc:sldMk cId="3645209462" sldId="288"/>
            <ac:spMk id="5" creationId="{BCB791E8-1784-4676-A47F-019ED68E80D7}"/>
          </ac:spMkLst>
        </pc:spChg>
        <pc:spChg chg="mod">
          <ac:chgData name="Idris Fabiyi" userId="6caac38a-b528-4745-a90a-13aa252fba76" providerId="ADAL" clId="{78FB58ED-5837-4E79-BA68-66E88929C15B}" dt="2020-09-15T03:25:21.785" v="285" actId="1076"/>
          <ac:spMkLst>
            <pc:docMk/>
            <pc:sldMk cId="3645209462" sldId="288"/>
            <ac:spMk id="6" creationId="{213639D3-0A03-40F7-B509-0A568DDF2E00}"/>
          </ac:spMkLst>
        </pc:spChg>
        <pc:spChg chg="add del mod">
          <ac:chgData name="Idris Fabiyi" userId="6caac38a-b528-4745-a90a-13aa252fba76" providerId="ADAL" clId="{78FB58ED-5837-4E79-BA68-66E88929C15B}" dt="2020-09-15T03:25:14.531" v="281"/>
          <ac:spMkLst>
            <pc:docMk/>
            <pc:sldMk cId="3645209462" sldId="288"/>
            <ac:spMk id="7" creationId="{F49B1A43-D596-499F-95BA-63B644DEC1A5}"/>
          </ac:spMkLst>
        </pc:spChg>
        <pc:cxnChg chg="mod">
          <ac:chgData name="Idris Fabiyi" userId="6caac38a-b528-4745-a90a-13aa252fba76" providerId="ADAL" clId="{78FB58ED-5837-4E79-BA68-66E88929C15B}" dt="2020-09-15T03:25:25.069" v="286" actId="1076"/>
          <ac:cxnSpMkLst>
            <pc:docMk/>
            <pc:sldMk cId="3645209462" sldId="288"/>
            <ac:cxnSpMk id="4" creationId="{4DACB88C-5B91-421F-9ED1-B359D225C27B}"/>
          </ac:cxnSpMkLst>
        </pc:cxnChg>
      </pc:sldChg>
      <pc:sldChg chg="addSp modSp mod">
        <pc:chgData name="Idris Fabiyi" userId="6caac38a-b528-4745-a90a-13aa252fba76" providerId="ADAL" clId="{78FB58ED-5837-4E79-BA68-66E88929C15B}" dt="2020-09-15T03:33:06.109" v="356" actId="20577"/>
        <pc:sldMkLst>
          <pc:docMk/>
          <pc:sldMk cId="2512422574" sldId="289"/>
        </pc:sldMkLst>
        <pc:spChg chg="mod">
          <ac:chgData name="Idris Fabiyi" userId="6caac38a-b528-4745-a90a-13aa252fba76" providerId="ADAL" clId="{78FB58ED-5837-4E79-BA68-66E88929C15B}" dt="2020-09-15T03:33:06.109" v="356" actId="20577"/>
          <ac:spMkLst>
            <pc:docMk/>
            <pc:sldMk cId="2512422574" sldId="289"/>
            <ac:spMk id="5" creationId="{BCB791E8-1784-4676-A47F-019ED68E80D7}"/>
          </ac:spMkLst>
        </pc:spChg>
        <pc:spChg chg="add mod">
          <ac:chgData name="Idris Fabiyi" userId="6caac38a-b528-4745-a90a-13aa252fba76" providerId="ADAL" clId="{78FB58ED-5837-4E79-BA68-66E88929C15B}" dt="2020-09-15T03:32:25.632" v="341" actId="14100"/>
          <ac:spMkLst>
            <pc:docMk/>
            <pc:sldMk cId="2512422574" sldId="289"/>
            <ac:spMk id="6" creationId="{EDB02F60-1A49-47AE-AE37-7E9F998361DF}"/>
          </ac:spMkLst>
        </pc:spChg>
        <pc:spChg chg="add mod">
          <ac:chgData name="Idris Fabiyi" userId="6caac38a-b528-4745-a90a-13aa252fba76" providerId="ADAL" clId="{78FB58ED-5837-4E79-BA68-66E88929C15B}" dt="2020-09-15T03:32:58.595" v="350" actId="1076"/>
          <ac:spMkLst>
            <pc:docMk/>
            <pc:sldMk cId="2512422574" sldId="289"/>
            <ac:spMk id="7" creationId="{4F9A2FF7-E7F5-442A-8257-7B87C636D089}"/>
          </ac:spMkLst>
        </pc:spChg>
      </pc:sldChg>
      <pc:sldChg chg="addSp delSp modSp mod">
        <pc:chgData name="Idris Fabiyi" userId="6caac38a-b528-4745-a90a-13aa252fba76" providerId="ADAL" clId="{78FB58ED-5837-4E79-BA68-66E88929C15B}" dt="2020-09-15T03:29:08.367" v="315" actId="1076"/>
        <pc:sldMkLst>
          <pc:docMk/>
          <pc:sldMk cId="4163127947" sldId="290"/>
        </pc:sldMkLst>
        <pc:spChg chg="mod">
          <ac:chgData name="Idris Fabiyi" userId="6caac38a-b528-4745-a90a-13aa252fba76" providerId="ADAL" clId="{78FB58ED-5837-4E79-BA68-66E88929C15B}" dt="2020-09-15T03:26:41.834" v="287"/>
          <ac:spMkLst>
            <pc:docMk/>
            <pc:sldMk cId="4163127947" sldId="290"/>
            <ac:spMk id="2" creationId="{927F6816-7F1E-461B-8A5B-513B3B34EE1E}"/>
          </ac:spMkLst>
        </pc:spChg>
        <pc:spChg chg="mod">
          <ac:chgData name="Idris Fabiyi" userId="6caac38a-b528-4745-a90a-13aa252fba76" providerId="ADAL" clId="{78FB58ED-5837-4E79-BA68-66E88929C15B}" dt="2020-09-15T03:28:32.433" v="303" actId="1076"/>
          <ac:spMkLst>
            <pc:docMk/>
            <pc:sldMk cId="4163127947" sldId="290"/>
            <ac:spMk id="3" creationId="{C253AC17-55E1-43B8-9B7F-7C436BF98C55}"/>
          </ac:spMkLst>
        </pc:spChg>
        <pc:spChg chg="add del mod">
          <ac:chgData name="Idris Fabiyi" userId="6caac38a-b528-4745-a90a-13aa252fba76" providerId="ADAL" clId="{78FB58ED-5837-4E79-BA68-66E88929C15B}" dt="2020-09-15T03:26:41.834" v="287"/>
          <ac:spMkLst>
            <pc:docMk/>
            <pc:sldMk cId="4163127947" sldId="290"/>
            <ac:spMk id="4" creationId="{26C5127E-9D5D-45BD-8B16-6CE1895A7669}"/>
          </ac:spMkLst>
        </pc:spChg>
        <pc:spChg chg="mod">
          <ac:chgData name="Idris Fabiyi" userId="6caac38a-b528-4745-a90a-13aa252fba76" providerId="ADAL" clId="{78FB58ED-5837-4E79-BA68-66E88929C15B}" dt="2020-09-15T03:28:08.355" v="300" actId="14100"/>
          <ac:spMkLst>
            <pc:docMk/>
            <pc:sldMk cId="4163127947" sldId="290"/>
            <ac:spMk id="5" creationId="{BCB791E8-1784-4676-A47F-019ED68E80D7}"/>
          </ac:spMkLst>
        </pc:spChg>
        <pc:spChg chg="add del mod">
          <ac:chgData name="Idris Fabiyi" userId="6caac38a-b528-4745-a90a-13aa252fba76" providerId="ADAL" clId="{78FB58ED-5837-4E79-BA68-66E88929C15B}" dt="2020-09-15T03:26:41.834" v="287"/>
          <ac:spMkLst>
            <pc:docMk/>
            <pc:sldMk cId="4163127947" sldId="290"/>
            <ac:spMk id="6" creationId="{95B9123D-3838-4526-9A45-C4AEEE081505}"/>
          </ac:spMkLst>
        </pc:spChg>
        <pc:spChg chg="mod">
          <ac:chgData name="Idris Fabiyi" userId="6caac38a-b528-4745-a90a-13aa252fba76" providerId="ADAL" clId="{78FB58ED-5837-4E79-BA68-66E88929C15B}" dt="2020-09-15T03:29:08.367" v="315" actId="1076"/>
          <ac:spMkLst>
            <pc:docMk/>
            <pc:sldMk cId="4163127947" sldId="290"/>
            <ac:spMk id="8" creationId="{64DCBCC6-06FA-44C9-8BDB-AF5D158CF521}"/>
          </ac:spMkLst>
        </pc:spChg>
        <pc:picChg chg="mod">
          <ac:chgData name="Idris Fabiyi" userId="6caac38a-b528-4745-a90a-13aa252fba76" providerId="ADAL" clId="{78FB58ED-5837-4E79-BA68-66E88929C15B}" dt="2020-09-15T03:28:57.298" v="308" actId="1076"/>
          <ac:picMkLst>
            <pc:docMk/>
            <pc:sldMk cId="4163127947" sldId="290"/>
            <ac:picMk id="7" creationId="{37D547CC-6B3E-4C47-A44F-B303DE813C79}"/>
          </ac:picMkLst>
        </pc:picChg>
      </pc:sldChg>
      <pc:sldChg chg="addSp delSp modSp mod modAnim">
        <pc:chgData name="Idris Fabiyi" userId="6caac38a-b528-4745-a90a-13aa252fba76" providerId="ADAL" clId="{78FB58ED-5837-4E79-BA68-66E88929C15B}" dt="2020-09-15T03:30:57.123" v="328" actId="113"/>
        <pc:sldMkLst>
          <pc:docMk/>
          <pc:sldMk cId="3838898810" sldId="291"/>
        </pc:sldMkLst>
        <pc:spChg chg="mod">
          <ac:chgData name="Idris Fabiyi" userId="6caac38a-b528-4745-a90a-13aa252fba76" providerId="ADAL" clId="{78FB58ED-5837-4E79-BA68-66E88929C15B}" dt="2020-09-15T03:30:06.356" v="316"/>
          <ac:spMkLst>
            <pc:docMk/>
            <pc:sldMk cId="3838898810" sldId="291"/>
            <ac:spMk id="2" creationId="{927F6816-7F1E-461B-8A5B-513B3B34EE1E}"/>
          </ac:spMkLst>
        </pc:spChg>
        <pc:spChg chg="add del mod">
          <ac:chgData name="Idris Fabiyi" userId="6caac38a-b528-4745-a90a-13aa252fba76" providerId="ADAL" clId="{78FB58ED-5837-4E79-BA68-66E88929C15B}" dt="2020-09-15T03:30:06.356" v="316"/>
          <ac:spMkLst>
            <pc:docMk/>
            <pc:sldMk cId="3838898810" sldId="291"/>
            <ac:spMk id="3" creationId="{403CF0E6-2B6B-4D9B-8569-F661373376BA}"/>
          </ac:spMkLst>
        </pc:spChg>
        <pc:spChg chg="add del mod">
          <ac:chgData name="Idris Fabiyi" userId="6caac38a-b528-4745-a90a-13aa252fba76" providerId="ADAL" clId="{78FB58ED-5837-4E79-BA68-66E88929C15B}" dt="2020-09-15T03:30:06.356" v="316"/>
          <ac:spMkLst>
            <pc:docMk/>
            <pc:sldMk cId="3838898810" sldId="291"/>
            <ac:spMk id="4" creationId="{FCD356AD-330A-469A-8F71-B73347AA93AD}"/>
          </ac:spMkLst>
        </pc:spChg>
        <pc:spChg chg="mod">
          <ac:chgData name="Idris Fabiyi" userId="6caac38a-b528-4745-a90a-13aa252fba76" providerId="ADAL" clId="{78FB58ED-5837-4E79-BA68-66E88929C15B}" dt="2020-09-15T03:30:30.495" v="320" actId="14100"/>
          <ac:spMkLst>
            <pc:docMk/>
            <pc:sldMk cId="3838898810" sldId="291"/>
            <ac:spMk id="5" creationId="{BCB791E8-1784-4676-A47F-019ED68E80D7}"/>
          </ac:spMkLst>
        </pc:spChg>
        <pc:spChg chg="mod">
          <ac:chgData name="Idris Fabiyi" userId="6caac38a-b528-4745-a90a-13aa252fba76" providerId="ADAL" clId="{78FB58ED-5837-4E79-BA68-66E88929C15B}" dt="2020-09-15T03:30:57.123" v="328" actId="113"/>
          <ac:spMkLst>
            <pc:docMk/>
            <pc:sldMk cId="3838898810" sldId="291"/>
            <ac:spMk id="8" creationId="{64DCBCC6-06FA-44C9-8BDB-AF5D158CF521}"/>
          </ac:spMkLst>
        </pc:spChg>
        <pc:picChg chg="del">
          <ac:chgData name="Idris Fabiyi" userId="6caac38a-b528-4745-a90a-13aa252fba76" providerId="ADAL" clId="{78FB58ED-5837-4E79-BA68-66E88929C15B}" dt="2020-09-15T03:30:34.632" v="321" actId="478"/>
          <ac:picMkLst>
            <pc:docMk/>
            <pc:sldMk cId="3838898810" sldId="291"/>
            <ac:picMk id="7" creationId="{37D547CC-6B3E-4C47-A44F-B303DE813C79}"/>
          </ac:picMkLst>
        </pc:picChg>
        <pc:picChg chg="add mod">
          <ac:chgData name="Idris Fabiyi" userId="6caac38a-b528-4745-a90a-13aa252fba76" providerId="ADAL" clId="{78FB58ED-5837-4E79-BA68-66E88929C15B}" dt="2020-09-15T03:30:52.098" v="323" actId="1076"/>
          <ac:picMkLst>
            <pc:docMk/>
            <pc:sldMk cId="3838898810" sldId="291"/>
            <ac:picMk id="9" creationId="{7957FA25-213E-41A9-AFFF-FAC553FA4AC0}"/>
          </ac:picMkLst>
        </pc:picChg>
      </pc:sldChg>
      <pc:sldChg chg="addSp delSp modSp mod">
        <pc:chgData name="Idris Fabiyi" userId="6caac38a-b528-4745-a90a-13aa252fba76" providerId="ADAL" clId="{78FB58ED-5837-4E79-BA68-66E88929C15B}" dt="2020-09-15T03:34:20.728" v="360" actId="20577"/>
        <pc:sldMkLst>
          <pc:docMk/>
          <pc:sldMk cId="460679535" sldId="292"/>
        </pc:sldMkLst>
        <pc:spChg chg="mod">
          <ac:chgData name="Idris Fabiyi" userId="6caac38a-b528-4745-a90a-13aa252fba76" providerId="ADAL" clId="{78FB58ED-5837-4E79-BA68-66E88929C15B}" dt="2020-09-15T03:34:18.217" v="358"/>
          <ac:spMkLst>
            <pc:docMk/>
            <pc:sldMk cId="460679535" sldId="292"/>
            <ac:spMk id="2" creationId="{927F6816-7F1E-461B-8A5B-513B3B34EE1E}"/>
          </ac:spMkLst>
        </pc:spChg>
        <pc:spChg chg="add del mod">
          <ac:chgData name="Idris Fabiyi" userId="6caac38a-b528-4745-a90a-13aa252fba76" providerId="ADAL" clId="{78FB58ED-5837-4E79-BA68-66E88929C15B}" dt="2020-09-15T03:34:18.217" v="358"/>
          <ac:spMkLst>
            <pc:docMk/>
            <pc:sldMk cId="460679535" sldId="292"/>
            <ac:spMk id="3" creationId="{53C3D931-8BB3-435F-8F9A-15555E1ADA2B}"/>
          </ac:spMkLst>
        </pc:spChg>
        <pc:spChg chg="add mod">
          <ac:chgData name="Idris Fabiyi" userId="6caac38a-b528-4745-a90a-13aa252fba76" providerId="ADAL" clId="{78FB58ED-5837-4E79-BA68-66E88929C15B}" dt="2020-09-15T03:34:20.728" v="360" actId="20577"/>
          <ac:spMkLst>
            <pc:docMk/>
            <pc:sldMk cId="460679535" sldId="292"/>
            <ac:spMk id="4" creationId="{FCC1D1E4-EAB4-4E13-BC69-20DDF3C4F764}"/>
          </ac:spMkLst>
        </pc:spChg>
        <pc:spChg chg="del mod">
          <ac:chgData name="Idris Fabiyi" userId="6caac38a-b528-4745-a90a-13aa252fba76" providerId="ADAL" clId="{78FB58ED-5837-4E79-BA68-66E88929C15B}" dt="2020-09-15T03:34:18.217" v="358"/>
          <ac:spMkLst>
            <pc:docMk/>
            <pc:sldMk cId="460679535" sldId="292"/>
            <ac:spMk id="5" creationId="{BCB791E8-1784-4676-A47F-019ED68E80D7}"/>
          </ac:spMkLst>
        </pc:spChg>
      </pc:sldChg>
      <pc:sldChg chg="addSp modSp mod">
        <pc:chgData name="Idris Fabiyi" userId="6caac38a-b528-4745-a90a-13aa252fba76" providerId="ADAL" clId="{78FB58ED-5837-4E79-BA68-66E88929C15B}" dt="2020-09-17T00:20:18.523" v="975" actId="1076"/>
        <pc:sldMkLst>
          <pc:docMk/>
          <pc:sldMk cId="3394573034" sldId="293"/>
        </pc:sldMkLst>
        <pc:spChg chg="mod">
          <ac:chgData name="Idris Fabiyi" userId="6caac38a-b528-4745-a90a-13aa252fba76" providerId="ADAL" clId="{78FB58ED-5837-4E79-BA68-66E88929C15B}" dt="2020-09-14T15:56:17.456" v="0"/>
          <ac:spMkLst>
            <pc:docMk/>
            <pc:sldMk cId="3394573034" sldId="293"/>
            <ac:spMk id="2" creationId="{75109B61-82A1-461D-B190-020F0FCDCABF}"/>
          </ac:spMkLst>
        </pc:spChg>
        <pc:spChg chg="mod">
          <ac:chgData name="Idris Fabiyi" userId="6caac38a-b528-4745-a90a-13aa252fba76" providerId="ADAL" clId="{78FB58ED-5837-4E79-BA68-66E88929C15B}" dt="2020-09-15T03:34:42.899" v="364" actId="21"/>
          <ac:spMkLst>
            <pc:docMk/>
            <pc:sldMk cId="3394573034" sldId="293"/>
            <ac:spMk id="3" creationId="{BA6139EF-707B-4184-B64F-B8606D2C85AC}"/>
          </ac:spMkLst>
        </pc:spChg>
        <pc:spChg chg="mod">
          <ac:chgData name="Idris Fabiyi" userId="6caac38a-b528-4745-a90a-13aa252fba76" providerId="ADAL" clId="{78FB58ED-5837-4E79-BA68-66E88929C15B}" dt="2020-09-15T03:37:08.435" v="396" actId="122"/>
          <ac:spMkLst>
            <pc:docMk/>
            <pc:sldMk cId="3394573034" sldId="293"/>
            <ac:spMk id="4" creationId="{FB767B30-93CD-4E20-AE1F-F1E2E02EAD7F}"/>
          </ac:spMkLst>
        </pc:spChg>
        <pc:spChg chg="mod">
          <ac:chgData name="Idris Fabiyi" userId="6caac38a-b528-4745-a90a-13aa252fba76" providerId="ADAL" clId="{78FB58ED-5837-4E79-BA68-66E88929C15B}" dt="2020-09-17T00:20:18.523" v="975" actId="1076"/>
          <ac:spMkLst>
            <pc:docMk/>
            <pc:sldMk cId="3394573034" sldId="293"/>
            <ac:spMk id="6" creationId="{F1BB59DE-E290-4D83-8281-15809E52077B}"/>
          </ac:spMkLst>
        </pc:spChg>
        <pc:spChg chg="add mod ord">
          <ac:chgData name="Idris Fabiyi" userId="6caac38a-b528-4745-a90a-13aa252fba76" providerId="ADAL" clId="{78FB58ED-5837-4E79-BA68-66E88929C15B}" dt="2020-09-15T03:38:40.180" v="408" actId="108"/>
          <ac:spMkLst>
            <pc:docMk/>
            <pc:sldMk cId="3394573034" sldId="293"/>
            <ac:spMk id="12" creationId="{7155D62F-4AB3-4997-9925-CCD8965B96CD}"/>
          </ac:spMkLst>
        </pc:spChg>
        <pc:spChg chg="mod">
          <ac:chgData name="Idris Fabiyi" userId="6caac38a-b528-4745-a90a-13aa252fba76" providerId="ADAL" clId="{78FB58ED-5837-4E79-BA68-66E88929C15B}" dt="2020-09-15T03:35:13.634" v="371" actId="14100"/>
          <ac:spMkLst>
            <pc:docMk/>
            <pc:sldMk cId="3394573034" sldId="293"/>
            <ac:spMk id="14" creationId="{2B1A3463-DEDA-4EA2-8959-FA379DCA17F6}"/>
          </ac:spMkLst>
        </pc:spChg>
        <pc:spChg chg="mod">
          <ac:chgData name="Idris Fabiyi" userId="6caac38a-b528-4745-a90a-13aa252fba76" providerId="ADAL" clId="{78FB58ED-5837-4E79-BA68-66E88929C15B}" dt="2020-09-15T03:37:30.899" v="401" actId="1076"/>
          <ac:spMkLst>
            <pc:docMk/>
            <pc:sldMk cId="3394573034" sldId="293"/>
            <ac:spMk id="16" creationId="{0B7DFAA4-C04F-44BA-86B9-AC87B09053A5}"/>
          </ac:spMkLst>
        </pc:spChg>
        <pc:spChg chg="mod">
          <ac:chgData name="Idris Fabiyi" userId="6caac38a-b528-4745-a90a-13aa252fba76" providerId="ADAL" clId="{78FB58ED-5837-4E79-BA68-66E88929C15B}" dt="2020-09-17T00:20:13.583" v="974" actId="1076"/>
          <ac:spMkLst>
            <pc:docMk/>
            <pc:sldMk cId="3394573034" sldId="293"/>
            <ac:spMk id="17" creationId="{82C7BC77-A698-4A6C-8156-BA88CE82E698}"/>
          </ac:spMkLst>
        </pc:spChg>
        <pc:cxnChg chg="mod">
          <ac:chgData name="Idris Fabiyi" userId="6caac38a-b528-4745-a90a-13aa252fba76" providerId="ADAL" clId="{78FB58ED-5837-4E79-BA68-66E88929C15B}" dt="2020-09-15T03:37:51.804" v="404" actId="1076"/>
          <ac:cxnSpMkLst>
            <pc:docMk/>
            <pc:sldMk cId="3394573034" sldId="293"/>
            <ac:cxnSpMk id="10" creationId="{C941A1BA-BF4A-4217-AC32-76AA9731BA27}"/>
          </ac:cxnSpMkLst>
        </pc:cxnChg>
        <pc:cxnChg chg="mod">
          <ac:chgData name="Idris Fabiyi" userId="6caac38a-b528-4745-a90a-13aa252fba76" providerId="ADAL" clId="{78FB58ED-5837-4E79-BA68-66E88929C15B}" dt="2020-09-15T03:37:55.661" v="405" actId="14100"/>
          <ac:cxnSpMkLst>
            <pc:docMk/>
            <pc:sldMk cId="3394573034" sldId="293"/>
            <ac:cxnSpMk id="13" creationId="{BA8711B2-4845-4F99-8F62-A07389D524ED}"/>
          </ac:cxnSpMkLst>
        </pc:cxnChg>
      </pc:sldChg>
      <pc:sldChg chg="addSp modSp mod">
        <pc:chgData name="Idris Fabiyi" userId="6caac38a-b528-4745-a90a-13aa252fba76" providerId="ADAL" clId="{78FB58ED-5837-4E79-BA68-66E88929C15B}" dt="2020-09-17T01:23:51.164" v="990" actId="20577"/>
        <pc:sldMkLst>
          <pc:docMk/>
          <pc:sldMk cId="348994771" sldId="294"/>
        </pc:sldMkLst>
        <pc:spChg chg="mod">
          <ac:chgData name="Idris Fabiyi" userId="6caac38a-b528-4745-a90a-13aa252fba76" providerId="ADAL" clId="{78FB58ED-5837-4E79-BA68-66E88929C15B}" dt="2020-09-14T15:56:17.456" v="0"/>
          <ac:spMkLst>
            <pc:docMk/>
            <pc:sldMk cId="348994771" sldId="294"/>
            <ac:spMk id="2" creationId="{75109B61-82A1-461D-B190-020F0FCDCABF}"/>
          </ac:spMkLst>
        </pc:spChg>
        <pc:spChg chg="mod">
          <ac:chgData name="Idris Fabiyi" userId="6caac38a-b528-4745-a90a-13aa252fba76" providerId="ADAL" clId="{78FB58ED-5837-4E79-BA68-66E88929C15B}" dt="2020-09-15T03:43:05.170" v="446" actId="20577"/>
          <ac:spMkLst>
            <pc:docMk/>
            <pc:sldMk cId="348994771" sldId="294"/>
            <ac:spMk id="3" creationId="{BA6139EF-707B-4184-B64F-B8606D2C85AC}"/>
          </ac:spMkLst>
        </pc:spChg>
        <pc:spChg chg="mod">
          <ac:chgData name="Idris Fabiyi" userId="6caac38a-b528-4745-a90a-13aa252fba76" providerId="ADAL" clId="{78FB58ED-5837-4E79-BA68-66E88929C15B}" dt="2020-09-15T03:43:47.439" v="456" actId="1076"/>
          <ac:spMkLst>
            <pc:docMk/>
            <pc:sldMk cId="348994771" sldId="294"/>
            <ac:spMk id="5" creationId="{8F12D7B5-8C26-4B2D-8FD7-D38DFF33EA08}"/>
          </ac:spMkLst>
        </pc:spChg>
        <pc:spChg chg="add mod">
          <ac:chgData name="Idris Fabiyi" userId="6caac38a-b528-4745-a90a-13aa252fba76" providerId="ADAL" clId="{78FB58ED-5837-4E79-BA68-66E88929C15B}" dt="2020-09-17T00:39:47.947" v="985" actId="108"/>
          <ac:spMkLst>
            <pc:docMk/>
            <pc:sldMk cId="348994771" sldId="294"/>
            <ac:spMk id="9" creationId="{935DC056-4AE7-4656-9786-FD04AB2181DA}"/>
          </ac:spMkLst>
        </pc:spChg>
        <pc:spChg chg="add mod ord">
          <ac:chgData name="Idris Fabiyi" userId="6caac38a-b528-4745-a90a-13aa252fba76" providerId="ADAL" clId="{78FB58ED-5837-4E79-BA68-66E88929C15B}" dt="2020-09-17T01:23:51.164" v="990" actId="20577"/>
          <ac:spMkLst>
            <pc:docMk/>
            <pc:sldMk cId="348994771" sldId="294"/>
            <ac:spMk id="10" creationId="{67F6E2B9-0982-461D-B36C-F368BB0B82D2}"/>
          </ac:spMkLst>
        </pc:spChg>
        <pc:spChg chg="mod">
          <ac:chgData name="Idris Fabiyi" userId="6caac38a-b528-4745-a90a-13aa252fba76" providerId="ADAL" clId="{78FB58ED-5837-4E79-BA68-66E88929C15B}" dt="2020-09-17T00:39:21.157" v="978" actId="1076"/>
          <ac:spMkLst>
            <pc:docMk/>
            <pc:sldMk cId="348994771" sldId="294"/>
            <ac:spMk id="12" creationId="{CBA428AA-4C90-43E4-AD21-02C53C94ED44}"/>
          </ac:spMkLst>
        </pc:spChg>
        <pc:cxnChg chg="mod">
          <ac:chgData name="Idris Fabiyi" userId="6caac38a-b528-4745-a90a-13aa252fba76" providerId="ADAL" clId="{78FB58ED-5837-4E79-BA68-66E88929C15B}" dt="2020-09-15T03:43:30.148" v="454" actId="1076"/>
          <ac:cxnSpMkLst>
            <pc:docMk/>
            <pc:sldMk cId="348994771" sldId="294"/>
            <ac:cxnSpMk id="8" creationId="{B1D4CB60-2A5D-4616-A304-B7E233A37237}"/>
          </ac:cxnSpMkLst>
        </pc:cxnChg>
      </pc:sldChg>
      <pc:sldChg chg="addSp delSp modSp mod">
        <pc:chgData name="Idris Fabiyi" userId="6caac38a-b528-4745-a90a-13aa252fba76" providerId="ADAL" clId="{78FB58ED-5837-4E79-BA68-66E88929C15B}" dt="2020-09-17T00:23:02.802" v="977" actId="108"/>
        <pc:sldMkLst>
          <pc:docMk/>
          <pc:sldMk cId="1840626034" sldId="295"/>
        </pc:sldMkLst>
        <pc:spChg chg="mod">
          <ac:chgData name="Idris Fabiyi" userId="6caac38a-b528-4745-a90a-13aa252fba76" providerId="ADAL" clId="{78FB58ED-5837-4E79-BA68-66E88929C15B}" dt="2020-09-15T03:39:15.070" v="409"/>
          <ac:spMkLst>
            <pc:docMk/>
            <pc:sldMk cId="1840626034" sldId="295"/>
            <ac:spMk id="2" creationId="{75109B61-82A1-461D-B190-020F0FCDCABF}"/>
          </ac:spMkLst>
        </pc:spChg>
        <pc:spChg chg="del mod">
          <ac:chgData name="Idris Fabiyi" userId="6caac38a-b528-4745-a90a-13aa252fba76" providerId="ADAL" clId="{78FB58ED-5837-4E79-BA68-66E88929C15B}" dt="2020-09-15T03:39:57.145" v="422" actId="478"/>
          <ac:spMkLst>
            <pc:docMk/>
            <pc:sldMk cId="1840626034" sldId="295"/>
            <ac:spMk id="3" creationId="{BA6139EF-707B-4184-B64F-B8606D2C85AC}"/>
          </ac:spMkLst>
        </pc:spChg>
        <pc:spChg chg="add del mod">
          <ac:chgData name="Idris Fabiyi" userId="6caac38a-b528-4745-a90a-13aa252fba76" providerId="ADAL" clId="{78FB58ED-5837-4E79-BA68-66E88929C15B}" dt="2020-09-15T03:39:15.070" v="409"/>
          <ac:spMkLst>
            <pc:docMk/>
            <pc:sldMk cId="1840626034" sldId="295"/>
            <ac:spMk id="4" creationId="{7F086244-1859-45E6-9F2E-2945491CFEC3}"/>
          </ac:spMkLst>
        </pc:spChg>
        <pc:spChg chg="add del mod">
          <ac:chgData name="Idris Fabiyi" userId="6caac38a-b528-4745-a90a-13aa252fba76" providerId="ADAL" clId="{78FB58ED-5837-4E79-BA68-66E88929C15B}" dt="2020-09-15T03:39:15.070" v="409"/>
          <ac:spMkLst>
            <pc:docMk/>
            <pc:sldMk cId="1840626034" sldId="295"/>
            <ac:spMk id="5" creationId="{FB3F427C-B3D4-47D2-8DCD-F883F0A9329B}"/>
          </ac:spMkLst>
        </pc:spChg>
        <pc:spChg chg="add mod">
          <ac:chgData name="Idris Fabiyi" userId="6caac38a-b528-4745-a90a-13aa252fba76" providerId="ADAL" clId="{78FB58ED-5837-4E79-BA68-66E88929C15B}" dt="2020-09-17T00:23:02.802" v="977" actId="108"/>
          <ac:spMkLst>
            <pc:docMk/>
            <pc:sldMk cId="1840626034" sldId="295"/>
            <ac:spMk id="7" creationId="{B6794D27-4320-4BFF-9DF2-DDFC5EF39B74}"/>
          </ac:spMkLst>
        </pc:spChg>
        <pc:spChg chg="add mod">
          <ac:chgData name="Idris Fabiyi" userId="6caac38a-b528-4745-a90a-13aa252fba76" providerId="ADAL" clId="{78FB58ED-5837-4E79-BA68-66E88929C15B}" dt="2020-09-15T03:40:11.894" v="424" actId="1076"/>
          <ac:spMkLst>
            <pc:docMk/>
            <pc:sldMk cId="1840626034" sldId="295"/>
            <ac:spMk id="9" creationId="{2F1766D2-D5E1-4A00-AD9D-1E0E3C4AC094}"/>
          </ac:spMkLst>
        </pc:spChg>
        <pc:spChg chg="add mod">
          <ac:chgData name="Idris Fabiyi" userId="6caac38a-b528-4745-a90a-13aa252fba76" providerId="ADAL" clId="{78FB58ED-5837-4E79-BA68-66E88929C15B}" dt="2020-09-15T03:40:04.749" v="423" actId="14100"/>
          <ac:spMkLst>
            <pc:docMk/>
            <pc:sldMk cId="1840626034" sldId="295"/>
            <ac:spMk id="11" creationId="{6E9E05FF-F8CB-45B4-8B82-4D8578E5F073}"/>
          </ac:spMkLst>
        </pc:spChg>
      </pc:sldChg>
      <pc:sldChg chg="addSp delSp modSp mod modAnim">
        <pc:chgData name="Idris Fabiyi" userId="6caac38a-b528-4745-a90a-13aa252fba76" providerId="ADAL" clId="{78FB58ED-5837-4E79-BA68-66E88929C15B}" dt="2020-09-15T03:51:30.605" v="548" actId="207"/>
        <pc:sldMkLst>
          <pc:docMk/>
          <pc:sldMk cId="3472704801" sldId="296"/>
        </pc:sldMkLst>
        <pc:spChg chg="mod">
          <ac:chgData name="Idris Fabiyi" userId="6caac38a-b528-4745-a90a-13aa252fba76" providerId="ADAL" clId="{78FB58ED-5837-4E79-BA68-66E88929C15B}" dt="2020-09-14T15:56:17.456" v="0"/>
          <ac:spMkLst>
            <pc:docMk/>
            <pc:sldMk cId="3472704801" sldId="296"/>
            <ac:spMk id="2" creationId="{75109B61-82A1-461D-B190-020F0FCDCABF}"/>
          </ac:spMkLst>
        </pc:spChg>
        <pc:spChg chg="add del mod">
          <ac:chgData name="Idris Fabiyi" userId="6caac38a-b528-4745-a90a-13aa252fba76" providerId="ADAL" clId="{78FB58ED-5837-4E79-BA68-66E88929C15B}" dt="2020-09-15T03:46:45.720" v="498" actId="6549"/>
          <ac:spMkLst>
            <pc:docMk/>
            <pc:sldMk cId="3472704801" sldId="296"/>
            <ac:spMk id="3" creationId="{BA6139EF-707B-4184-B64F-B8606D2C85AC}"/>
          </ac:spMkLst>
        </pc:spChg>
        <pc:spChg chg="add mod ord">
          <ac:chgData name="Idris Fabiyi" userId="6caac38a-b528-4745-a90a-13aa252fba76" providerId="ADAL" clId="{78FB58ED-5837-4E79-BA68-66E88929C15B}" dt="2020-09-15T03:49:26.526" v="532" actId="313"/>
          <ac:spMkLst>
            <pc:docMk/>
            <pc:sldMk cId="3472704801" sldId="296"/>
            <ac:spMk id="4" creationId="{0FE2BDA2-6CE7-4039-B129-2360853D42B4}"/>
          </ac:spMkLst>
        </pc:spChg>
        <pc:spChg chg="mod">
          <ac:chgData name="Idris Fabiyi" userId="6caac38a-b528-4745-a90a-13aa252fba76" providerId="ADAL" clId="{78FB58ED-5837-4E79-BA68-66E88929C15B}" dt="2020-09-15T03:51:30.605" v="548" actId="207"/>
          <ac:spMkLst>
            <pc:docMk/>
            <pc:sldMk cId="3472704801" sldId="296"/>
            <ac:spMk id="7" creationId="{F3070DE1-AA37-4A87-A75D-9BBA97A535C6}"/>
          </ac:spMkLst>
        </pc:spChg>
        <pc:spChg chg="add del mod">
          <ac:chgData name="Idris Fabiyi" userId="6caac38a-b528-4745-a90a-13aa252fba76" providerId="ADAL" clId="{78FB58ED-5837-4E79-BA68-66E88929C15B}" dt="2020-09-15T03:45:59.846" v="492" actId="21"/>
          <ac:spMkLst>
            <pc:docMk/>
            <pc:sldMk cId="3472704801" sldId="296"/>
            <ac:spMk id="8" creationId="{0F2AF484-0ED2-4CB3-846B-B24962EB3239}"/>
          </ac:spMkLst>
        </pc:spChg>
        <pc:spChg chg="mod">
          <ac:chgData name="Idris Fabiyi" userId="6caac38a-b528-4745-a90a-13aa252fba76" providerId="ADAL" clId="{78FB58ED-5837-4E79-BA68-66E88929C15B}" dt="2020-09-15T03:51:02.245" v="546" actId="14100"/>
          <ac:spMkLst>
            <pc:docMk/>
            <pc:sldMk cId="3472704801" sldId="296"/>
            <ac:spMk id="12" creationId="{A94B16B9-B7D2-4534-8227-76D70C0BE72B}"/>
          </ac:spMkLst>
        </pc:spChg>
        <pc:spChg chg="mod">
          <ac:chgData name="Idris Fabiyi" userId="6caac38a-b528-4745-a90a-13aa252fba76" providerId="ADAL" clId="{78FB58ED-5837-4E79-BA68-66E88929C15B}" dt="2020-09-15T03:51:22.912" v="547" actId="14100"/>
          <ac:spMkLst>
            <pc:docMk/>
            <pc:sldMk cId="3472704801" sldId="296"/>
            <ac:spMk id="13" creationId="{1B15FCBB-7F3D-4725-969C-FDBAEEFCD9DF}"/>
          </ac:spMkLst>
        </pc:spChg>
        <pc:spChg chg="add del mod">
          <ac:chgData name="Idris Fabiyi" userId="6caac38a-b528-4745-a90a-13aa252fba76" providerId="ADAL" clId="{78FB58ED-5837-4E79-BA68-66E88929C15B}" dt="2020-09-15T03:46:09.411" v="496"/>
          <ac:spMkLst>
            <pc:docMk/>
            <pc:sldMk cId="3472704801" sldId="296"/>
            <ac:spMk id="14" creationId="{485F561F-5EEA-46C4-AEDC-D21B24EE3770}"/>
          </ac:spMkLst>
        </pc:spChg>
        <pc:cxnChg chg="mod">
          <ac:chgData name="Idris Fabiyi" userId="6caac38a-b528-4745-a90a-13aa252fba76" providerId="ADAL" clId="{78FB58ED-5837-4E79-BA68-66E88929C15B}" dt="2020-09-15T03:50:39.204" v="543" actId="1076"/>
          <ac:cxnSpMkLst>
            <pc:docMk/>
            <pc:sldMk cId="3472704801" sldId="296"/>
            <ac:cxnSpMk id="6" creationId="{F91D222B-A2D2-407E-AD6A-CEB5EB48ABE2}"/>
          </ac:cxnSpMkLst>
        </pc:cxnChg>
        <pc:cxnChg chg="mod">
          <ac:chgData name="Idris Fabiyi" userId="6caac38a-b528-4745-a90a-13aa252fba76" providerId="ADAL" clId="{78FB58ED-5837-4E79-BA68-66E88929C15B}" dt="2020-09-15T03:50:39.204" v="543" actId="1076"/>
          <ac:cxnSpMkLst>
            <pc:docMk/>
            <pc:sldMk cId="3472704801" sldId="296"/>
            <ac:cxnSpMk id="9" creationId="{E6449B7D-66B0-4EEA-B0E4-931881E79E29}"/>
          </ac:cxnSpMkLst>
        </pc:cxnChg>
      </pc:sldChg>
      <pc:sldChg chg="addSp delSp modSp mod">
        <pc:chgData name="Idris Fabiyi" userId="6caac38a-b528-4745-a90a-13aa252fba76" providerId="ADAL" clId="{78FB58ED-5837-4E79-BA68-66E88929C15B}" dt="2020-09-15T03:18:29.982" v="214" actId="14100"/>
        <pc:sldMkLst>
          <pc:docMk/>
          <pc:sldMk cId="3643785964" sldId="298"/>
        </pc:sldMkLst>
        <pc:spChg chg="mod">
          <ac:chgData name="Idris Fabiyi" userId="6caac38a-b528-4745-a90a-13aa252fba76" providerId="ADAL" clId="{78FB58ED-5837-4E79-BA68-66E88929C15B}" dt="2020-09-15T03:15:59.430" v="199" actId="27636"/>
          <ac:spMkLst>
            <pc:docMk/>
            <pc:sldMk cId="3643785964" sldId="298"/>
            <ac:spMk id="2" creationId="{927F6816-7F1E-461B-8A5B-513B3B34EE1E}"/>
          </ac:spMkLst>
        </pc:spChg>
        <pc:spChg chg="del mod">
          <ac:chgData name="Idris Fabiyi" userId="6caac38a-b528-4745-a90a-13aa252fba76" providerId="ADAL" clId="{78FB58ED-5837-4E79-BA68-66E88929C15B}" dt="2020-09-15T03:15:59.402" v="198"/>
          <ac:spMkLst>
            <pc:docMk/>
            <pc:sldMk cId="3643785964" sldId="298"/>
            <ac:spMk id="3" creationId="{1741240F-39FC-4B75-828A-56FA2D5F602A}"/>
          </ac:spMkLst>
        </pc:spChg>
        <pc:spChg chg="add del mod">
          <ac:chgData name="Idris Fabiyi" userId="6caac38a-b528-4745-a90a-13aa252fba76" providerId="ADAL" clId="{78FB58ED-5837-4E79-BA68-66E88929C15B}" dt="2020-09-15T03:15:59.402" v="198"/>
          <ac:spMkLst>
            <pc:docMk/>
            <pc:sldMk cId="3643785964" sldId="298"/>
            <ac:spMk id="4" creationId="{7CBA8524-C6DE-4778-B4D2-82B4EA90EAA1}"/>
          </ac:spMkLst>
        </pc:spChg>
        <pc:spChg chg="add mod">
          <ac:chgData name="Idris Fabiyi" userId="6caac38a-b528-4745-a90a-13aa252fba76" providerId="ADAL" clId="{78FB58ED-5837-4E79-BA68-66E88929C15B}" dt="2020-09-15T03:18:29.982" v="214" actId="14100"/>
          <ac:spMkLst>
            <pc:docMk/>
            <pc:sldMk cId="3643785964" sldId="298"/>
            <ac:spMk id="5" creationId="{12B0437B-2890-469E-B1E2-846829BA4819}"/>
          </ac:spMkLst>
        </pc:spChg>
      </pc:sldChg>
      <pc:sldChg chg="addSp delSp modSp mod">
        <pc:chgData name="Idris Fabiyi" userId="6caac38a-b528-4745-a90a-13aa252fba76" providerId="ADAL" clId="{78FB58ED-5837-4E79-BA68-66E88929C15B}" dt="2020-09-15T21:35:17.643" v="610" actId="1076"/>
        <pc:sldMkLst>
          <pc:docMk/>
          <pc:sldMk cId="3755927766" sldId="299"/>
        </pc:sldMkLst>
        <pc:spChg chg="mod">
          <ac:chgData name="Idris Fabiyi" userId="6caac38a-b528-4745-a90a-13aa252fba76" providerId="ADAL" clId="{78FB58ED-5837-4E79-BA68-66E88929C15B}" dt="2020-09-14T15:56:17.456" v="0"/>
          <ac:spMkLst>
            <pc:docMk/>
            <pc:sldMk cId="3755927766" sldId="299"/>
            <ac:spMk id="2" creationId="{75109B61-82A1-461D-B190-020F0FCDCABF}"/>
          </ac:spMkLst>
        </pc:spChg>
        <pc:spChg chg="mod">
          <ac:chgData name="Idris Fabiyi" userId="6caac38a-b528-4745-a90a-13aa252fba76" providerId="ADAL" clId="{78FB58ED-5837-4E79-BA68-66E88929C15B}" dt="2020-09-15T21:33:46.251" v="590" actId="21"/>
          <ac:spMkLst>
            <pc:docMk/>
            <pc:sldMk cId="3755927766" sldId="299"/>
            <ac:spMk id="3" creationId="{BA6139EF-707B-4184-B64F-B8606D2C85AC}"/>
          </ac:spMkLst>
        </pc:spChg>
        <pc:spChg chg="mod">
          <ac:chgData name="Idris Fabiyi" userId="6caac38a-b528-4745-a90a-13aa252fba76" providerId="ADAL" clId="{78FB58ED-5837-4E79-BA68-66E88929C15B}" dt="2020-09-15T21:32:59.982" v="580" actId="208"/>
          <ac:spMkLst>
            <pc:docMk/>
            <pc:sldMk cId="3755927766" sldId="299"/>
            <ac:spMk id="7" creationId="{F3070DE1-AA37-4A87-A75D-9BBA97A535C6}"/>
          </ac:spMkLst>
        </pc:spChg>
        <pc:spChg chg="add mod ord">
          <ac:chgData name="Idris Fabiyi" userId="6caac38a-b528-4745-a90a-13aa252fba76" providerId="ADAL" clId="{78FB58ED-5837-4E79-BA68-66E88929C15B}" dt="2020-09-15T21:32:36.165" v="574" actId="171"/>
          <ac:spMkLst>
            <pc:docMk/>
            <pc:sldMk cId="3755927766" sldId="299"/>
            <ac:spMk id="14" creationId="{563109B0-6108-43CA-9ED4-61F463F753C0}"/>
          </ac:spMkLst>
        </pc:spChg>
        <pc:spChg chg="add del mod">
          <ac:chgData name="Idris Fabiyi" userId="6caac38a-b528-4745-a90a-13aa252fba76" providerId="ADAL" clId="{78FB58ED-5837-4E79-BA68-66E88929C15B}" dt="2020-09-15T21:33:41.339" v="588" actId="22"/>
          <ac:spMkLst>
            <pc:docMk/>
            <pc:sldMk cId="3755927766" sldId="299"/>
            <ac:spMk id="16" creationId="{0EB82C43-65FB-4E39-8837-A19C1044A806}"/>
          </ac:spMkLst>
        </pc:spChg>
        <pc:spChg chg="add mod">
          <ac:chgData name="Idris Fabiyi" userId="6caac38a-b528-4745-a90a-13aa252fba76" providerId="ADAL" clId="{78FB58ED-5837-4E79-BA68-66E88929C15B}" dt="2020-09-15T21:34:53.246" v="603" actId="20577"/>
          <ac:spMkLst>
            <pc:docMk/>
            <pc:sldMk cId="3755927766" sldId="299"/>
            <ac:spMk id="18" creationId="{CBEF35A4-EBCA-4D8B-AE4A-3BD0913F1787}"/>
          </ac:spMkLst>
        </pc:spChg>
        <pc:spChg chg="mod ord">
          <ac:chgData name="Idris Fabiyi" userId="6caac38a-b528-4745-a90a-13aa252fba76" providerId="ADAL" clId="{78FB58ED-5837-4E79-BA68-66E88929C15B}" dt="2020-09-15T21:35:17.643" v="610" actId="1076"/>
          <ac:spMkLst>
            <pc:docMk/>
            <pc:sldMk cId="3755927766" sldId="299"/>
            <ac:spMk id="20" creationId="{5A89569E-A839-4DA5-81B0-C167AB31DB17}"/>
          </ac:spMkLst>
        </pc:spChg>
        <pc:cxnChg chg="mod">
          <ac:chgData name="Idris Fabiyi" userId="6caac38a-b528-4745-a90a-13aa252fba76" providerId="ADAL" clId="{78FB58ED-5837-4E79-BA68-66E88929C15B}" dt="2020-09-15T21:30:18.697" v="552" actId="14100"/>
          <ac:cxnSpMkLst>
            <pc:docMk/>
            <pc:sldMk cId="3755927766" sldId="299"/>
            <ac:cxnSpMk id="6" creationId="{F91D222B-A2D2-407E-AD6A-CEB5EB48ABE2}"/>
          </ac:cxnSpMkLst>
        </pc:cxnChg>
        <pc:cxnChg chg="mod">
          <ac:chgData name="Idris Fabiyi" userId="6caac38a-b528-4745-a90a-13aa252fba76" providerId="ADAL" clId="{78FB58ED-5837-4E79-BA68-66E88929C15B}" dt="2020-09-15T21:30:24.705" v="554" actId="14100"/>
          <ac:cxnSpMkLst>
            <pc:docMk/>
            <pc:sldMk cId="3755927766" sldId="299"/>
            <ac:cxnSpMk id="9" creationId="{E6449B7D-66B0-4EEA-B0E4-931881E79E29}"/>
          </ac:cxnSpMkLst>
        </pc:cxnChg>
        <pc:cxnChg chg="mod ord">
          <ac:chgData name="Idris Fabiyi" userId="6caac38a-b528-4745-a90a-13aa252fba76" providerId="ADAL" clId="{78FB58ED-5837-4E79-BA68-66E88929C15B}" dt="2020-09-15T21:35:06.335" v="606" actId="1076"/>
          <ac:cxnSpMkLst>
            <pc:docMk/>
            <pc:sldMk cId="3755927766" sldId="299"/>
            <ac:cxnSpMk id="21" creationId="{92368E11-EB08-4C54-A04B-3B682F491FAB}"/>
          </ac:cxnSpMkLst>
        </pc:cxnChg>
      </pc:sldChg>
      <pc:sldChg chg="addSp delSp modSp mod">
        <pc:chgData name="Idris Fabiyi" userId="6caac38a-b528-4745-a90a-13aa252fba76" providerId="ADAL" clId="{78FB58ED-5837-4E79-BA68-66E88929C15B}" dt="2020-09-15T21:37:49.230" v="645" actId="20577"/>
        <pc:sldMkLst>
          <pc:docMk/>
          <pc:sldMk cId="363205695" sldId="317"/>
        </pc:sldMkLst>
        <pc:spChg chg="mod">
          <ac:chgData name="Idris Fabiyi" userId="6caac38a-b528-4745-a90a-13aa252fba76" providerId="ADAL" clId="{78FB58ED-5837-4E79-BA68-66E88929C15B}" dt="2020-09-15T21:36:14.182" v="631"/>
          <ac:spMkLst>
            <pc:docMk/>
            <pc:sldMk cId="363205695" sldId="317"/>
            <ac:spMk id="2" creationId="{75109B61-82A1-461D-B190-020F0FCDCABF}"/>
          </ac:spMkLst>
        </pc:spChg>
        <pc:spChg chg="mod">
          <ac:chgData name="Idris Fabiyi" userId="6caac38a-b528-4745-a90a-13aa252fba76" providerId="ADAL" clId="{78FB58ED-5837-4E79-BA68-66E88929C15B}" dt="2020-09-15T21:37:36.572" v="641" actId="20577"/>
          <ac:spMkLst>
            <pc:docMk/>
            <pc:sldMk cId="363205695" sldId="317"/>
            <ac:spMk id="3" creationId="{BA6139EF-707B-4184-B64F-B8606D2C85AC}"/>
          </ac:spMkLst>
        </pc:spChg>
        <pc:spChg chg="add del mod">
          <ac:chgData name="Idris Fabiyi" userId="6caac38a-b528-4745-a90a-13aa252fba76" providerId="ADAL" clId="{78FB58ED-5837-4E79-BA68-66E88929C15B}" dt="2020-09-15T21:35:34.584" v="614"/>
          <ac:spMkLst>
            <pc:docMk/>
            <pc:sldMk cId="363205695" sldId="317"/>
            <ac:spMk id="4" creationId="{BC1354D6-B6D9-4CFF-A99E-7459AD08ED3F}"/>
          </ac:spMkLst>
        </pc:spChg>
        <pc:spChg chg="add del mod">
          <ac:chgData name="Idris Fabiyi" userId="6caac38a-b528-4745-a90a-13aa252fba76" providerId="ADAL" clId="{78FB58ED-5837-4E79-BA68-66E88929C15B}" dt="2020-09-15T21:35:34.584" v="614"/>
          <ac:spMkLst>
            <pc:docMk/>
            <pc:sldMk cId="363205695" sldId="317"/>
            <ac:spMk id="5" creationId="{4AA65C33-98B1-41FF-9D01-4681E0F6F7D1}"/>
          </ac:spMkLst>
        </pc:spChg>
        <pc:spChg chg="add del mod">
          <ac:chgData name="Idris Fabiyi" userId="6caac38a-b528-4745-a90a-13aa252fba76" providerId="ADAL" clId="{78FB58ED-5837-4E79-BA68-66E88929C15B}" dt="2020-09-15T21:36:14.182" v="631"/>
          <ac:spMkLst>
            <pc:docMk/>
            <pc:sldMk cId="363205695" sldId="317"/>
            <ac:spMk id="6" creationId="{FCF0D22C-4D7A-4FDF-8833-9793A1228A26}"/>
          </ac:spMkLst>
        </pc:spChg>
        <pc:spChg chg="add del mod">
          <ac:chgData name="Idris Fabiyi" userId="6caac38a-b528-4745-a90a-13aa252fba76" providerId="ADAL" clId="{78FB58ED-5837-4E79-BA68-66E88929C15B}" dt="2020-09-15T21:36:14.182" v="631"/>
          <ac:spMkLst>
            <pc:docMk/>
            <pc:sldMk cId="363205695" sldId="317"/>
            <ac:spMk id="7" creationId="{3ADB789F-12F8-48B8-8101-53D4683E3AB6}"/>
          </ac:spMkLst>
        </pc:spChg>
        <pc:spChg chg="add mod">
          <ac:chgData name="Idris Fabiyi" userId="6caac38a-b528-4745-a90a-13aa252fba76" providerId="ADAL" clId="{78FB58ED-5837-4E79-BA68-66E88929C15B}" dt="2020-09-15T21:37:49.230" v="645" actId="20577"/>
          <ac:spMkLst>
            <pc:docMk/>
            <pc:sldMk cId="363205695" sldId="317"/>
            <ac:spMk id="9" creationId="{05F5868E-7BB2-4942-AEE3-5053231E9C2A}"/>
          </ac:spMkLst>
        </pc:spChg>
      </pc:sldChg>
      <pc:sldChg chg="addSp delSp modSp mod delAnim modAnim">
        <pc:chgData name="Idris Fabiyi" userId="6caac38a-b528-4745-a90a-13aa252fba76" providerId="ADAL" clId="{78FB58ED-5837-4E79-BA68-66E88929C15B}" dt="2020-09-15T21:46:26.625" v="719" actId="14100"/>
        <pc:sldMkLst>
          <pc:docMk/>
          <pc:sldMk cId="3459695312" sldId="318"/>
        </pc:sldMkLst>
        <pc:spChg chg="mod">
          <ac:chgData name="Idris Fabiyi" userId="6caac38a-b528-4745-a90a-13aa252fba76" providerId="ADAL" clId="{78FB58ED-5837-4E79-BA68-66E88929C15B}" dt="2020-09-14T15:56:17.456" v="0"/>
          <ac:spMkLst>
            <pc:docMk/>
            <pc:sldMk cId="3459695312" sldId="318"/>
            <ac:spMk id="2" creationId="{75109B61-82A1-461D-B190-020F0FCDCABF}"/>
          </ac:spMkLst>
        </pc:spChg>
        <pc:spChg chg="mod">
          <ac:chgData name="Idris Fabiyi" userId="6caac38a-b528-4745-a90a-13aa252fba76" providerId="ADAL" clId="{78FB58ED-5837-4E79-BA68-66E88929C15B}" dt="2020-09-15T21:38:51.364" v="654" actId="20577"/>
          <ac:spMkLst>
            <pc:docMk/>
            <pc:sldMk cId="3459695312" sldId="318"/>
            <ac:spMk id="3" creationId="{BA6139EF-707B-4184-B64F-B8606D2C85AC}"/>
          </ac:spMkLst>
        </pc:spChg>
        <pc:spChg chg="mod">
          <ac:chgData name="Idris Fabiyi" userId="6caac38a-b528-4745-a90a-13aa252fba76" providerId="ADAL" clId="{78FB58ED-5837-4E79-BA68-66E88929C15B}" dt="2020-09-15T21:40:31.314" v="677" actId="1076"/>
          <ac:spMkLst>
            <pc:docMk/>
            <pc:sldMk cId="3459695312" sldId="318"/>
            <ac:spMk id="4" creationId="{FB767B30-93CD-4E20-AE1F-F1E2E02EAD7F}"/>
          </ac:spMkLst>
        </pc:spChg>
        <pc:spChg chg="mod">
          <ac:chgData name="Idris Fabiyi" userId="6caac38a-b528-4745-a90a-13aa252fba76" providerId="ADAL" clId="{78FB58ED-5837-4E79-BA68-66E88929C15B}" dt="2020-09-15T21:41:02.760" v="680" actId="1076"/>
          <ac:spMkLst>
            <pc:docMk/>
            <pc:sldMk cId="3459695312" sldId="318"/>
            <ac:spMk id="6" creationId="{F1BB59DE-E290-4D83-8281-15809E52077B}"/>
          </ac:spMkLst>
        </pc:spChg>
        <pc:spChg chg="del mod">
          <ac:chgData name="Idris Fabiyi" userId="6caac38a-b528-4745-a90a-13aa252fba76" providerId="ADAL" clId="{78FB58ED-5837-4E79-BA68-66E88929C15B}" dt="2020-09-15T21:43:50.041" v="705" actId="478"/>
          <ac:spMkLst>
            <pc:docMk/>
            <pc:sldMk cId="3459695312" sldId="318"/>
            <ac:spMk id="8" creationId="{F3A926D7-6603-4FBA-B1E0-01A236B415CE}"/>
          </ac:spMkLst>
        </pc:spChg>
        <pc:spChg chg="mod">
          <ac:chgData name="Idris Fabiyi" userId="6caac38a-b528-4745-a90a-13aa252fba76" providerId="ADAL" clId="{78FB58ED-5837-4E79-BA68-66E88929C15B}" dt="2020-09-15T21:40:22.416" v="674" actId="14100"/>
          <ac:spMkLst>
            <pc:docMk/>
            <pc:sldMk cId="3459695312" sldId="318"/>
            <ac:spMk id="14" creationId="{2B1A3463-DEDA-4EA2-8959-FA379DCA17F6}"/>
          </ac:spMkLst>
        </pc:spChg>
        <pc:spChg chg="mod">
          <ac:chgData name="Idris Fabiyi" userId="6caac38a-b528-4745-a90a-13aa252fba76" providerId="ADAL" clId="{78FB58ED-5837-4E79-BA68-66E88929C15B}" dt="2020-09-15T21:42:02.420" v="691" actId="20577"/>
          <ac:spMkLst>
            <pc:docMk/>
            <pc:sldMk cId="3459695312" sldId="318"/>
            <ac:spMk id="15" creationId="{4E56F650-547B-4B0F-B39D-4A22D92822CA}"/>
          </ac:spMkLst>
        </pc:spChg>
        <pc:spChg chg="mod">
          <ac:chgData name="Idris Fabiyi" userId="6caac38a-b528-4745-a90a-13aa252fba76" providerId="ADAL" clId="{78FB58ED-5837-4E79-BA68-66E88929C15B}" dt="2020-09-15T21:43:45.542" v="703" actId="14100"/>
          <ac:spMkLst>
            <pc:docMk/>
            <pc:sldMk cId="3459695312" sldId="318"/>
            <ac:spMk id="16" creationId="{0B7DFAA4-C04F-44BA-86B9-AC87B09053A5}"/>
          </ac:spMkLst>
        </pc:spChg>
        <pc:spChg chg="add mod ord">
          <ac:chgData name="Idris Fabiyi" userId="6caac38a-b528-4745-a90a-13aa252fba76" providerId="ADAL" clId="{78FB58ED-5837-4E79-BA68-66E88929C15B}" dt="2020-09-15T21:40:53.106" v="679" actId="1076"/>
          <ac:spMkLst>
            <pc:docMk/>
            <pc:sldMk cId="3459695312" sldId="318"/>
            <ac:spMk id="17" creationId="{96BF4E86-1A28-474F-8BAC-B223925D2FC4}"/>
          </ac:spMkLst>
        </pc:spChg>
        <pc:spChg chg="mod">
          <ac:chgData name="Idris Fabiyi" userId="6caac38a-b528-4745-a90a-13aa252fba76" providerId="ADAL" clId="{78FB58ED-5837-4E79-BA68-66E88929C15B}" dt="2020-09-15T21:43:17.854" v="696" actId="1076"/>
          <ac:spMkLst>
            <pc:docMk/>
            <pc:sldMk cId="3459695312" sldId="318"/>
            <ac:spMk id="18" creationId="{62B675C4-6D57-44B6-8DF5-8D6DAAC8A133}"/>
          </ac:spMkLst>
        </pc:spChg>
        <pc:cxnChg chg="mod">
          <ac:chgData name="Idris Fabiyi" userId="6caac38a-b528-4745-a90a-13aa252fba76" providerId="ADAL" clId="{78FB58ED-5837-4E79-BA68-66E88929C15B}" dt="2020-09-15T21:43:31.050" v="701" actId="14100"/>
          <ac:cxnSpMkLst>
            <pc:docMk/>
            <pc:sldMk cId="3459695312" sldId="318"/>
            <ac:cxnSpMk id="10" creationId="{C941A1BA-BF4A-4217-AC32-76AA9731BA27}"/>
          </ac:cxnSpMkLst>
        </pc:cxnChg>
        <pc:cxnChg chg="mod">
          <ac:chgData name="Idris Fabiyi" userId="6caac38a-b528-4745-a90a-13aa252fba76" providerId="ADAL" clId="{78FB58ED-5837-4E79-BA68-66E88929C15B}" dt="2020-09-15T21:41:09.117" v="682" actId="14100"/>
          <ac:cxnSpMkLst>
            <pc:docMk/>
            <pc:sldMk cId="3459695312" sldId="318"/>
            <ac:cxnSpMk id="11" creationId="{09EA03A7-2DEB-43D1-9D4B-32E789AC64C7}"/>
          </ac:cxnSpMkLst>
        </pc:cxnChg>
        <pc:cxnChg chg="mod">
          <ac:chgData name="Idris Fabiyi" userId="6caac38a-b528-4745-a90a-13aa252fba76" providerId="ADAL" clId="{78FB58ED-5837-4E79-BA68-66E88929C15B}" dt="2020-09-15T21:43:24.110" v="699" actId="14100"/>
          <ac:cxnSpMkLst>
            <pc:docMk/>
            <pc:sldMk cId="3459695312" sldId="318"/>
            <ac:cxnSpMk id="23" creationId="{CE04522F-20C0-4739-92B3-435EBE28DAE2}"/>
          </ac:cxnSpMkLst>
        </pc:cxnChg>
        <pc:cxnChg chg="add del mod">
          <ac:chgData name="Idris Fabiyi" userId="6caac38a-b528-4745-a90a-13aa252fba76" providerId="ADAL" clId="{78FB58ED-5837-4E79-BA68-66E88929C15B}" dt="2020-09-15T21:44:00.268" v="708" actId="478"/>
          <ac:cxnSpMkLst>
            <pc:docMk/>
            <pc:sldMk cId="3459695312" sldId="318"/>
            <ac:cxnSpMk id="26" creationId="{032B7F86-4079-4E04-9841-B468960EE3AB}"/>
          </ac:cxnSpMkLst>
        </pc:cxnChg>
        <pc:cxnChg chg="add mod">
          <ac:chgData name="Idris Fabiyi" userId="6caac38a-b528-4745-a90a-13aa252fba76" providerId="ADAL" clId="{78FB58ED-5837-4E79-BA68-66E88929C15B}" dt="2020-09-15T21:46:13.979" v="716" actId="14100"/>
          <ac:cxnSpMkLst>
            <pc:docMk/>
            <pc:sldMk cId="3459695312" sldId="318"/>
            <ac:cxnSpMk id="28" creationId="{AC6AE150-C199-4E02-B025-51AB5F53BBEB}"/>
          </ac:cxnSpMkLst>
        </pc:cxnChg>
        <pc:cxnChg chg="mod">
          <ac:chgData name="Idris Fabiyi" userId="6caac38a-b528-4745-a90a-13aa252fba76" providerId="ADAL" clId="{78FB58ED-5837-4E79-BA68-66E88929C15B}" dt="2020-09-15T21:41:23.358" v="684" actId="14100"/>
          <ac:cxnSpMkLst>
            <pc:docMk/>
            <pc:sldMk cId="3459695312" sldId="318"/>
            <ac:cxnSpMk id="33" creationId="{0D5304DE-59B4-46E8-8EA6-EE147F6C2C91}"/>
          </ac:cxnSpMkLst>
        </pc:cxnChg>
        <pc:cxnChg chg="add mod">
          <ac:chgData name="Idris Fabiyi" userId="6caac38a-b528-4745-a90a-13aa252fba76" providerId="ADAL" clId="{78FB58ED-5837-4E79-BA68-66E88929C15B}" dt="2020-09-15T21:46:26.625" v="719" actId="14100"/>
          <ac:cxnSpMkLst>
            <pc:docMk/>
            <pc:sldMk cId="3459695312" sldId="318"/>
            <ac:cxnSpMk id="34" creationId="{CB396165-C2D3-4F5C-AEC1-85C004020CED}"/>
          </ac:cxnSpMkLst>
        </pc:cxnChg>
      </pc:sldChg>
      <pc:sldChg chg="addSp delSp modSp mod">
        <pc:chgData name="Idris Fabiyi" userId="6caac38a-b528-4745-a90a-13aa252fba76" providerId="ADAL" clId="{78FB58ED-5837-4E79-BA68-66E88929C15B}" dt="2020-09-17T08:19:29.576" v="1070" actId="20577"/>
        <pc:sldMkLst>
          <pc:docMk/>
          <pc:sldMk cId="1136074026" sldId="319"/>
        </pc:sldMkLst>
        <pc:spChg chg="mod">
          <ac:chgData name="Idris Fabiyi" userId="6caac38a-b528-4745-a90a-13aa252fba76" providerId="ADAL" clId="{78FB58ED-5837-4E79-BA68-66E88929C15B}" dt="2020-09-15T23:17:40.587" v="740" actId="14100"/>
          <ac:spMkLst>
            <pc:docMk/>
            <pc:sldMk cId="1136074026" sldId="319"/>
            <ac:spMk id="2" creationId="{75109B61-82A1-461D-B190-020F0FCDCABF}"/>
          </ac:spMkLst>
        </pc:spChg>
        <pc:spChg chg="del mod">
          <ac:chgData name="Idris Fabiyi" userId="6caac38a-b528-4745-a90a-13aa252fba76" providerId="ADAL" clId="{78FB58ED-5837-4E79-BA68-66E88929C15B}" dt="2020-09-15T23:07:09.676" v="728"/>
          <ac:spMkLst>
            <pc:docMk/>
            <pc:sldMk cId="1136074026" sldId="319"/>
            <ac:spMk id="3" creationId="{BA6139EF-707B-4184-B64F-B8606D2C85AC}"/>
          </ac:spMkLst>
        </pc:spChg>
        <pc:spChg chg="mod">
          <ac:chgData name="Idris Fabiyi" userId="6caac38a-b528-4745-a90a-13aa252fba76" providerId="ADAL" clId="{78FB58ED-5837-4E79-BA68-66E88929C15B}" dt="2020-09-15T23:17:50.460" v="741" actId="207"/>
          <ac:spMkLst>
            <pc:docMk/>
            <pc:sldMk cId="1136074026" sldId="319"/>
            <ac:spMk id="4" creationId="{CD8EEA00-CDFF-43BE-BD26-256DCCFDBBDE}"/>
          </ac:spMkLst>
        </pc:spChg>
        <pc:spChg chg="add del mod">
          <ac:chgData name="Idris Fabiyi" userId="6caac38a-b528-4745-a90a-13aa252fba76" providerId="ADAL" clId="{78FB58ED-5837-4E79-BA68-66E88929C15B}" dt="2020-09-15T23:07:09.676" v="728"/>
          <ac:spMkLst>
            <pc:docMk/>
            <pc:sldMk cId="1136074026" sldId="319"/>
            <ac:spMk id="5" creationId="{721349DC-3A45-4404-84D5-9F6A1EC5D8CE}"/>
          </ac:spMkLst>
        </pc:spChg>
        <pc:spChg chg="add mod">
          <ac:chgData name="Idris Fabiyi" userId="6caac38a-b528-4745-a90a-13aa252fba76" providerId="ADAL" clId="{78FB58ED-5837-4E79-BA68-66E88929C15B}" dt="2020-09-17T08:19:29.576" v="1070" actId="20577"/>
          <ac:spMkLst>
            <pc:docMk/>
            <pc:sldMk cId="1136074026" sldId="319"/>
            <ac:spMk id="6" creationId="{90FE4AC5-DF4D-46B8-A62F-2C0679D23AFD}"/>
          </ac:spMkLst>
        </pc:spChg>
        <pc:spChg chg="add mod">
          <ac:chgData name="Idris Fabiyi" userId="6caac38a-b528-4745-a90a-13aa252fba76" providerId="ADAL" clId="{78FB58ED-5837-4E79-BA68-66E88929C15B}" dt="2020-09-15T23:17:36.804" v="739" actId="1076"/>
          <ac:spMkLst>
            <pc:docMk/>
            <pc:sldMk cId="1136074026" sldId="319"/>
            <ac:spMk id="9" creationId="{5416BA20-2759-45CE-A21A-3D33CDAA2D99}"/>
          </ac:spMkLst>
        </pc:spChg>
        <pc:spChg chg="mod">
          <ac:chgData name="Idris Fabiyi" userId="6caac38a-b528-4745-a90a-13aa252fba76" providerId="ADAL" clId="{78FB58ED-5837-4E79-BA68-66E88929C15B}" dt="2020-09-15T23:17:50.460" v="741" actId="207"/>
          <ac:spMkLst>
            <pc:docMk/>
            <pc:sldMk cId="1136074026" sldId="319"/>
            <ac:spMk id="10" creationId="{E8A5BF63-0B56-4EE1-B77D-44FEDC6FEAA2}"/>
          </ac:spMkLst>
        </pc:spChg>
      </pc:sldChg>
      <pc:sldChg chg="addSp delSp modSp mod delAnim">
        <pc:chgData name="Idris Fabiyi" userId="6caac38a-b528-4745-a90a-13aa252fba76" providerId="ADAL" clId="{78FB58ED-5837-4E79-BA68-66E88929C15B}" dt="2020-09-17T00:15:03.735" v="973" actId="20577"/>
        <pc:sldMkLst>
          <pc:docMk/>
          <pc:sldMk cId="2303414097" sldId="320"/>
        </pc:sldMkLst>
        <pc:spChg chg="mod">
          <ac:chgData name="Idris Fabiyi" userId="6caac38a-b528-4745-a90a-13aa252fba76" providerId="ADAL" clId="{78FB58ED-5837-4E79-BA68-66E88929C15B}" dt="2020-09-15T23:46:23.434" v="792"/>
          <ac:spMkLst>
            <pc:docMk/>
            <pc:sldMk cId="2303414097" sldId="320"/>
            <ac:spMk id="2" creationId="{75109B61-82A1-461D-B190-020F0FCDCABF}"/>
          </ac:spMkLst>
        </pc:spChg>
        <pc:spChg chg="add del mod">
          <ac:chgData name="Idris Fabiyi" userId="6caac38a-b528-4745-a90a-13aa252fba76" providerId="ADAL" clId="{78FB58ED-5837-4E79-BA68-66E88929C15B}" dt="2020-09-15T23:46:23.434" v="792"/>
          <ac:spMkLst>
            <pc:docMk/>
            <pc:sldMk cId="2303414097" sldId="320"/>
            <ac:spMk id="3" creationId="{BA6139EF-707B-4184-B64F-B8606D2C85AC}"/>
          </ac:spMkLst>
        </pc:spChg>
        <pc:spChg chg="add del mod">
          <ac:chgData name="Idris Fabiyi" userId="6caac38a-b528-4745-a90a-13aa252fba76" providerId="ADAL" clId="{78FB58ED-5837-4E79-BA68-66E88929C15B}" dt="2020-09-15T23:46:23.434" v="792"/>
          <ac:spMkLst>
            <pc:docMk/>
            <pc:sldMk cId="2303414097" sldId="320"/>
            <ac:spMk id="5" creationId="{F2DA9293-C5DD-472E-BEDE-A23B74E43702}"/>
          </ac:spMkLst>
        </pc:spChg>
        <pc:spChg chg="add del mod">
          <ac:chgData name="Idris Fabiyi" userId="6caac38a-b528-4745-a90a-13aa252fba76" providerId="ADAL" clId="{78FB58ED-5837-4E79-BA68-66E88929C15B}" dt="2020-09-17T00:14:53.487" v="970" actId="14100"/>
          <ac:spMkLst>
            <pc:docMk/>
            <pc:sldMk cId="2303414097" sldId="320"/>
            <ac:spMk id="6" creationId="{1B295C4C-0810-4E7C-9392-DD3F998B9715}"/>
          </ac:spMkLst>
        </pc:spChg>
        <pc:spChg chg="mod">
          <ac:chgData name="Idris Fabiyi" userId="6caac38a-b528-4745-a90a-13aa252fba76" providerId="ADAL" clId="{78FB58ED-5837-4E79-BA68-66E88929C15B}" dt="2020-09-16T00:38:31.267" v="826" actId="1076"/>
          <ac:spMkLst>
            <pc:docMk/>
            <pc:sldMk cId="2303414097" sldId="320"/>
            <ac:spMk id="7" creationId="{4B8EC9A3-7EAC-47D6-8165-41F1413E3393}"/>
          </ac:spMkLst>
        </pc:spChg>
        <pc:spChg chg="mod">
          <ac:chgData name="Idris Fabiyi" userId="6caac38a-b528-4745-a90a-13aa252fba76" providerId="ADAL" clId="{78FB58ED-5837-4E79-BA68-66E88929C15B}" dt="2020-09-16T00:37:44.353" v="820" actId="1076"/>
          <ac:spMkLst>
            <pc:docMk/>
            <pc:sldMk cId="2303414097" sldId="320"/>
            <ac:spMk id="9" creationId="{BEE65D2D-BDAB-4A86-A1F7-08FD756100F6}"/>
          </ac:spMkLst>
        </pc:spChg>
        <pc:spChg chg="add del mod">
          <ac:chgData name="Idris Fabiyi" userId="6caac38a-b528-4745-a90a-13aa252fba76" providerId="ADAL" clId="{78FB58ED-5837-4E79-BA68-66E88929C15B}" dt="2020-09-15T23:33:15.009" v="750" actId="22"/>
          <ac:spMkLst>
            <pc:docMk/>
            <pc:sldMk cId="2303414097" sldId="320"/>
            <ac:spMk id="13" creationId="{76529029-1A7F-4A47-BF16-5F7D2470C478}"/>
          </ac:spMkLst>
        </pc:spChg>
        <pc:spChg chg="del mod">
          <ac:chgData name="Idris Fabiyi" userId="6caac38a-b528-4745-a90a-13aa252fba76" providerId="ADAL" clId="{78FB58ED-5837-4E79-BA68-66E88929C15B}" dt="2020-09-16T00:39:00.983" v="828" actId="478"/>
          <ac:spMkLst>
            <pc:docMk/>
            <pc:sldMk cId="2303414097" sldId="320"/>
            <ac:spMk id="15" creationId="{2CB31440-671F-4599-BF77-1A49DB37545F}"/>
          </ac:spMkLst>
        </pc:spChg>
        <pc:spChg chg="del mod">
          <ac:chgData name="Idris Fabiyi" userId="6caac38a-b528-4745-a90a-13aa252fba76" providerId="ADAL" clId="{78FB58ED-5837-4E79-BA68-66E88929C15B}" dt="2020-09-16T00:37:15.694" v="816" actId="478"/>
          <ac:spMkLst>
            <pc:docMk/>
            <pc:sldMk cId="2303414097" sldId="320"/>
            <ac:spMk id="16" creationId="{E5166092-1914-41A4-8E1F-F742E2B10DA5}"/>
          </ac:spMkLst>
        </pc:spChg>
        <pc:spChg chg="add del mod ord">
          <ac:chgData name="Idris Fabiyi" userId="6caac38a-b528-4745-a90a-13aa252fba76" providerId="ADAL" clId="{78FB58ED-5837-4E79-BA68-66E88929C15B}" dt="2020-09-17T00:15:03.735" v="973" actId="20577"/>
          <ac:spMkLst>
            <pc:docMk/>
            <pc:sldMk cId="2303414097" sldId="320"/>
            <ac:spMk id="17" creationId="{246D6210-1700-49D7-BD2B-5A53C8F1750A}"/>
          </ac:spMkLst>
        </pc:spChg>
        <pc:cxnChg chg="mod">
          <ac:chgData name="Idris Fabiyi" userId="6caac38a-b528-4745-a90a-13aa252fba76" providerId="ADAL" clId="{78FB58ED-5837-4E79-BA68-66E88929C15B}" dt="2020-09-16T00:38:36.298" v="827" actId="14100"/>
          <ac:cxnSpMkLst>
            <pc:docMk/>
            <pc:sldMk cId="2303414097" sldId="320"/>
            <ac:cxnSpMk id="4" creationId="{FC4CFD83-2082-44DD-B947-0BEF2209F6C2}"/>
          </ac:cxnSpMkLst>
        </pc:cxnChg>
        <pc:cxnChg chg="mod">
          <ac:chgData name="Idris Fabiyi" userId="6caac38a-b528-4745-a90a-13aa252fba76" providerId="ADAL" clId="{78FB58ED-5837-4E79-BA68-66E88929C15B}" dt="2020-09-16T00:37:53.536" v="822" actId="14100"/>
          <ac:cxnSpMkLst>
            <pc:docMk/>
            <pc:sldMk cId="2303414097" sldId="320"/>
            <ac:cxnSpMk id="8" creationId="{3F34C722-CD34-4D7D-922E-C2408B01E2C9}"/>
          </ac:cxnSpMkLst>
        </pc:cxnChg>
      </pc:sldChg>
      <pc:sldChg chg="addSp delSp modSp mod">
        <pc:chgData name="Idris Fabiyi" userId="6caac38a-b528-4745-a90a-13aa252fba76" providerId="ADAL" clId="{78FB58ED-5837-4E79-BA68-66E88929C15B}" dt="2020-09-17T08:16:29.265" v="1050" actId="1076"/>
        <pc:sldMkLst>
          <pc:docMk/>
          <pc:sldMk cId="687764410" sldId="321"/>
        </pc:sldMkLst>
        <pc:spChg chg="mod">
          <ac:chgData name="Idris Fabiyi" userId="6caac38a-b528-4745-a90a-13aa252fba76" providerId="ADAL" clId="{78FB58ED-5837-4E79-BA68-66E88929C15B}" dt="2020-09-16T23:20:27.892" v="851"/>
          <ac:spMkLst>
            <pc:docMk/>
            <pc:sldMk cId="687764410" sldId="321"/>
            <ac:spMk id="2" creationId="{75109B61-82A1-461D-B190-020F0FCDCABF}"/>
          </ac:spMkLst>
        </pc:spChg>
        <pc:spChg chg="mod">
          <ac:chgData name="Idris Fabiyi" userId="6caac38a-b528-4745-a90a-13aa252fba76" providerId="ADAL" clId="{78FB58ED-5837-4E79-BA68-66E88929C15B}" dt="2020-09-16T23:20:45.676" v="856" actId="20577"/>
          <ac:spMkLst>
            <pc:docMk/>
            <pc:sldMk cId="687764410" sldId="321"/>
            <ac:spMk id="3" creationId="{BA6139EF-707B-4184-B64F-B8606D2C85AC}"/>
          </ac:spMkLst>
        </pc:spChg>
        <pc:spChg chg="add mod">
          <ac:chgData name="Idris Fabiyi" userId="6caac38a-b528-4745-a90a-13aa252fba76" providerId="ADAL" clId="{78FB58ED-5837-4E79-BA68-66E88929C15B}" dt="2020-09-17T08:16:26.919" v="1048" actId="20577"/>
          <ac:spMkLst>
            <pc:docMk/>
            <pc:sldMk cId="687764410" sldId="321"/>
            <ac:spMk id="4" creationId="{D360EAE7-AE96-4EC1-853E-7478862FE16B}"/>
          </ac:spMkLst>
        </pc:spChg>
        <pc:spChg chg="add del mod">
          <ac:chgData name="Idris Fabiyi" userId="6caac38a-b528-4745-a90a-13aa252fba76" providerId="ADAL" clId="{78FB58ED-5837-4E79-BA68-66E88929C15B}" dt="2020-09-16T23:21:47.216" v="875" actId="1076"/>
          <ac:spMkLst>
            <pc:docMk/>
            <pc:sldMk cId="687764410" sldId="321"/>
            <ac:spMk id="5" creationId="{4DEA2DFC-B8C4-49A4-92A7-351B677D6420}"/>
          </ac:spMkLst>
        </pc:spChg>
        <pc:spChg chg="add mod">
          <ac:chgData name="Idris Fabiyi" userId="6caac38a-b528-4745-a90a-13aa252fba76" providerId="ADAL" clId="{78FB58ED-5837-4E79-BA68-66E88929C15B}" dt="2020-09-17T08:16:29.265" v="1050" actId="1076"/>
          <ac:spMkLst>
            <pc:docMk/>
            <pc:sldMk cId="687764410" sldId="321"/>
            <ac:spMk id="6" creationId="{B5243B67-FD34-448A-B424-A2752CA72290}"/>
          </ac:spMkLst>
        </pc:spChg>
        <pc:spChg chg="add del mod">
          <ac:chgData name="Idris Fabiyi" userId="6caac38a-b528-4745-a90a-13aa252fba76" providerId="ADAL" clId="{78FB58ED-5837-4E79-BA68-66E88929C15B}" dt="2020-09-16T23:20:27.892" v="851"/>
          <ac:spMkLst>
            <pc:docMk/>
            <pc:sldMk cId="687764410" sldId="321"/>
            <ac:spMk id="7" creationId="{C5EA3CBA-62EB-4A68-8BF7-5E4DF4712569}"/>
          </ac:spMkLst>
        </pc:spChg>
        <pc:spChg chg="add del mod">
          <ac:chgData name="Idris Fabiyi" userId="6caac38a-b528-4745-a90a-13aa252fba76" providerId="ADAL" clId="{78FB58ED-5837-4E79-BA68-66E88929C15B}" dt="2020-09-16T23:20:27.892" v="851"/>
          <ac:spMkLst>
            <pc:docMk/>
            <pc:sldMk cId="687764410" sldId="321"/>
            <ac:spMk id="8" creationId="{0DC799A0-953B-45A8-AC9F-664ADA25A945}"/>
          </ac:spMkLst>
        </pc:spChg>
      </pc:sldChg>
      <pc:sldChg chg="addSp modSp mod">
        <pc:chgData name="Idris Fabiyi" userId="6caac38a-b528-4745-a90a-13aa252fba76" providerId="ADAL" clId="{78FB58ED-5837-4E79-BA68-66E88929C15B}" dt="2020-09-16T23:24:54.279" v="912" actId="20577"/>
        <pc:sldMkLst>
          <pc:docMk/>
          <pc:sldMk cId="1158458343" sldId="322"/>
        </pc:sldMkLst>
        <pc:spChg chg="mod">
          <ac:chgData name="Idris Fabiyi" userId="6caac38a-b528-4745-a90a-13aa252fba76" providerId="ADAL" clId="{78FB58ED-5837-4E79-BA68-66E88929C15B}" dt="2020-09-14T15:56:17.456" v="0"/>
          <ac:spMkLst>
            <pc:docMk/>
            <pc:sldMk cId="1158458343" sldId="322"/>
            <ac:spMk id="2" creationId="{75109B61-82A1-461D-B190-020F0FCDCABF}"/>
          </ac:spMkLst>
        </pc:spChg>
        <pc:spChg chg="mod">
          <ac:chgData name="Idris Fabiyi" userId="6caac38a-b528-4745-a90a-13aa252fba76" providerId="ADAL" clId="{78FB58ED-5837-4E79-BA68-66E88929C15B}" dt="2020-09-16T23:22:08.929" v="876" actId="1076"/>
          <ac:spMkLst>
            <pc:docMk/>
            <pc:sldMk cId="1158458343" sldId="322"/>
            <ac:spMk id="3" creationId="{BA6139EF-707B-4184-B64F-B8606D2C85AC}"/>
          </ac:spMkLst>
        </pc:spChg>
        <pc:spChg chg="mod">
          <ac:chgData name="Idris Fabiyi" userId="6caac38a-b528-4745-a90a-13aa252fba76" providerId="ADAL" clId="{78FB58ED-5837-4E79-BA68-66E88929C15B}" dt="2020-09-16T23:24:54.279" v="912" actId="20577"/>
          <ac:spMkLst>
            <pc:docMk/>
            <pc:sldMk cId="1158458343" sldId="322"/>
            <ac:spMk id="5" creationId="{4DEA2DFC-B8C4-49A4-92A7-351B677D6420}"/>
          </ac:spMkLst>
        </pc:spChg>
        <pc:spChg chg="add mod">
          <ac:chgData name="Idris Fabiyi" userId="6caac38a-b528-4745-a90a-13aa252fba76" providerId="ADAL" clId="{78FB58ED-5837-4E79-BA68-66E88929C15B}" dt="2020-09-16T23:24:44.308" v="909" actId="207"/>
          <ac:spMkLst>
            <pc:docMk/>
            <pc:sldMk cId="1158458343" sldId="322"/>
            <ac:spMk id="6" creationId="{20F7D3F4-BE19-47D7-ADA7-3C9AF0A0E95F}"/>
          </ac:spMkLst>
        </pc:spChg>
        <pc:spChg chg="add mod">
          <ac:chgData name="Idris Fabiyi" userId="6caac38a-b528-4745-a90a-13aa252fba76" providerId="ADAL" clId="{78FB58ED-5837-4E79-BA68-66E88929C15B}" dt="2020-09-16T23:24:39.089" v="907" actId="207"/>
          <ac:spMkLst>
            <pc:docMk/>
            <pc:sldMk cId="1158458343" sldId="322"/>
            <ac:spMk id="8" creationId="{174AA916-403D-467F-9F43-42ED11C89D4E}"/>
          </ac:spMkLst>
        </pc:spChg>
      </pc:sldChg>
      <pc:sldChg chg="addSp delSp modSp mod ord">
        <pc:chgData name="Idris Fabiyi" userId="6caac38a-b528-4745-a90a-13aa252fba76" providerId="ADAL" clId="{78FB58ED-5837-4E79-BA68-66E88929C15B}" dt="2020-09-17T08:16:22.653" v="1047" actId="20578"/>
        <pc:sldMkLst>
          <pc:docMk/>
          <pc:sldMk cId="3800157743" sldId="323"/>
        </pc:sldMkLst>
        <pc:spChg chg="mod">
          <ac:chgData name="Idris Fabiyi" userId="6caac38a-b528-4745-a90a-13aa252fba76" providerId="ADAL" clId="{78FB58ED-5837-4E79-BA68-66E88929C15B}" dt="2020-09-16T23:25:47.458" v="921"/>
          <ac:spMkLst>
            <pc:docMk/>
            <pc:sldMk cId="3800157743" sldId="323"/>
            <ac:spMk id="2" creationId="{75109B61-82A1-461D-B190-020F0FCDCABF}"/>
          </ac:spMkLst>
        </pc:spChg>
        <pc:spChg chg="del mod">
          <ac:chgData name="Idris Fabiyi" userId="6caac38a-b528-4745-a90a-13aa252fba76" providerId="ADAL" clId="{78FB58ED-5837-4E79-BA68-66E88929C15B}" dt="2020-09-16T23:25:47.458" v="921"/>
          <ac:spMkLst>
            <pc:docMk/>
            <pc:sldMk cId="3800157743" sldId="323"/>
            <ac:spMk id="3" creationId="{BA6139EF-707B-4184-B64F-B8606D2C85AC}"/>
          </ac:spMkLst>
        </pc:spChg>
        <pc:spChg chg="add del mod">
          <ac:chgData name="Idris Fabiyi" userId="6caac38a-b528-4745-a90a-13aa252fba76" providerId="ADAL" clId="{78FB58ED-5837-4E79-BA68-66E88929C15B}" dt="2020-09-16T23:25:47.458" v="921"/>
          <ac:spMkLst>
            <pc:docMk/>
            <pc:sldMk cId="3800157743" sldId="323"/>
            <ac:spMk id="4" creationId="{4BEABB4D-A4DA-4DED-8DBA-FEB52196F9C8}"/>
          </ac:spMkLst>
        </pc:spChg>
        <pc:spChg chg="add mod">
          <ac:chgData name="Idris Fabiyi" userId="6caac38a-b528-4745-a90a-13aa252fba76" providerId="ADAL" clId="{78FB58ED-5837-4E79-BA68-66E88929C15B}" dt="2020-09-16T23:27:18.135" v="928" actId="14100"/>
          <ac:spMkLst>
            <pc:docMk/>
            <pc:sldMk cId="3800157743" sldId="323"/>
            <ac:spMk id="5" creationId="{B12F1032-733C-4B3A-B8A5-7E684EC9285C}"/>
          </ac:spMkLst>
        </pc:spChg>
        <pc:spChg chg="add mod">
          <ac:chgData name="Idris Fabiyi" userId="6caac38a-b528-4745-a90a-13aa252fba76" providerId="ADAL" clId="{78FB58ED-5837-4E79-BA68-66E88929C15B}" dt="2020-09-16T23:27:59.514" v="935" actId="207"/>
          <ac:spMkLst>
            <pc:docMk/>
            <pc:sldMk cId="3800157743" sldId="323"/>
            <ac:spMk id="8" creationId="{61E4592A-F442-4E0A-AD3B-A4F18BC65DA0}"/>
          </ac:spMkLst>
        </pc:spChg>
        <pc:spChg chg="mod ord">
          <ac:chgData name="Idris Fabiyi" userId="6caac38a-b528-4745-a90a-13aa252fba76" providerId="ADAL" clId="{78FB58ED-5837-4E79-BA68-66E88929C15B}" dt="2020-09-16T23:29:45.459" v="950" actId="1076"/>
          <ac:spMkLst>
            <pc:docMk/>
            <pc:sldMk cId="3800157743" sldId="323"/>
            <ac:spMk id="10" creationId="{E8A5BF63-0B56-4EE1-B77D-44FEDC6FEAA2}"/>
          </ac:spMkLst>
        </pc:spChg>
      </pc:sldChg>
      <pc:sldChg chg="addSp delSp modSp mod">
        <pc:chgData name="Idris Fabiyi" userId="6caac38a-b528-4745-a90a-13aa252fba76" providerId="ADAL" clId="{78FB58ED-5837-4E79-BA68-66E88929C15B}" dt="2020-09-16T23:50:54.032" v="968" actId="1076"/>
        <pc:sldMkLst>
          <pc:docMk/>
          <pc:sldMk cId="3751445217" sldId="324"/>
        </pc:sldMkLst>
        <pc:spChg chg="mod">
          <ac:chgData name="Idris Fabiyi" userId="6caac38a-b528-4745-a90a-13aa252fba76" providerId="ADAL" clId="{78FB58ED-5837-4E79-BA68-66E88929C15B}" dt="2020-09-16T23:32:50.721" v="952"/>
          <ac:spMkLst>
            <pc:docMk/>
            <pc:sldMk cId="3751445217" sldId="324"/>
            <ac:spMk id="2" creationId="{75109B61-82A1-461D-B190-020F0FCDCABF}"/>
          </ac:spMkLst>
        </pc:spChg>
        <pc:spChg chg="del mod">
          <ac:chgData name="Idris Fabiyi" userId="6caac38a-b528-4745-a90a-13aa252fba76" providerId="ADAL" clId="{78FB58ED-5837-4E79-BA68-66E88929C15B}" dt="2020-09-16T23:32:50.721" v="952"/>
          <ac:spMkLst>
            <pc:docMk/>
            <pc:sldMk cId="3751445217" sldId="324"/>
            <ac:spMk id="3" creationId="{BA6139EF-707B-4184-B64F-B8606D2C85AC}"/>
          </ac:spMkLst>
        </pc:spChg>
        <pc:spChg chg="add del mod">
          <ac:chgData name="Idris Fabiyi" userId="6caac38a-b528-4745-a90a-13aa252fba76" providerId="ADAL" clId="{78FB58ED-5837-4E79-BA68-66E88929C15B}" dt="2020-09-16T23:32:50.721" v="952"/>
          <ac:spMkLst>
            <pc:docMk/>
            <pc:sldMk cId="3751445217" sldId="324"/>
            <ac:spMk id="4" creationId="{8D8829FC-BFFD-4B63-8F99-FFD8BCA63FE1}"/>
          </ac:spMkLst>
        </pc:spChg>
        <pc:spChg chg="add mod">
          <ac:chgData name="Idris Fabiyi" userId="6caac38a-b528-4745-a90a-13aa252fba76" providerId="ADAL" clId="{78FB58ED-5837-4E79-BA68-66E88929C15B}" dt="2020-09-16T23:34:25.920" v="964" actId="14100"/>
          <ac:spMkLst>
            <pc:docMk/>
            <pc:sldMk cId="3751445217" sldId="324"/>
            <ac:spMk id="5" creationId="{3DA2E2DD-B79E-425A-A5E1-9619E165C2CB}"/>
          </ac:spMkLst>
        </pc:spChg>
        <pc:spChg chg="add mod">
          <ac:chgData name="Idris Fabiyi" userId="6caac38a-b528-4745-a90a-13aa252fba76" providerId="ADAL" clId="{78FB58ED-5837-4E79-BA68-66E88929C15B}" dt="2020-09-16T23:50:54.032" v="968" actId="1076"/>
          <ac:spMkLst>
            <pc:docMk/>
            <pc:sldMk cId="3751445217" sldId="324"/>
            <ac:spMk id="8" creationId="{F7C22824-2335-475B-BB2D-AFBC8F5085B5}"/>
          </ac:spMkLst>
        </pc:spChg>
        <pc:spChg chg="mod">
          <ac:chgData name="Idris Fabiyi" userId="6caac38a-b528-4745-a90a-13aa252fba76" providerId="ADAL" clId="{78FB58ED-5837-4E79-BA68-66E88929C15B}" dt="2020-09-16T23:34:36.855" v="966" actId="14100"/>
          <ac:spMkLst>
            <pc:docMk/>
            <pc:sldMk cId="3751445217" sldId="324"/>
            <ac:spMk id="10" creationId="{E8A5BF63-0B56-4EE1-B77D-44FEDC6FEAA2}"/>
          </ac:spMkLst>
        </pc:spChg>
      </pc:sldChg>
      <pc:sldChg chg="modSp mod">
        <pc:chgData name="Idris Fabiyi" userId="6caac38a-b528-4745-a90a-13aa252fba76" providerId="ADAL" clId="{78FB58ED-5837-4E79-BA68-66E88929C15B}" dt="2020-09-17T08:14:02.377" v="1044" actId="20577"/>
        <pc:sldMkLst>
          <pc:docMk/>
          <pc:sldMk cId="801142448" sldId="325"/>
        </pc:sldMkLst>
        <pc:spChg chg="mod">
          <ac:chgData name="Idris Fabiyi" userId="6caac38a-b528-4745-a90a-13aa252fba76" providerId="ADAL" clId="{78FB58ED-5837-4E79-BA68-66E88929C15B}" dt="2020-09-14T15:56:17.456" v="0"/>
          <ac:spMkLst>
            <pc:docMk/>
            <pc:sldMk cId="801142448" sldId="325"/>
            <ac:spMk id="2" creationId="{75109B61-82A1-461D-B190-020F0FCDCABF}"/>
          </ac:spMkLst>
        </pc:spChg>
        <pc:spChg chg="mod">
          <ac:chgData name="Idris Fabiyi" userId="6caac38a-b528-4745-a90a-13aa252fba76" providerId="ADAL" clId="{78FB58ED-5837-4E79-BA68-66E88929C15B}" dt="2020-09-17T08:14:02.377" v="1044" actId="20577"/>
          <ac:spMkLst>
            <pc:docMk/>
            <pc:sldMk cId="801142448" sldId="325"/>
            <ac:spMk id="3" creationId="{BA6139EF-707B-4184-B64F-B8606D2C85AC}"/>
          </ac:spMkLst>
        </pc:spChg>
      </pc:sldChg>
      <pc:sldChg chg="modSp mod">
        <pc:chgData name="Idris Fabiyi" userId="6caac38a-b528-4745-a90a-13aa252fba76" providerId="ADAL" clId="{78FB58ED-5837-4E79-BA68-66E88929C15B}" dt="2020-09-14T15:56:17.861" v="8" actId="27636"/>
        <pc:sldMkLst>
          <pc:docMk/>
          <pc:sldMk cId="2065903760" sldId="326"/>
        </pc:sldMkLst>
        <pc:spChg chg="mod">
          <ac:chgData name="Idris Fabiyi" userId="6caac38a-b528-4745-a90a-13aa252fba76" providerId="ADAL" clId="{78FB58ED-5837-4E79-BA68-66E88929C15B}" dt="2020-09-14T15:56:17.456" v="0"/>
          <ac:spMkLst>
            <pc:docMk/>
            <pc:sldMk cId="2065903760" sldId="326"/>
            <ac:spMk id="2" creationId="{75109B61-82A1-461D-B190-020F0FCDCABF}"/>
          </ac:spMkLst>
        </pc:spChg>
        <pc:spChg chg="mod">
          <ac:chgData name="Idris Fabiyi" userId="6caac38a-b528-4745-a90a-13aa252fba76" providerId="ADAL" clId="{78FB58ED-5837-4E79-BA68-66E88929C15B}" dt="2020-09-14T15:56:17.861" v="8" actId="27636"/>
          <ac:spMkLst>
            <pc:docMk/>
            <pc:sldMk cId="2065903760" sldId="326"/>
            <ac:spMk id="3" creationId="{BA6139EF-707B-4184-B64F-B8606D2C85AC}"/>
          </ac:spMkLst>
        </pc:spChg>
      </pc:sldChg>
      <pc:sldChg chg="modSp">
        <pc:chgData name="Idris Fabiyi" userId="6caac38a-b528-4745-a90a-13aa252fba76" providerId="ADAL" clId="{78FB58ED-5837-4E79-BA68-66E88929C15B}" dt="2020-09-14T15:56:17.456" v="0"/>
        <pc:sldMkLst>
          <pc:docMk/>
          <pc:sldMk cId="1689462918" sldId="327"/>
        </pc:sldMkLst>
        <pc:spChg chg="mod">
          <ac:chgData name="Idris Fabiyi" userId="6caac38a-b528-4745-a90a-13aa252fba76" providerId="ADAL" clId="{78FB58ED-5837-4E79-BA68-66E88929C15B}" dt="2020-09-14T15:56:17.456" v="0"/>
          <ac:spMkLst>
            <pc:docMk/>
            <pc:sldMk cId="1689462918" sldId="327"/>
            <ac:spMk id="2" creationId="{75109B61-82A1-461D-B190-020F0FCDCABF}"/>
          </ac:spMkLst>
        </pc:spChg>
      </pc:sldChg>
      <pc:sldChg chg="modSp">
        <pc:chgData name="Idris Fabiyi" userId="6caac38a-b528-4745-a90a-13aa252fba76" providerId="ADAL" clId="{78FB58ED-5837-4E79-BA68-66E88929C15B}" dt="2020-09-14T15:56:17.456" v="0"/>
        <pc:sldMkLst>
          <pc:docMk/>
          <pc:sldMk cId="803537592" sldId="328"/>
        </pc:sldMkLst>
        <pc:spChg chg="mod">
          <ac:chgData name="Idris Fabiyi" userId="6caac38a-b528-4745-a90a-13aa252fba76" providerId="ADAL" clId="{78FB58ED-5837-4E79-BA68-66E88929C15B}" dt="2020-09-14T15:56:17.456" v="0"/>
          <ac:spMkLst>
            <pc:docMk/>
            <pc:sldMk cId="803537592" sldId="328"/>
            <ac:spMk id="2" creationId="{75109B61-82A1-461D-B190-020F0FCDCABF}"/>
          </ac:spMkLst>
        </pc:spChg>
      </pc:sldChg>
      <pc:sldChg chg="modSp">
        <pc:chgData name="Idris Fabiyi" userId="6caac38a-b528-4745-a90a-13aa252fba76" providerId="ADAL" clId="{78FB58ED-5837-4E79-BA68-66E88929C15B}" dt="2020-09-14T15:56:17.456" v="0"/>
        <pc:sldMkLst>
          <pc:docMk/>
          <pc:sldMk cId="780015899" sldId="329"/>
        </pc:sldMkLst>
        <pc:spChg chg="mod">
          <ac:chgData name="Idris Fabiyi" userId="6caac38a-b528-4745-a90a-13aa252fba76" providerId="ADAL" clId="{78FB58ED-5837-4E79-BA68-66E88929C15B}" dt="2020-09-14T15:56:17.456" v="0"/>
          <ac:spMkLst>
            <pc:docMk/>
            <pc:sldMk cId="780015899" sldId="329"/>
            <ac:spMk id="2" creationId="{75109B61-82A1-461D-B190-020F0FCDCABF}"/>
          </ac:spMkLst>
        </pc:spChg>
      </pc:sldChg>
      <pc:sldChg chg="modSp mod">
        <pc:chgData name="Idris Fabiyi" userId="6caac38a-b528-4745-a90a-13aa252fba76" providerId="ADAL" clId="{78FB58ED-5837-4E79-BA68-66E88929C15B}" dt="2020-09-17T03:13:57.223" v="994" actId="1076"/>
        <pc:sldMkLst>
          <pc:docMk/>
          <pc:sldMk cId="1542002772" sldId="331"/>
        </pc:sldMkLst>
        <pc:spChg chg="mod">
          <ac:chgData name="Idris Fabiyi" userId="6caac38a-b528-4745-a90a-13aa252fba76" providerId="ADAL" clId="{78FB58ED-5837-4E79-BA68-66E88929C15B}" dt="2020-09-14T15:56:17.456" v="0"/>
          <ac:spMkLst>
            <pc:docMk/>
            <pc:sldMk cId="1542002772" sldId="331"/>
            <ac:spMk id="2" creationId="{75109B61-82A1-461D-B190-020F0FCDCABF}"/>
          </ac:spMkLst>
        </pc:spChg>
        <pc:spChg chg="mod">
          <ac:chgData name="Idris Fabiyi" userId="6caac38a-b528-4745-a90a-13aa252fba76" providerId="ADAL" clId="{78FB58ED-5837-4E79-BA68-66E88929C15B}" dt="2020-09-17T03:13:57.223" v="994" actId="1076"/>
          <ac:spMkLst>
            <pc:docMk/>
            <pc:sldMk cId="1542002772" sldId="331"/>
            <ac:spMk id="15" creationId="{4E56F650-547B-4B0F-B39D-4A22D92822CA}"/>
          </ac:spMkLst>
        </pc:spChg>
        <pc:spChg chg="mod">
          <ac:chgData name="Idris Fabiyi" userId="6caac38a-b528-4745-a90a-13aa252fba76" providerId="ADAL" clId="{78FB58ED-5837-4E79-BA68-66E88929C15B}" dt="2020-09-17T03:13:51.504" v="992" actId="1076"/>
          <ac:spMkLst>
            <pc:docMk/>
            <pc:sldMk cId="1542002772" sldId="331"/>
            <ac:spMk id="16" creationId="{0B7DFAA4-C04F-44BA-86B9-AC87B09053A5}"/>
          </ac:spMkLst>
        </pc:spChg>
        <pc:cxnChg chg="mod">
          <ac:chgData name="Idris Fabiyi" userId="6caac38a-b528-4745-a90a-13aa252fba76" providerId="ADAL" clId="{78FB58ED-5837-4E79-BA68-66E88929C15B}" dt="2020-09-17T03:13:53.184" v="993" actId="1076"/>
          <ac:cxnSpMkLst>
            <pc:docMk/>
            <pc:sldMk cId="1542002772" sldId="331"/>
            <ac:cxnSpMk id="10" creationId="{C941A1BA-BF4A-4217-AC32-76AA9731BA27}"/>
          </ac:cxnSpMkLst>
        </pc:cxnChg>
        <pc:cxnChg chg="mod">
          <ac:chgData name="Idris Fabiyi" userId="6caac38a-b528-4745-a90a-13aa252fba76" providerId="ADAL" clId="{78FB58ED-5837-4E79-BA68-66E88929C15B}" dt="2020-09-17T03:13:46.856" v="991" actId="1076"/>
          <ac:cxnSpMkLst>
            <pc:docMk/>
            <pc:sldMk cId="1542002772" sldId="331"/>
            <ac:cxnSpMk id="33" creationId="{0D5304DE-59B4-46E8-8EA6-EE147F6C2C91}"/>
          </ac:cxnSpMkLst>
        </pc:cxnChg>
      </pc:sldChg>
      <pc:sldChg chg="modSp mod">
        <pc:chgData name="Idris Fabiyi" userId="6caac38a-b528-4745-a90a-13aa252fba76" providerId="ADAL" clId="{78FB58ED-5837-4E79-BA68-66E88929C15B}" dt="2020-09-14T15:56:17.887" v="9" actId="27636"/>
        <pc:sldMkLst>
          <pc:docMk/>
          <pc:sldMk cId="45020449" sldId="332"/>
        </pc:sldMkLst>
        <pc:spChg chg="mod">
          <ac:chgData name="Idris Fabiyi" userId="6caac38a-b528-4745-a90a-13aa252fba76" providerId="ADAL" clId="{78FB58ED-5837-4E79-BA68-66E88929C15B}" dt="2020-09-14T15:56:17.887" v="9" actId="27636"/>
          <ac:spMkLst>
            <pc:docMk/>
            <pc:sldMk cId="45020449" sldId="332"/>
            <ac:spMk id="3" creationId="{C5AD7667-51F3-47EB-A2F7-76960CDCEE3B}"/>
          </ac:spMkLst>
        </pc:spChg>
        <pc:spChg chg="mod">
          <ac:chgData name="Idris Fabiyi" userId="6caac38a-b528-4745-a90a-13aa252fba76" providerId="ADAL" clId="{78FB58ED-5837-4E79-BA68-66E88929C15B}" dt="2020-09-14T15:56:17.456" v="0"/>
          <ac:spMkLst>
            <pc:docMk/>
            <pc:sldMk cId="45020449" sldId="332"/>
            <ac:spMk id="4" creationId="{C5DC677F-6586-461E-8108-DF1972E1CB6C}"/>
          </ac:spMkLst>
        </pc:spChg>
      </pc:sldChg>
      <pc:sldChg chg="modSp mod">
        <pc:chgData name="Idris Fabiyi" userId="6caac38a-b528-4745-a90a-13aa252fba76" providerId="ADAL" clId="{78FB58ED-5837-4E79-BA68-66E88929C15B}" dt="2020-09-14T15:56:17.897" v="10" actId="27636"/>
        <pc:sldMkLst>
          <pc:docMk/>
          <pc:sldMk cId="575199441" sldId="333"/>
        </pc:sldMkLst>
        <pc:spChg chg="mod">
          <ac:chgData name="Idris Fabiyi" userId="6caac38a-b528-4745-a90a-13aa252fba76" providerId="ADAL" clId="{78FB58ED-5837-4E79-BA68-66E88929C15B}" dt="2020-09-14T15:56:17.897" v="10" actId="27636"/>
          <ac:spMkLst>
            <pc:docMk/>
            <pc:sldMk cId="575199441" sldId="333"/>
            <ac:spMk id="3" creationId="{C5AD7667-51F3-47EB-A2F7-76960CDCEE3B}"/>
          </ac:spMkLst>
        </pc:spChg>
        <pc:spChg chg="mod">
          <ac:chgData name="Idris Fabiyi" userId="6caac38a-b528-4745-a90a-13aa252fba76" providerId="ADAL" clId="{78FB58ED-5837-4E79-BA68-66E88929C15B}" dt="2020-09-14T15:56:17.456" v="0"/>
          <ac:spMkLst>
            <pc:docMk/>
            <pc:sldMk cId="575199441" sldId="333"/>
            <ac:spMk id="4" creationId="{C5DC677F-6586-461E-8108-DF1972E1CB6C}"/>
          </ac:spMkLst>
        </pc:spChg>
      </pc:sldChg>
      <pc:sldChg chg="new del">
        <pc:chgData name="Idris Fabiyi" userId="6caac38a-b528-4745-a90a-13aa252fba76" providerId="ADAL" clId="{78FB58ED-5837-4E79-BA68-66E88929C15B}" dt="2020-09-16T23:25:08.875" v="914" actId="680"/>
        <pc:sldMkLst>
          <pc:docMk/>
          <pc:sldMk cId="75097791" sldId="334"/>
        </pc:sldMkLst>
      </pc:sldChg>
      <pc:sldMasterChg chg="addSp delSp mod delSldLayout">
        <pc:chgData name="Idris Fabiyi" userId="6caac38a-b528-4745-a90a-13aa252fba76" providerId="ADAL" clId="{78FB58ED-5837-4E79-BA68-66E88929C15B}" dt="2020-09-14T15:56:33.473" v="13" actId="2696"/>
        <pc:sldMasterMkLst>
          <pc:docMk/>
          <pc:sldMasterMk cId="3479104965" sldId="2147483660"/>
        </pc:sldMasterMkLst>
        <pc:picChg chg="add del">
          <ac:chgData name="Idris Fabiyi" userId="6caac38a-b528-4745-a90a-13aa252fba76" providerId="ADAL" clId="{78FB58ED-5837-4E79-BA68-66E88929C15B}" dt="2020-09-14T15:56:28.053" v="12" actId="478"/>
          <ac:picMkLst>
            <pc:docMk/>
            <pc:sldMasterMk cId="3479104965" sldId="2147483660"/>
            <ac:picMk id="10" creationId="{CDF2C3C6-4CBA-4892-AD5F-E2B14330DDB9}"/>
          </ac:picMkLst>
        </pc:picChg>
        <pc:picChg chg="add del">
          <ac:chgData name="Idris Fabiyi" userId="6caac38a-b528-4745-a90a-13aa252fba76" providerId="ADAL" clId="{78FB58ED-5837-4E79-BA68-66E88929C15B}" dt="2020-09-14T15:56:27.334" v="11" actId="478"/>
          <ac:picMkLst>
            <pc:docMk/>
            <pc:sldMasterMk cId="3479104965" sldId="2147483660"/>
            <ac:picMk id="11" creationId="{900551A3-1F6C-421C-95D7-748F2C18C9CB}"/>
          </ac:picMkLst>
        </pc:picChg>
        <pc:sldLayoutChg chg="del">
          <pc:chgData name="Idris Fabiyi" userId="6caac38a-b528-4745-a90a-13aa252fba76" providerId="ADAL" clId="{78FB58ED-5837-4E79-BA68-66E88929C15B}" dt="2020-09-14T15:56:33.473" v="13" actId="2696"/>
          <pc:sldLayoutMkLst>
            <pc:docMk/>
            <pc:sldMasterMk cId="3479104965" sldId="2147483660"/>
            <pc:sldLayoutMk cId="2503868906" sldId="214748364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3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 3682,'0'0'1942,"0"0"-483,0 0-157,0 0-291,0 0-189,0 0-8,-4 7-30,-12 23-184,13-22-69,3-8-40,0 0-125,0 0-126,0 0-3,0 35 3029,0 337 143,-1-383-3417,1 0 0,0-1-1,1 1 1,0 0 0,1-1 0,0 1-1,1 0 1,0 0 0,9-20 0,-3 11 16,-1-1 1,7-33 0,13-30 13,-20 72-29,0 0 0,1 1 0,0 0 1,1 0-1,0 1 0,1 1 1,0 0-1,15-10 0,-5 3 1,-15 12-17,1 1 1,1-1 0,-1 1-1,0 1 1,1-1-1,-1 1 1,1 1 0,0-1-1,0 1 1,-1 0-1,1 1 1,0 0 0,0 0-1,10 3 1,-17-3 20,1 0 1,-1 1-1,0-1 1,0 1-1,0-1 0,0 1 1,0-1-1,1 1 1,-1 0-1,0 0 1,-1 0-1,1-1 1,0 1-1,0 0 1,0 0-1,0 0 0,-1 0 1,1 1-1,-1-1 1,1 0-1,0 0 1,-1 0-1,0 0 1,1 1-1,-1-1 1,0 0-1,0 0 0,1 3 1,0 42 3,-1-33-2,0-2 4,0 4 3,0 0 1,-1 0 0,0 0 0,-5 21-1,4-31-5,0 1 0,-1 0 0,0-1 0,1 1 0,-2-1 0,1 0 0,-1 0 0,1 0 0,-1 0 0,-1 0 0,1-1 0,-1 0 0,1 0 0,-7 3 0,-45 28 82,40-27-48,1 1-1,0 0 1,0 2-1,-23 21 1,37-28-32,0 0 1,0 0-1,0 1 1,0-1 0,1 0-1,0 1 1,0-1 0,0 1-1,1-1 1,0 5 0,0 5 368,0-11-338,-1-1 1,1 1-1,0-1 1,0 0-1,0 1 1,1-1-1,-1 0 1,1 0-1,-1 0 1,1 1-1,-1-2 1,1 1-1,0 0 1,0 0-1,0 0 1,0-1-1,0 1 1,1-1-1,-1 0 1,0 0-1,1 0 1,2 1-1,2 2-34,0-2 0,1 1 1,-1-1-1,0 0 0,1 0 0,14 0 0,-16-2-331,2 0-135,2 0-2862,0 0-4396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35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53 5667,'0'0'2908,"0"0"-851,0 0-291,0 0-414,0 0-359,-6 0-240,1-1 0,-1 1 0,0 1 0,1-1 0,-1 1 0,-7 1 0,7 4-647,0 0-1,1 0 0,-1 1 0,1 0 0,1 0 0,-1 0 0,1 0 0,-6 16 0,-22 70 283,28-77-337,1-5-27,1-1 0,1 1 0,0-1 0,1 19-1,0-24-6,0-4 7,0-1-5,0 0 13,0 0 67,-1-16 189,-2-1-263,0 0 0,2 0 0,0 0 0,0 0 1,2 0-1,3-21 0,-3 36-35,1-1 1,-1 1-1,1 0 1,0-1 0,-1 1-1,1 0 1,0 0-1,0 0 1,1 1-1,-1-1 1,0 0-1,1 1 1,-1 0 0,0-1-1,1 1 1,0 0-1,-1 0 1,4-1-1,48-11-122,-33 7 110,-16 5 13,-1 0 1,1-1-1,-1 2 0,1-1 1,0 0-1,-1 1 1,1 0-1,0 0 0,-1 1 1,1-1-1,7 3 0,-8 0 3,-1 0 0,0 0 0,0 1 0,-1-1 0,1 1 0,-1 0 0,1 0 0,-1 0 0,0 0 0,-1 0 0,2 5 0,1-1 9,2 6 8,0-1 1,2 0-1,0 0 1,0-1 0,10 12-1,-14-20-10,1 0 1,-1 0-1,1-1 0,-1 0 0,1 1 1,0-2-1,0 1 0,1 0 0,-1-1 1,0 0-1,1-1 0,-1 1 1,1-1-1,0 0 0,-1 0 0,7 0 1,99-1 126,-109 0-121,0 0 0,0-1 0,1 1 0,-1-1 0,0 1 0,0-1 0,0 0 0,0 0 0,1 0 0,-2 0 0,1 0 0,0 0 0,0-1 0,0 1 0,0-1 0,-1 1 0,1-1 0,-1 0 0,1 1 0,-1-1 0,0 0 0,0 0 0,1 0 1,-1 0-1,-1 0 0,1 0 0,0 0 0,0-1 0,-1 1 0,1 0 0,-1-3 0,3-10 31,-1 1 0,-1-1 0,-1-25-1,0 26-32,0-32-64,0-14-186,0 19-4795,0 40-680,0 1-4810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55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8740,'2'2'365,"0"0"0,0 0 1,0 0-1,0 1 0,-1-1 0,1 1 0,-1-1 1,0 1-1,0-1 0,0 1 0,0 0 0,0 0 0,0-1 1,-1 1-1,0 0 0,1 4 0,4 19 1671,-4-22-1983,1 0 1,0-1-1,0 0 1,1 1-1,-1-1 1,1 0-1,-1 0 0,1 0 1,0-1-1,0 1 1,0 0-1,1-1 1,-1 0-1,0 0 1,1 0-1,0 0 1,-1-1-1,1 0 1,0 1-1,0-1 1,0 0-1,-1-1 0,1 1 1,6-1-1,10 2 121,0-1 1,-1 0-1,32-5 0,-35 1-280,0-1 1,-1 0 0,1-1 0,-1-1-1,0-1 1,-1 0 0,19-12 0,31-14-150,-61 32 320,1 1-1,-1 0 0,0-1 1,1 1-1,-1 1 0,1-1 1,-1 0-1,0 1 0,1 0 1,-1 0-1,0 0 0,0 0 1,0 0-1,0 0 0,0 1 1,4 2-1,13 5 43,21 0-83,2-1 1,-1-2-1,1-2 1,0-1-1,64-6 1,-27 2-23,-9-2 11,0-4 0,83-18-1,-128 20 14,-25 5 21,0 1 0,0-1 0,1-1 0,-1 1 0,0 0 0,0 0 0,0 0 0,1-1 0,-1 1-1,0 0 1,0-1 0,0 1 0,0-1 0,0 0 0,0 1 0,0-1 0,0 0 0,0 0 0,0 1 0,0-1 0,0 0 0,-1 0-1,1 0 1,0 0 0,0 0 0,-1 0 0,1 0 0,-1 0 0,1 0 0,-1-1 0,0 1 0,1 0 0,-1 0 0,0 0 0,0-1 0,0 1-1,0-2 1,0 1 35,-1-1-1,-1 1 1,1-1-1,0 1 0,-1-1 1,1 1-1,-1 0 0,1 0 1,-1 0-1,0 0 1,0 0-1,0 0 0,0 0 1,0 0-1,-1 1 1,-3-3-1,-236-126-230,220 116-343,-24-12-314,13 10-3278,32 15-1969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5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4066,'0'0'4333,"0"0"-1642,0 0-754,0 0-235,0 0-178,0 0-436,0 7 174,-1 33-390,0-24-675,1 0-1,0 0 0,1 1 0,1-1 0,4 17 1,-5-28-190,1 0 1,0 0-1,0 0 0,0-1 1,0 1-1,1-1 1,0 0-1,0 1 1,0-1-1,1-1 1,-1 1-1,1 0 1,0-1-1,0 0 1,0 0-1,0 0 1,1 0-1,-1-1 1,1 1-1,8 2 1,5 0-25,1 0 0,1-2 0,-1 0 0,0-1 0,1-1 0,32-2 0,-14 0-25,-26 1 34,1-1-1,0 0 0,-1-1 1,0-1-1,1 0 0,-1 0 0,0-1 1,0-1-1,15-8 0,-21 10 2,-1 0 0,1 0 0,-1-1 0,0 0-1,-1 0 1,1 0 0,-1 0 0,0-1 0,0 0 0,0 0 0,0 0-1,-1 0 1,0-1 0,0 1 0,0-1 0,-1 0 0,0 1-1,0-1 1,-1 0 0,3-12 0,-3 7 31,0-44 98,-1 53-108,0 1-1,0 0 0,0-1 0,0 1 1,0 0-1,-1-1 0,1 1 1,0 0-1,-1 0 0,1-1 0,-1 1 1,1 0-1,-1 0 0,0 0 0,0-1 1,1 1-1,-1 0 0,0 0 0,0 0 1,0 0-1,0 1 0,0-1 1,0 0-1,-1 0 0,1 1 0,0-1 1,0 0-1,0 1 0,-1-1 0,1 1 1,0 0-1,-2-1 0,-53 1-477,56 0 406,0 0-1,-1 0 1,1-1-1,0 1 1,-1 0-1,1 0 1,0 0 0,-1 0-1,1 0 1,0 1-1,0-1 1,-1 0-1,1 0 1,0 0-1,0 0 1,-1 0 0,1 0-1,0 0 1,-1 1-1,1-1 1,0 0-1,0 0 1,0 0 0,-1 0-1,1 1 1,0-1-1,0 0 1,0 0-1,-1 1 1,1-1-1,0 0 1,0 0 0,0 1-1,0-1 1,0 0-1,0 1 1,0-1-1,0 0 1,0 0-1,-1 1 1,1-1 0,0 0-1,0 1 1,1-1-1,-1 0 1,0 0-1,0 1 1,0-1 0,0 0-1,0 1 1,0 2-3752,0-2-3657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56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0 9989,'0'0'4434,"0"0"-1796,0 0-1048,0 0-747,-8 8-803,4-3-53,2-4 8,0 1 1,0 0 0,0 0-1,0 0 1,1 0 0,-1 0 0,1 0-1,-1 1 1,-1 3 0,8 5-28,17-3-26,19-4-53,40 8 43,-75-11 78,-1 0 0,0 0 0,0 1 1,0 0-1,0 0 0,0 0 0,0 1 1,-1-1-1,1 1 0,-1 0 0,7 6 1,-10-8-5,0 0 0,1 0 0,-1 1 0,0-1 0,0 0 0,0 0 0,0 0 0,0 1 0,0-1 0,0 1 0,-1-1 0,1 1 0,0-1 0,-1 1 0,1-1 0,-1 1 0,0-1 0,1 1 0,-1-1 0,0 1 0,0 0 0,0-1 0,0 1 0,0 0 0,0-1 0,-1 1 0,1-1 0,-1 1 0,1-1 0,-1 1 0,1 0 0,-1-1 0,0 0 0,0 1 0,1-1 0,-1 0 0,0 1 0,0-1 0,-1 0 0,1 0 0,0 0 0,0 0 0,0 0 0,-1 0 0,1 0 0,-1 0 0,1 0 0,-1-1 0,1 1 0,-1 0 0,1-1 0,-3 1 0,-11 4 113,-1 0 0,0-1 0,1-1 0,-18 1 0,25-3-64,-57 8 767,-75-2-1,139-7-898,1 0-350,12-7-2089,194-78-12915,-188 77 11939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56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0 0 5074</inkml:trace>
  <inkml:trace contextRef="#ctx0" brushRef="#br0" timeOffset="1">0 0 5074,'309'24'2537,"-247"-18"169,-62 33 2463,0 46-1630,1-83-3511,-1-1 1,0 1 0,1 0-1,0 0 1,-1 0 0,1-1-1,0 1 1,0 0 0,0-1-1,0 1 1,0-1 0,0 1-1,1-1 1,-1 1 0,0-1-1,1 0 1,-1 0 0,1 0-1,-1 0 1,1 0 0,0 0 0,0 0-1,-1 0 1,1-1 0,0 1-1,0-1 1,2 1 0,62 11 288,-55-10-247,60 3 137,83-4 1,-77-2-346,-71 1 39,-1 0 0,1 0 0,-1-1 0,0 0 0,1 0 0,-1 0 0,0-1 0,0 0 0,0 0 0,0 0 0,0 0-1,8-6 1,-10 6-200,-1-1-1,1 1 0,-1 0 0,1-1 1,-1 0-1,0 0 0,0 1 0,2-6 1,-2 4-440,-1 0 0,1 1-1,-1-1 1,0 0 0,0 1 0,-1-1 0,1 0 0,-1-6 0,0 0-6251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57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7988,'0'0'4001,"0"0"-2192,0 0 288,0 0-368,0 0-801,306-63-415,-253 55-353,-6 5-160,-18 3-160,-5 0-561,-18 0-815,-6 0-1282,0 0-2000</inkml:trace>
  <inkml:trace contextRef="#ctx0" brushRef="#br0" timeOffset="1">89 188 9748,'0'0'1793,"0"0"-144,0 0-432,0 0-993,0 0-224,0 0-1601,259 8-2721,-253-8-2977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57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6083,'0'0'3804,"0"0"-1694,0 0-514,0 0-310,0 0-339,11 20-245,33 60-62,-34-65 825,-4-14-865,-4-19-679,-1 4 214,8-1-148,1 1 0,0 0 0,0 1-1,1 0 1,1 1 0,0 0 0,1 1 0,1 0 0,-1 1 0,18-9 0,-18 12-22,0 0-1,0 1 1,1 1 0,0 0 0,1 1-1,-1 0 1,1 1 0,-1 1 0,18-1 0,-32 31-75,0-22 133,-2-1 0,1 1 0,-1 0 0,0-1-1,0 1 1,0-1 0,-1 0 0,0 1 0,0-1 0,0-1-1,-6 8 1,-17 31 167,22-34-125,2-1 0,-1 1 0,1 0-1,-2 15 1,4-22-61,-1 0 1,1 0-1,0 0 1,0 0-1,-1 0 1,1 0-1,1 0 1,-1 0-1,0 0 0,0 0 1,1 0-1,-1 0 1,1 0-1,0 0 1,-1 0-1,1 0 1,0-1-1,0 1 1,0 0-1,1-1 0,-1 1 1,0 0-1,0-1 1,1 1-1,-1-1 1,1 0-1,3 2 1,30 6 13,1-2 1,0-2 0,0-1 0,0-2-1,52-4 1,-43 2-19,30 1-1,82-3-633,-157 2 568,1 0 0,-1 1 1,0-1-1,0 0 0,1 0 1,-1 0-1,0 0 0,0 0 1,1 0-1,-1 0 0,0 0 1,0 0-1,1 0 0,-1 0 1,0 0-1,0 0 0,1 0 1,-1-1-1,0 1 0,0 0 1,1 0-1,-1 0 0,0 0 1,0 0-1,1 0 0,-1-1 1,0 1-1,0 0 0,0 0 1,1 0-1,-1-1 0,0 1 1,0 0-1,0 0 0,0-1 1,0 1-1,0 0 0,1 0 1,-1-1-1,0 1 0,0 0 1,0 0-1,0-1 0,0-9-6929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5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11 4818,'0'0'3396,"0"0"-1336,0 0-345,0 0-55,0 0-259,0 0-281,0-10 1516,-1 27-2311,-1 0 0,-7 29 0,5-28-160,1 0 0,-2 31 0,7-29-177,-3 26 117,1-44-126,0-1 0,-1 0 0,1 1 0,0-1 1,-1 0-1,1 0 0,-1 1 0,0-1 0,1 0 0,-1 0 0,0 0 0,0 0 0,0 0 0,0 0 0,0 0 0,0 0 0,0 0 0,0 0 0,0 0 0,0 0 0,0-1 0,0 1 0,-1-1 0,1 1 0,0-1 0,0 1 0,-1-1 0,-1 1 0,-24 2-1579,-1-2 0,-28-1-1,11-1-5153,21 1-796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59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0 223 6211,'0'0'3540,"0"0"-1451,0 0-539,0 0-2,0 0-207,37-10-271,11-3-759,18-5 246,90-12 0,-68 16-359,221-38 1354,-226 34-3988,131-45 0,-208 59-757,-6 4-2207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59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0 6707,'0'0'4725,"0"0"-2087,0 0-786,0 0-505,0 0-608,-20 21-371,-59 69-101,75-86-241,1 0 0,0 1 1,0-1-1,1 1 0,-1 0 0,1 0 0,0 0 0,1 0 0,-1 0 1,1 0-1,0 1 0,0-1 0,0 0 0,1 1 0,0-1 0,0 0 1,0 1-1,1-1 0,1 7 0,0 2 81,-2-12-100,0-1 0,1 1 0,-1-1-1,1 1 1,-1-1 0,1 1 0,-1-1 0,1 1 0,0-1 0,-1 0 0,1 1 0,0-1 0,0 0 0,0 0-1,0 0 1,0 1 0,1-1 0,-1 0 0,0 0 0,0-1 0,1 1 0,1 1 0,34 8 42,-28-8-25,27 4 72,1-2 1,-1-1-1,1-2 1,0-1-1,52-7 1,-85 6-86,0 0 0,0 0 1,1 0-1,-1 0 0,0 0 0,0-1 0,0 0 1,0 0-1,0 0 0,-1 0 0,1-1 0,0 0 1,-1 1-1,0-1 0,0 0 0,0-1 1,0 1-1,0 0 0,-1-1 0,1 0 0,-1 1 1,0-1-1,0 0 0,1-6 0,1-4 33,-1-1 1,-1 0-1,0 0 0,-1 1 0,-1-26 1,0 22-18,0 17-17,0-1 0,-1 0 0,1 1-1,0-1 1,-1 1 0,1-1 0,-1 0-1,1 1 1,-1-1 0,0 1 0,1-1-1,-1 1 1,0 0 0,0-1-1,0 1 1,0 0 0,-2-2 0,2 2-316,0 0 1,0 0 0,0 0-1,0 0 1,1 0 0,-1 0-1,0-1 1,1 1 0,-1 0-1,0 0 1,1-1 0,-1 1-1,1 0 1,0-1 0,0 1-1,-1-3 1,1 3-5495,0 1-3578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00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10213,'0'0'3401,"0"0"-1400,0 0-333,1 28-551,8 88-426,-8-110-663,0 0 0,0-1-1,1 1 1,0-1-1,0 1 1,1-1-1,-1 0 1,1 0-1,0 0 1,1 0 0,-1-1-1,1 1 1,0-1-1,0 0 1,7 6-1,4 4 10,2 2-2,-17-17-32,0 1-1,0 0 1,0 0-1,-1 0 1,1 0-1,0 0 1,0 0 0,0 0-1,0 0 1,0 0-1,0 0 1,0-1-1,0 1 1,0 0-1,0 0 1,0 0 0,1 0-1,-1 0 1,0 0-1,0 0 1,0 0-1,0 0 1,0 0 0,0-1-1,0 1 1,0 0-1,0 0 1,0 0-1,0 0 1,0 0 0,0 0-1,0 0 1,0 0-1,0 0 1,0 0-1,1 0 1,-1 0-1,0 0 1,0 0 0,0 0-1,0 0 1,0 0-1,0 0 1,0 0-1,0 0 1,0 0 0,1 0-1,-1 0 1,0 0-1,0 0 1,0 0-1,0 0 1,0 0 0,0 0-1,0 0 1,0 0-1,0 0 1,0 0-1,1 0 1,-1 0 0,0 0-1,0 0 1,0 0-1,0 0 1,0 0-1,0 0 1,-13-30 382,4 12-403,7 8 14,1 1 1,-1 0 0,1-1 0,1 1 0,0-10 0,0 15-7,0-1 1,0 0 0,1 1 0,-1-1 0,1 1-1,0 0 1,1-1 0,-1 1 0,1 0-1,0-1 1,0 1 0,4-7 0,5 1-50,1 1 0,-1 0 1,2 1-1,-1 0 0,1 1 1,0 0-1,17-5 0,104-34-325,-105 38 366,1 2 1,-1 1-1,1 1 1,54 0-1,-83 5 27,0-1 0,0 1 0,1 0 0,-1 0 0,0 0 0,0 0 0,0 0 0,0 0 0,0 0 0,0 0 0,0 0 0,0 0 0,0 0 0,0 1 0,-1-1 0,1 0 0,-1 1 0,1-1 0,-1 0 0,1 1 0,-1-1 0,0 1 0,1-1 0,-1 1 0,0-1 0,0 1 0,0-1 0,-1 2 0,2 2 49,-1-1 0,0 1 0,0-1 1,0 1-1,-1-1 0,0 1 0,0-1 1,0 0-1,-3 8 0,2-8-50,-1 0-1,0-1 1,-1 0 0,1 1 0,-1-1-1,1 0 1,-1 0 0,0-1-1,0 1 1,0-1 0,-8 3-1,-56 18 108,41-15-12,13-3-88,-3 0-68,1 1-1,1 0 1,-17 9 0,29-11-350,3-4-6654,0 0 7042,0 0-7933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36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1 6835,'0'0'2503,"0"0"-444,0 0-498,0 0-473,0 0-274,0 0-147,-46 12-35,-142 41-39,178-50-520,0 0 1,0 1 0,1 0 0,0 1 0,-1 0 0,2 0-1,-1 1 1,-12 11 0,16-11-2,0 0 0,0 0 1,1 0-1,0 0 0,1 1 0,-1-1 0,-2 11 1,4-12-35,-1 3 59,1 0 0,0 0 1,0 0-1,1 0 0,1 0 0,-1 1 0,1-1 0,1 10 0,0 5 179,-1-22-267,0 0 0,0 1-1,1-1 1,-1 0 0,0 0 0,1 0-1,-1 0 1,1 1 0,0-1 0,-1 0 0,1 0-1,0 0 1,-1 0 0,1 0 0,0-1-1,0 1 1,0 0 0,0 0 0,0 0-1,0-1 1,0 1 0,0 0 0,0-1-1,0 1 1,1-1 0,-1 0 0,0 1-1,0-1 1,0 0 0,1 0 0,-1 1 0,0-1-1,2 0 1,53-1 74,-36 0-16,-11 1-50,0 0-1,-1-1 1,1-1-1,0 1 1,0-1-1,-1-1 1,1 0-1,-1 0 1,11-6 0,-16 8-49,0-1 1,1 0 0,-1 0 0,0-1-1,0 1 1,0-1 0,0 0 0,-1 0-1,1 1 1,-1-2 0,0 1 0,1 0 0,-1 0-1,-1-1 1,1 1 0,0-1 0,-1 0-1,0 1 1,0-1 0,0 0 0,0 0 0,-1 0-1,1-5 1,-35 9-46,10-1 241,49-2 140,21-1-225,-27 0-376,69-18 394,-32 0-5631,-38 12-2517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00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6291,'0'0'4418,"0"0"-2817,0 0 15,0 0 401,0 0-272,0 0-624,88 122 127,-76-88-399,0-2-321,-6-5-352,0-6-128,0-8-48,0-8-192,-6-5-657,11 0-543,-5 0-2530,0 0-2017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00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0 6227,'0'0'5352,"0"0"-2930,0 0-957,0 0 18,0 0-290,-42 16-588,-130 49-314,165-62-267,0-1 0,0 2 0,1-1 0,-1 1-1,1 0 1,-11 8 0,17-11-23,-1 0-1,0 0 1,1 0-1,-1 0 1,0 0 0,1 0-1,-1 0 1,1 0-1,0 0 1,-1 0-1,1 0 1,0 0-1,0 0 1,-1 1 0,1-1-1,0 0 1,0 0-1,0 0 1,0 0-1,1 2 1,-1 5-44,1-7 39,-1 0 0,1 0 0,-1 0 0,1 0 0,-1 0 0,1 0 0,0-1 0,-1 1 0,1 0 0,0 0 0,0-1 0,0 1 0,0 0 0,-1-1 0,1 1 0,0-1 0,0 1 0,0-1 0,0 1 0,0-1 0,0 0 0,0 0 0,1 1 0,-1-1 0,0 0 0,0 0 0,0 0 0,0 0 0,0 0 0,2-1 0,3 2 3,198 3 420,-127-5-345,-66 1-78,-1 0 1,0-1-1,1 0 0,11-4 0,-19 4-159,1 0 0,-1 0-1,0 0 1,0 0 0,0-1 0,0 1 0,0-1-1,-1 0 1,1 0 0,0 0 0,-1 0 0,1 0-1,-1-1 1,0 1 0,4-6 0,-4 1-3538,-2 4-2531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01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0 178 5090,'0'0'3346,"0"0"-1297,0 0-408,0 0-155,0 0-195,0 0-139,0 15-359,0 107 1394,1-122-2163,0 1-1,0 0 0,0 0 0,1-1 0,-1 1 0,0 0 0,0-1 1,0 1-1,1-1 0,-1 1 0,0-1 0,1 0 0,-1 0 1,0 0-1,1 1 0,-1-1 0,0 0 0,1-1 0,-1 1 0,0 0 1,2-1-1,34-2 257,-24 0-209,0 0 0,0-2 0,0 0 0,0 0 0,-1-1 0,0 0 0,20-15 0,77-68 144,-76 60-86,11-11-18,-28 23-364,2 1 0,28-20 0,-30 26-271,2-2-348,1 2-2723,-7 5-1803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01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9364,'0'0'2577,"0"0"-1312,0 0 16,0 0 47,0 0-671,0 0-657,212 80-16,-165-69-1537,-35-11-1409,-12 0-4497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04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37 112,'0'0'6139,"0"0"-3052,0 0-1057,0 0-216,0 0-376,0 0-152,-6 15 2107,5 46-2283,1 41-21,1-71-822,0-26-211,0-8-56,5-19-45,1 0 1,0 0 0,2 1 0,1 0 0,1 0-1,20-30 1,-27 45 32,1 1-1,-1 0 0,1 0 0,-1 0 1,1 1-1,1-1 0,-1 1 1,1 0-1,0 1 0,-1 0 1,2-1-1,-1 2 0,0-1 1,0 1-1,1 0 0,0 0 1,-1 1-1,1 0 0,9-1 1,-11 3 48,-1 0 0,1-1 0,-1 2 1,0-1-1,1 0 0,-1 1 0,0 0 0,0 0 0,0 0 1,0 0-1,7 7 0,41 36 343,-39-32-261,181 148 549,-194-161-725,1 0-1,-1 0 1,0 0 0,0 0 0,1 0-1,-1 0 1,0 0 0,1 0 0,-1 0-1,0 0 1,1 0 0,-1 0 0,0 1 0,0-1-1,1 0 1,-1 0 0,0 0 0,0 1-1,1-1 1,-1 0 0,0 0 0,0 0-1,0 1 1,1-1 0,-1 0 0,0 1 0,0-1-1,0 0 1,0 0 0,0 1 0,0-1-1,0 0 1,0 1 0,1-1 0,-1 0-1,0 1 1,0-1 0,0 0 0,0 1 0,-1-1-1,1 0 1,0 0 0,0 1 0,0-1-1,0 0 1,0 1 0,0-1 0,0 0-1,-1 0 1,1 1 0,0-1 0,0 0 0,0 0-1,0 1 1,-1-1 0,1 0 0,0 0-1,0 1 1,-1-1 0,1 0 0,0 0-1,0 0 1,-1 0 0,1 0 0,0 1 0,-1-1-1,1 0 1,0 0 0,-1 0 0,-23 2-3287,23-2 3474,-1 0-322,-26 0-2416,6 0-1957,5 0-861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04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46 4802,'0'0'2737,"0"0"-303,0 0 63,0 0-560,0 0-273,0 0-143,0 0-272,-12-6-417,36 6-80,5 3-319,1-3-81,11 0-224,6 0-128,0 0-176,0-8-737,-5-8-735,-31 6-2690,-5 2-2498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05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5 223 2977,'0'0'5675,"0"0"-2311,0 0-979,0 0-264,0 0-485,0 0-753,0 7-22,-1 26-28,-1-24-801,1 0 0,1 0 0,0 0 0,0 1 0,1-1 0,0 0 0,0 0 0,5 15 0,-6-24-26,0 0 1,0 1 0,0-1-1,1 0 1,-1 0-1,0 0 1,0 1-1,0-1 1,0 0-1,0 0 1,0 0-1,0 0 1,0 1-1,1-1 1,-1 0-1,0 0 1,0 0-1,0 0 1,0 0 0,1 0-1,-1 1 1,0-1-1,0 0 1,0 0-1,0 0 1,1 0-1,-1 0 1,0 0-1,0 0 1,0 0-1,1 0 1,-1 0-1,0 0 1,0 0-1,1 0 1,-1 0-1,0 0 1,0 0 0,0 0-1,0 0 1,1 0-1,-1 0 1,0 0-1,0-1 1,1 1-1,6-12 112,2-21-93,-8 29-1,1-4-22,-1 2-2,0 1 0,0-1 0,1 1 0,-1-1 0,1 1 0,1 0 0,-1 0 0,1 0 0,0 0 0,0 0 0,0 0 0,1 1 0,4-5 1,-5 8-3,-1 0 0,1 0 0,0 1 0,0-1 0,0 1 1,-1 0-1,1-1 0,0 1 0,0 1 0,0-1 0,0 0 1,2 1-1,6 0-1,46 2 61,88 16 0,29 2 34,-125-18-104,-24 0-1,0-2 0,1 0 0,-1-2 0,0 0-1,40-9 1,-63 10 23,0-1 0,0 0 0,1 0 0,-1 0 0,-1 0 0,1 0 0,0 0-1,0 0 1,0-1 0,-1 1 0,1-1 0,0 1 0,-1-1 0,0 0 0,1 1 0,-1-1 0,0 0 0,0 0-1,0 0 1,0 0 0,0 0 0,0 0 0,-1 0 0,1 0 0,-1 0 0,1-1 0,-1 1 0,0-4-1,0 2 34,0 1 0,-1-1-1,1 0 1,-1 1-1,0-1 1,0 1 0,0 0-1,-1-1 1,1 1-1,-1 0 1,0 0 0,0-1-1,0 1 1,0 1-1,0-1 1,-1 0-1,-4-4 1,-16-9 22,-1 0-1,-49-24 1,45 25-758,0 0 1,-29-22-1,54 35 139,-6-6 261,6 4-4339,3 4-2126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05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7924,'0'0'2489,"0"0"-384,0 0-208,0 0-78,0 0-400,0 3-493,2 11-711,0 0 1,0-1-1,2 0 0,-1 1 1,2-1-1,0-1 0,12 25 0,-9-23-20,-1 1-1,-1 0 0,0 1 0,-1 0 0,5 30 0,-9 10-1208,-13-55-5237,0-1-763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06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9188,'0'0'2345,"0"0"-835,0 0-328,0 0-35,0 0-98,0 0 111,9 10-298,4 6-500,-1 1-1,0 0 1,-1 1 0,-1 0 0,-1 1-1,8 24 1,-11-38 128,0-14-255,7-28-168,-6 15-21,-5 19-48,0-1 1,0 1 0,0 0-1,1 0 1,0 0 0,-1 0-1,1 0 1,0 1 0,1-1-1,-1 1 1,0 0 0,1 0-1,-1 0 1,1 0 0,-1 1-1,1-1 1,0 1 0,0 0-1,0 0 1,-1 0 0,8 0-1,9 0-42,0 0 0,0 2 0,24 3 0,-23-2 34,5 2-1,-1 1 1,1 2-1,-1 1 1,40 17 0,25 9 24,-62-26-9,0-2 0,0 0 0,0-2 0,1-1 0,30-1 0,-58-2-7,0 0 0,0-1 0,0 1 0,0-1 1,0 1-1,0-1 0,0 1 0,0-1 0,0 0 1,0 1-1,0-1 0,-1 0 0,1 0 0,0 1 1,-1-1-1,1 0 0,0 0 0,-1 0 0,1 0 0,-1 0 1,1 0-1,-1 0 0,0 0 0,1 0 0,-1 0 1,0 0-1,0-1 0,0 1 0,0 0 0,0 0 1,0 0-1,0-1 0,0-52-48,-1 33-19,1 18 55,-1-1 0,1 1 0,-1 0 0,0 0 1,0 0-1,0 0 0,0 0 0,0 0 0,-1 0 1,0 0-1,1 0 0,-1 0 0,0 1 0,-3-4 0,-9-15-1464,8-5-3991,6 26 696,0 0-1940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06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1 6899,'0'0'2759,"0"0"-516,0 0-498,0 0-253,0 0-89,0 0-165,-32 11-270,-105 40-226,129-48-684,0 0 1,0 0-1,1 1 1,-1 0-1,1 1 1,0 0-1,0 0 1,0 0-1,1 1 0,0 0 1,-9 11-1,12-11-36,0 0-1,0 0 0,1 0 1,0 0-1,0 0 1,0 1-1,1-1 0,0 0 1,0 1-1,1-1 0,0 12 1,1-16-11,-1 0 0,1-1 0,0 1 0,-1 0 1,1-1-1,0 1 0,0 0 0,0-1 0,0 1 0,1-1 1,-1 0-1,0 1 0,0-1 0,1 0 0,-1 0 0,1 0 1,-1 0-1,1 0 0,-1 0 0,1 0 0,0-1 0,0 1 1,-1 0-1,1-1 0,0 0 0,0 1 0,-1-1 0,1 0 1,0 0-1,3 0 0,71 3 226,-60-3-185,19 0-28,-16 1-96,1 0-1,-1-1 0,1-1 0,-1-1 0,0-1 0,1-1 0,-1 0 0,-1-1 0,30-13 0,85-46-6802,-124 59 2780,-8 3-1150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3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7203,'0'0'3562,"0"0"-966,0 0-449,0 0-439,0 0-641,0 0-267,0 29-95,0 238 1037,-1-217-1465,-1-32-160,2-1-1,-1 1 1,2 0 0,1 0 0,0 0 0,1 0-1,11 33 1,-14-50-187,1 0 0,-1 0 0,1 0 0,0 0 0,-1 0 0,1-1 0,0 1 0,-1 0 0,1-1 0,0 1 0,0 0 0,0-1 0,0 1 0,0-1 0,0 1 0,0-1 0,-1 0 0,1 1-1,2-1 1,-3 0-9,1 1-1,-1-1 0,0 0 0,1 0 0,-1 0 0,1 0 0,-1 0 1,0 0-1,1 0 0,-1 0 0,1 0 0,-1 0 0,0-1 0,1 1 1,-1 0-1,1 0 0,-1 0 0,0 0 0,1-1 0,-1 1 0,0 0 1,1 0-1,-1-1 0,0 1 0,1 0 0,-1 0 0,0-1 0,0 1 1,1 0-1,-1-1 0,0 1 0,0 0 0,0-1 0,1 1 1,-1-1-1,0 1 0,0 0 0,0-1 0,0 1 0,0-1 0,0 1 1,0 0-1,0-2 0,0-12-5469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07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1 5250,'0'0'3904,"0"0"-1226,0 0-544,0 0-183,0 0-476,-38 10-563,-117 37-389,151-46-509,1 0 0,-1 0 0,1 1 0,-1-1 0,1 1 0,-1 0 0,1 0-1,0 0 1,0 0 0,0 1 0,0-1 0,1 1 0,-4 4 0,5-6-10,0 1 0,1-1 0,-1 1 0,1-1 0,0 1 0,-1 0 0,1-1 0,0 1 0,0-1 0,0 1 1,0 0-1,0-1 0,0 1 0,1-1 0,-1 1 0,1 1 0,1 10 2,-2-11-5,0-1 0,0 0 1,1 1-1,-1-1 0,1 0 1,-1 0-1,0 1 0,1-1 1,0 0-1,-1 0 0,1 0 1,0 1-1,0-1 0,0 0 1,-1 0-1,1 0 0,0 0 1,0-1-1,1 1 0,-1 0 1,0 0-1,0 0 0,0-1 1,0 1-1,1-1 0,-1 1 1,0-1-1,2 1 0,43 6 92,-39-6-72,174 3 279,-124-5-336,-50 1 7,0 0 0,1 0 0,-1-1 0,0 0 0,0-1 0,0 1-1,0-1 1,8-4 0,-12 5 11,-1-1 0,0 1 0,0 0 0,1-1 0,-1 0-1,0 1 1,0-1 0,-1 0 0,1 0 0,0 0 0,0 0-1,-1-1 1,0 1 0,1 0 0,-1 0 0,0-1 0,0 1-1,0-1 1,0 1 0,-1-1 0,1 0 0,-1 1 0,1-1 0,-1 0-1,0-3 1,0-6-136,-4-26-2386,3 36 2225,0 1 0,0-1 1,0 1-1,0-1 0,-1 1 1,1-1-1,0 1 0,-1 0 1,1 0-1,-1 0 0,1 0 1,-1 0-1,0 0 0,0 0 1,1 0-1,-1 1 0,-4-2 1,-1 1-3432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07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0 1 5619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08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5619,'158'25'3353,"-155"-25"-3191,0 0-1,0 1 1,-1 0 0,1-1 0,0 1-1,-1 0 1,1 1 0,-1-1-1,1 0 1,-1 1 0,0-1-1,3 3 1,-4-3-93,-1-1 1,0 1-1,1 0 1,-1-1-1,0 1 1,1 0-1,-1-1 1,0 1-1,0 0 1,0 0-1,0-1 1,0 1-1,0 0 0,0 0 1,0-1-1,0 1 1,0 0-1,0 0 1,0-1-1,-1 2 1,1 5 552,4 67 2964,-3-74-3563,-1 0 1,0 1-1,0-1 0,0 0 1,1 0-1,-1 0 0,0 0 1,0 0-1,0 0 1,0 0-1,1 0 0,-1 0 1,0 0-1,0 0 0,1 0 1,-1 1-1,0-1 0,0-1 1,0 1-1,1 0 0,-1 0 1,0 0-1,0 0 0,0 0 1,1 0-1,-1 0 0,0 0 1,0 0-1,0 0 1,1 0-1,-1 0 0,0-1 1,0 1-1,0 0 0,0 0 1,1 0-1,-1 0 0,0-1 1,0 1-1,0 0 0,0 0 1,0 0-1,0 0 0,0-1 1,0 1-1,1 0 0,-1 0 1,0 0-1,0-1 1,0 1-1,0 0 0,0 0 1,0-1-1,0 1 0,0 0 1,0 0-1,14-19-147,-10 13 200,13-11-165,2 1-1,0 1 1,0 1 0,1 0-1,1 2 1,0 0-1,26-10 1,-22 10-33,-15 8 95,1-1 1,0 2 0,0-1 0,0 2 0,0-1 0,1 2 0,-1-1-1,0 2 1,14 0 0,-26 14 79,-2-9 0,1 0 0,-1-1 0,0 0 0,0 1 0,-1-1 0,1 0 0,-1 0 0,0-1 0,0 1 0,0-1 0,0 0 0,-1 0 0,1 0 0,-7 2 0,3 0 57,1-1 1,-1 1-1,1 1 1,-9 8 0,14-11-46,0-1 1,0 1-1,0 0 1,0 0-1,0 0 1,1 0-1,-1 0 1,1 0-1,0 0 1,0 1-1,0-1 1,0 0 0,1 1-1,-1-1 1,1 7-1,2-9-61,-1-1 1,1 1-1,0 0 0,-1-1 0,1 0 0,0 1 0,0-1 0,-1 0 1,1 0-1,0 0 0,0 0 0,-1 0 0,4-1 0,-3 1-6,37 2-214,41-2-2075,-76 0 1770,1-1 1,-1 1 0,0-1 0,0 0-1,0-1 1,0 1 0,0-1 0,4-2-1,-3-4-4436,-5 3-901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08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4994,'0'0'2567,"0"0"-444,0 0 6,0 0-218,0 0-193,0 0-440,3 10-414,10 34-58,-3-26 171,-10-18-961,1 0 0,-1 0-1,0 0 1,1 0 0,-1 0-1,0 0 1,0 0 0,1 0-1,-1 0 1,0 0 0,1 0-1,-1 0 1,0 0 0,0 0-1,1 0 1,-1 0 0,0-1-1,0 1 1,1 0 0,-1 0-1,0 0 1,0 0 0,1-1 0,-1 1-1,0 0 1,0 0 0,0 0-1,1-1 1,-1 1 0,0 0-1,0 0 1,0-1 0,0 1-1,0 0 1,0 0 0,1-1-1,10-38 346,-8 26-385,4-1 14,0-1-1,0 1 1,2 1 0,-1 0-1,15-16 1,-17 22-83,0 0-1,1 1 1,0 0 0,0 0-1,0 1 1,1 0 0,0 0-1,0 1 1,0-1 0,15-4-1,-22 10 94,-1-1-1,1 0 1,-1 1 0,1-1-1,0 1 1,-1-1-1,1 1 1,-1-1-1,0 1 1,1 0-1,-1-1 1,1 1-1,-1 0 1,0-1-1,0 1 1,1 0-1,-1-1 1,0 1-1,0 0 1,0-1-1,0 1 1,0 0-1,0-1 1,0 1-1,0 0 1,0 0-1,0-1 1,0 1-1,0 0 1,-1 1-1,-2 27 339,-10-1-145,10-22-164,0-1 1,1 1 0,0 0 0,-1 0 0,2-1 0,-1 1 0,1 0-1,0 1 1,0 9 0,1-14-26,0-1 0,0 0 0,1 1 0,-1-1 0,0 0-1,1 1 1,-1-1 0,1 0 0,0 1 0,-1-1 0,1 0 0,0 0 0,0 0 0,0 0-1,0 0 1,0 0 0,0 0 0,0 0 0,0 0 0,0 0 0,0 0 0,1-1-1,1 2 1,46 12 83,-20-10-349,43-2 0,-71-2 238,47-4-1576,-47 3 1345,1 1 0,-1 0 1,1-1-1,-1 1 0,0-1 0,1 1 1,-1-1-1,0 0 0,0 0 0,1 1 1,-1-1-1,0 0 0,0 0 0,0 0 1,0 0-1,0 0 0,0-1 0,-1 1 0,1 0 1,0 0-1,0 0 0,-1-1 0,1 1 1,-1 0-1,1-1 0,-1 1 0,0-1 1,1 1-1,-1-1 0,0-1 0,0-7-6142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08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 9572,'0'0'2700,"0"0"-621,0 0-108,0 0-472,0 0-599,-2 21-418,-1 9-341,-1-2 174,2 52 0,2-79-312,0 0-1,0-1 0,0 1 0,1 0 0,-1-1 0,0 1 0,1 0 0,-1-1 0,0 1 1,1-1-1,-1 1 0,1-1 0,-1 1 0,1-1 0,-1 1 0,1-1 0,-1 1 1,1-1-1,0 1 0,-1-1 0,1 0 0,-1 1 0,1-1 0,0 0 0,0 0 0,-1 0 1,1 1-1,0-1 0,-1 0 0,1 0 0,0 0 0,0 0 0,31 0 38,-23-1-21,8 1-39,0 0 1,0-2 0,0 0-1,0-1 1,0-1 0,-1 0 0,0-2-1,0 1 1,0-2 0,-1 0-1,0-1 1,19-13 0,-12 7-1097,0-2 0,-1 0 0,29-30 0,-42 35-2981,-7 3-2648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09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1969,'0'0'8836,"0"0"-6995,0 0-369,0 0 81,0 0-832,0 0-705,135-58 240,-76 39-112,-6 1-80,-12 2-64,-17 3-64,-19 5-1057,-5 5-239,0 3-1362,0 0-703,0 0-4547</inkml:trace>
  <inkml:trace contextRef="#ctx0" brushRef="#br0" timeOffset="1">1 136 8052,'11'80'2625,"-11"-80"-464,30 0-80,23 0-769,0-14-687,6-2-529,-12 1-96,-6 1 0,-6 4-320,-5-1-385,-13 3-447,1 0-65,0-2-239,-18 7-2018,5 0-3313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09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1 8196,'0'0'2798,"0"0"-647,0 0-212,0 0-338,0 0-555,-36 20-401,-110 65-162,141-82-453,1-1 0,0 1 0,0 0 0,0 1 0,0-1 0,0 1-1,1-1 1,-1 1 0,-2 5 0,5-7-22,0-1 0,1 0-1,0 0 1,-1 1 0,1-1 0,0 0 0,0 0-1,0 1 1,-1-1 0,1 0 0,1 1 0,-1-1-1,0 0 1,0 0 0,0 1 0,1 1 0,1 9 33,-1-11-35,-1 0 1,0-1 0,0 1-1,1 0 1,-1 0 0,0 0 0,1 0-1,-1-1 1,1 1 0,-1 0 0,1-1-1,-1 1 1,1 0 0,-1-1 0,1 1-1,0 0 1,-1-1 0,1 1-1,0-1 1,0 1 0,-1-1 0,1 0-1,0 1 1,0-1 0,0 0 0,0 0-1,-1 1 1,1-1 0,1 0 0,30 4 189,-24-3-152,34 2-45,0-1-1,0-1 0,0-3 0,0-1 0,-1-2 1,1-3-1,-1 0 0,66-25 0,-85 24-45,-13 5 64,0 0-1,1 1 1,-1 0 0,1 0-1,-1 1 1,14-2 0,-21 5 43,1 0 1,-1 1-1,0-1 1,1 1-1,-1-1 0,0 1 1,0 0-1,0-1 1,0 1-1,0 0 1,-1 1-1,1-1 1,-1 0-1,1 0 1,-1 1-1,0-1 1,2 4-1,11 16 250,-6-13-276,0 0 1,1-1-1,0 0 0,0 0 1,1-1-1,0-1 1,1 1-1,-1-1 0,16 5 1,-19-8-1212,0-1 1,0 0-1,1-1 1,-1 0-1,15 1 1,-21-2-3541,-1 0-2452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09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 3506,'0'0'6210,"0"0"-4257,0 0-352,0 0-32,0 0 0,0 0-433,0 0-208,247-117-127,-159 109-81,13 3-80,-1 2-223,6 0-97,0 1-320,-24-3-80,-17 2-384,-36 3-785,-29 0-3345,0 0-5539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12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1 57 8740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24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10 115 2513,'0'0'6801,"0"0"-4176,0 0-1278,0 0-34,0 0-190,-9 0-283,8 0 4237,5 0-5067,0 0-1,0 1 1,0 0-1,-1 0 1,1 0 0,0 1-1,-1-1 1,1 1-1,-1 0 1,1-1-1,-1 2 1,0-1-1,0 0 1,0 1-1,0-1 1,0 1 0,-1 0-1,3 3 1,7 10 36,0 1 0,12 25 0,-3-7 162,-9-16-159,0-1-1,2 0 0,0-1 0,1-1 0,21 19 0,-28-29-61,0 0 0,1 0 0,0-1 0,-1 0-1,1-1 1,1 0 0,-1 0 0,1-1-1,-1 0 1,1-1 0,0 0 0,0 0 0,0-1-1,11 0 1,-17-1 40,-1-1-1,1 1 1,0-1-1,0 1 1,-1-1-1,1 0 0,-1 0 1,1-1-1,-1 1 1,1-1-1,-1 0 1,0 0-1,1 0 1,-1 0-1,4-4 1,15-10-37,19-15 92,-1-1 1,70-75 0,-60 57 8,-38 37-96,1 0 0,-2-1 0,0-1 1,0 0-1,-2-1 0,0 1 0,0-2 1,11-31-1,-19 42-324,0 2-821,3 3-7688,-4 1 2782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37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7539,'0'0'4317,"0"0"-2199,0 0-330,50-18-166,164-57-678,-192 67-810,1 1-1,0 2 1,0 0-1,0 1 1,1 1-1,-1 1 1,28 1-1,-22 1 421,-28 29-180,-1-24-365,0 0-1,0 0 1,-1 0-1,0 1 1,0-1-1,-1 0 1,1 0-1,-1-1 1,0 1-1,-1 0 1,1 0-1,-6 7 1,-2 0 13,0-2-1,0 1 1,-14 10 0,14-13-15,1 1 0,0-1-1,0 2 1,1-1 0,0 1 0,-7 11-1,6 7-56,9-27 49,0 0-1,0 0 0,-1-1 0,1 1 0,0 0 1,0-1-1,0 1 0,0 0 0,0 0 0,0-1 1,0 1-1,1 0 0,-1 0 0,0-1 0,0 1 1,1 0-1,-1 0 0,0-1 0,1 1 0,-1-1 1,0 1-1,1 0 0,-1-1 0,1 1 0,-1-1 1,1 1-1,-1-1 0,1 1 0,0-1 0,-1 1 1,1-1-1,0 0 0,-1 1 0,1-1 1,0 0-1,-1 1 0,1-1 0,1 0 0,28 3-23,-8-2-34,0 1 0,-1 1 0,41 12 0,-56-13 51,-1 0-1,0 0 0,1 0 1,-1 1-1,0 0 0,0 0 1,-1 0-1,1 1 0,0-1 1,-1 1-1,0 0 0,0 1 1,0-1-1,-1 1 0,1-1 1,-1 1-1,0 0 0,-1 0 1,1 1-1,1 6 0,1 5 21,-2 0 0,-1 1 0,0-1 0,-1 1 0,-1 27 0,-1-13 106,1-29-84,0 0 0,-1-1 0,1 1 0,-1-1 0,0 1 0,0-1 0,0 1 0,0-1 0,0 0 0,0 0 0,-1 1 0,1-1 0,-1 0 0,1 0 0,-1 0 0,0 0 0,0-1 0,0 1 0,0 0 0,0-1 0,0 0 0,-1 1 0,1-1 0,0 0 0,-1 0 0,1 0 0,-1 0 0,-2 0 0,-10 3 208,-2 0 0,1-1 1,-23 2-1,26-4-52,-54 3 402,-75-5 0,140 2-596,0-1 0,-1-1 0,1 1-1,0 0 1,0 0 0,0-1 0,0 1-1,0-1 1,-1 0 0,1 0 0,0 0 0,0 0-1,1 0 1,-1 0 0,0 0 0,0 0-1,0-1 1,1 1 0,-1-1 0,1 0-1,-2-2 1,1 1-472,0-1-1,1 0 1,-1 0 0,1 0-1,0 1 1,0-1 0,1-1-1,-1 1 1,1 0 0,0-7-1,0 3-5149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25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64,'0'0'7115,"0"0"-4193,0 0-1524,0 0-144,0 0-206,0 7 358,0 7-1125,1-1 0,1 1-1,0-1 1,1 0 0,1 0 0,0 0 0,0 0 0,1-1 0,1 1-1,0-1 1,1-1 0,0 1 0,1-1 0,10 11 0,-3-2-67,-11-14-173,0 0 0,0 0 0,1-1 0,0 1 1,0-1-1,0 0 0,0-1 0,11 7 0,-14-10-34,0 0 0,1 0 0,-1-1 0,1 1 1,-1-1-1,0 1 0,1-1 0,-1 0 0,1 0 0,-1 0 1,1 0-1,-1-1 0,1 1 0,-1-1 0,0 1 0,1-1 0,-1 0 1,0 0-1,1 0 0,-1 0 0,0 0 0,0-1 0,0 1 1,0 0-1,0-1 0,0 0 0,-1 1 0,3-3 0,4-6 23,1-1-1,-1 0 1,-1 0-1,6-13 0,1 0-39,-1 6 26,1 1 0,1 0 0,0 1 0,1 0 0,0 2 0,2 0 0,-1 0 0,2 2 0,26-14 0,-45 26-6,1 0 0,0 0 0,-1 0 0,1 0 0,0 0 0,-1 0 0,1 0 0,0 1 0,-1-1 0,1 0 0,0 0 1,-1 1-1,1-1 0,-1 0 0,1 1 0,0-1 0,-1 0 0,1 1 0,-1-1 0,1 1 0,-1-1 0,1 1 0,-1-1 0,0 1 0,1-1 0,-1 1 0,0-1 0,1 1 0,-1 0 0,0-1 0,0 1 0,0 0 0,1-1 0,-1 1 0,0 0 0,0-1 0,0 1 0,0 0 0,0 0 1,9 48 501,1 0-316,-1-32-162,1 0 1,0-1-1,18 19 1,-10-11 102,-17-21-137,-1-3-78,0 0-293,0 0-496,0 0-909,0 0-2306,0 0-2681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25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7443,'0'0'2738,"0"0"-449,0 0-272,0 0-177,0 0-703,0 0-529,0 0-304,159-5-224,-117-6-80,-1-2-160,-12 0-1344,-29 8-1858,0 2-3857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26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4322,'0'0'3770,"0"0"-1887,0 0-439,0 0 18,0 0-347,0 15 2408,-1 47-1775,-3-38-1412,1 0-1,0 31 0,3-54-217,0-1-76,3 0-15,76 2 454,-36 0-540,1-1 0,51-7 0,-71-1-1331,-18 1-4330,-6 4-1579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26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3362,'0'0'1694,"0"0"-307,0 0 214,0 0-49,0 0 52,0 0-46,0 0-174,0 0 41,0 0-62,0 0-269,0 15 320,0 147 547,0-160-1962,1 0 1,0 0-1,0 0 0,0 0 0,0 0 1,0 0-1,0 0 0,1 0 0,-1 0 0,1-1 1,-1 1-1,1 0 0,0-1 0,-1 0 1,1 1-1,0-1 0,0 0 0,0 0 0,0 0 1,0 0-1,0 0 0,0 0 0,1-1 1,-1 1-1,0-1 0,5 1 0,62 9-18,-60-9-1,0-1-1,0 0 0,0-1 1,0 1-1,-1-2 1,1 1-1,0-1 0,-1-1 1,1 1-1,-1-2 1,0 1-1,11-7 0,-15 7 59,1 0 0,-1-1 0,0 1 0,0-1 0,-1 0 0,1 0-1,-1-1 1,0 1 0,0-1 0,0 0 0,-1 1 0,0-1 0,0 0 0,0-1 0,0 1-1,-1 0 1,0 0 0,0-1 0,0 1 0,-1 0 0,0-11 0,0-16 181,0-38-2615,0 69 1419,0 1-872,0 0-1683,0 0-2335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27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6275,'0'0'5240,"0"0"-2605,0 0-935,0 0-347,0 0-524,-9 17-410,-26 54-165,33-68-205,1 0 1,-1 0 0,1 0-1,0 0 1,0 1 0,0-1 0,0 0-1,1 0 1,-1 1 0,1-1 0,0 1-1,0-1 1,0 0 0,1 5 0,0 4 385,2-11-359,0 1-1,0-1 0,0 0 0,1 0 0,-1 0 0,0 0 0,0-1 0,1 1 0,-1-1 0,0 0 0,1 0 0,5-1 0,-8 1-50,134 3 485,156-7-556,-250-4 563,-27-3-2484,-8-8-7780,-6 19 1754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27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5458,'0'0'2071,"0"0"-374,0 0 66,0 0-218,0 0-502,0 0-115,25-8 201,10-5-677,-14 5-109,1 2 1,-1 0-1,1 1 0,39-4 1,19-3 456,26-2-259,-34 10-10017,-72 4 4850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28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6899,'76'50'3666,"-76"-42"-1617,0-3-48,0 3 176,0-2-785,29-1-655,19-5-337,5 0-368,5 0-16,1 0-32,-18-13-849,-35 7-2752,-6 1-4195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31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9973,'0'0'2193,"0"0"-1001,0 0-93,0 0 201,0 0-377,0 0-432,2-1-284,-1 0 0,1 0 0,0 1 0,-1-1 0,1 0 0,0 0 1,0 1-1,0-1 0,0 1 0,0 0 0,0 0 0,-1-1 0,4 1 1,0 6-77,-1-1 1,1 0-1,-1 1 1,-1 0-1,1 0 1,-1 0-1,0 0 1,-1 0-1,1 1 1,-1 0-1,-1-1 1,1 1-1,-1 0 1,1 9-1,0 17 112,-4 59 0,1-40-4,1 270 698,0-255-4085,0-2-3576,0-74-1442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31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8 130 6355,'0'0'3151,"0"0"-1316,0 0-170,0 0 64,0 0-91,-7-1 68,7 1-1590,0 0 1,0 0-1,0 0 1,0 0-1,0-1 1,0 1-1,0 0 1,0 0-1,0 0 1,0 0-1,0 0 1,0 0-1,0 0 0,0 0 1,0 0-1,0 0 1,0 0-1,0 0 1,559-34 2391,-284 12-2017,-145 11-326,-123 9-154,-6 2-62,-1 0-34,0 0-65,0 0-141,7-1-99,0 1 0,1-1-1,-1 0 1,0 0-1,12-5 1,-17 5 98,1 0-1,-1 0 1,0 0-1,1 0 1,-1-1-1,0 1 1,0-1 0,0 0-1,0 1 1,3-5-1,2-13-5860,-7 8-4561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32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6 4786,'0'0'1225,"0"0"77,0 0 429,0 0 81,0 0-150,0 0-155,-4-1 8,-16-2 43,15 2-344,5 1-336,0 0-91,0 0-104,0 0-195,0 0-173,3 0-107,12 2-73,1 2-1,-1 0 0,-1 0 0,1 1 0,0 1 1,-1 0-1,0 2 0,19 12 0,20 8 206,23 6-143,2-4-1,1-4 1,1-3 0,164 25 0,-219-48-2300,-25-1 1842,1 1 1,-1-1-1,1 1 0,-1-1 0,1 1 0,-1-1 0,0 1 0,1-1 0,-1 0 1,0 1-1,1-1 0,-1 0 0,0 1 0,0-1 0,1 0 0,-1 1 0,0-1 1,0 0-1,0 1 0,0-1 0,0 0 0,0 1 0,0-2 0,0-5-4965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3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66 183 11093,'0'0'2716,"0"0"-366,0 0-824,0 0-789,0 0-134,1 15-96,4 110 976,-5-124-1419,0-1-13,-3 0-12,0 0 1,0 1-1,0-1 1,0 0-1,0-1 1,1 1-1,-1 0 1,0-1-1,0 0 1,0 0 0,0 0-1,0 0 1,1 0-1,-1 0 1,0-1-1,1 1 1,-1-1-1,1 0 1,-4-3-1,4 0-29,0 1 0,0-1 0,0 1 0,1-1 0,0 0 0,0 1 0,1-1 0,-1 0 0,1 0 0,0 0-1,1-6 1,-2 4-5,1 0 0,0 0 0,1 0 0,0 0-1,0 1 1,3-10 0,-2 12-11,0 1 1,0-1-1,0 1 0,0 0 1,1-1-1,-1 1 0,1 0 1,0 1-1,0-1 0,0 1 0,7-5 1,16-11-39,1 0 0,0 2 0,1 1 0,1 1 0,0 2 0,1 1 0,1 1 0,-1 2 0,2 1 0,-1 1 0,46-2-1,-76 19-75,-1-7 117,-1 1-1,1-1 0,-1 0 0,0 1 1,-1-1-1,1 0 0,-1 0 1,1 0-1,-1 0 0,0 0 0,-1 0 1,1-1-1,-1 1 0,1-1 0,-1 1 1,0-1-1,-5 4 0,-7 5-3,0-1 0,-31 18 0,25-16-1,-101 64 43,121-76-34,-1-1 0,1 1 0,0 0 1,0-1-1,0 1 0,0 0 0,0 0 0,0 0 0,0 0 0,0 0 1,0 1-1,0-1 0,0 0 0,1 0 0,-1 0 0,0 1 0,1-1 1,-1 0-1,1 1 0,0-1 0,-1 0 0,1 3 0,0-3 2,1 1-1,-1-1 0,1 0 1,-1 0-1,1 0 0,0 0 1,0 0-1,-1 0 0,1 0 1,0 0-1,0 0 1,0 0-1,0 0 0,0-1 1,0 1-1,0 0 0,0-1 1,0 1-1,2 0 0,6 3 12,0-1-1,0 0 0,1-1 0,15 3 0,1-2-722,1 0 0,-1-2-1,1-1 1,30-4 0,-49-1-3917,-2 0-3914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32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925 35 4322,'0'0'3450,"0"0"-1620,0 0-587,0 0-45,0 0-128,1-6-147,2-17 0,-2 17 117,-1 8-928,-1 0-1,0-1 0,0 1 0,0-1 0,-1 1 1,1-1-1,0 0 0,-1 1 0,1-1 0,0 0 0,-1 0 1,-3 2-1,2-1 79,-229 147 2315,-68 91-748,97-75-996,193-158-816,-1 0-1,0-1 0,0-1 1,0 0-1,-19 6 0,-14 7-2178,5 7-3575,33-20 1020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34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7988,'0'0'3110,"0"0"-815,0 0-228,0 0-132,0 0-572,0 0-555,-1 14-263,1-8-478,-1 3 14,0 0 0,1-1 0,0 1 0,1 0 0,0-1 0,0 1 0,0-1-1,1 1 1,1-1 0,5 14 0,24 55 815,-3 1-1,33 139 0,-41-133-329,-15-53-557,-5-23-1186,-1-25-853,0-5-812,0 5-4742,0 12 682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34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 8468,'0'0'2196,"0"0"-364,0 0-79,0 0-133,0 0-228,20 0-405,746-40 3717,121-7-4379,-1003 32-8240,101 14 3214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34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7443,'0'0'2759,"0"0"-782,0 0-336,0 0-67,0 0-32,-1 7-296,1-5-1204,-1-1 0,1 0 1,0 1-1,0-1 0,0 0 1,0 1-1,0-1 0,0 0 1,0 1-1,1-1 0,-1 0 1,0 1-1,1-1 0,-1 0 1,1 1-1,0-1 0,-1 0 1,1 0-1,0 0 0,0 0 1,0 0-1,-1 0 0,1 0 1,0 0-1,0 0 0,1 0 1,-1 0-1,0-1 0,1 2 1,6 1 157,-1-1 1,0 1-1,1-1 1,14 1-1,6 3 228,137 24 481,1-6 1,311 3 0,-427-25-992,-37 0-303,1-1 0,-1-1 0,1-1 0,25-3 1,-37-5-3517,-2 8 686,0-2-2038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5:35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1442 1 8468,'0'0'4290,"0"0"-2529,0 0-161,0 0 49,-306 116-560,212-71-433,-6 3-160,-12 8 64,-12 5-207,-11 5-97,0 0-128,11-2-112,18-6-16,24-13-16,23-8-480,18-13-369,17-11-1200,24-13-3057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38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9172,'0'0'2380,"0"0"-315,0 0-43,0 0-333,0 0-547,0 0-401,-4 24-194,-3 9-364,3-14-63,1 0 0,0 0 0,1 0-1,2 30 1,0-49-111,1 1 0,0 0-1,0-1 1,0 1 0,-1 0 0,1-1-1,0 1 1,0-1 0,0 1 0,0-1 0,0 0-1,0 1 1,0-1 0,0 0 0,0 0-1,0 0 1,0 0 0,0 0 0,0 0-1,0 0 1,0 0 0,0 0 0,0 0 0,0 0-1,2-1 1,2 1 22,9 0-19,29 1-37,1-1 0,-1-2 0,0-3-1,-1-1 1,74-20 0,-31-5-501,-10 2-1580,-28 14-2062,-42 14-608,-5 1-2195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3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9604,'0'0'3090,"0"0"-1586,0 0 129,0 0-432,359-74-529,-294 61-496,-12 0-128,-18 5-16,-17 5-32,-18 3-528,0 0-1761,0 0-1809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3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7443,'0'0'5907,"0"0"-3826,0 0 224,0 0-1312,0 0-881,0 0-112,206 5-353,-159-5-1824,-35 0-1376,-6-5-3426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39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8932,'0'0'2129,"0"0"69,0 0-327,0 0-631,0 0-461,6 13-336,-1-1-358,0 0-1,-1 1 1,0-1 0,0 1 0,-2 0-1,0 1 1,1 18 0,-3 32 510,1-63-569,1 0 0,-1 0 0,0 0 0,1-1 0,-1 1 1,0-1-1,1 1 0,-1-1 0,1 1 0,-1-1 0,1 0 0,-1 0 1,1 0-1,-1 0 0,1 0 0,-1 0 0,1 0 0,1-1 0,34-1 331,-26-1-248,-1 0 0,1 0-1,-1-2 1,1 1-1,-1-1 1,-1 0-1,1-1 1,-1 0 0,0-1-1,9-8 1,15-15 304,33-39 1,-49 49-280,10-9 62,-8 7-32,1 0 1,0 2-1,36-27 1,-55 46-173,-1 0 3,1 1 0,0-1 0,-1 1-1,1-1 1,-1 1 0,1-1 0,0 1 0,-1-1 0,1 1 0,0-1 0,0 1 0,-1 0 0,1-1-1,0 1 1,0 0 0,-1 0 0,1 0 0,0 0 0,0 0 0,0 0 0,0 0 0,-1 8-211,0 230 837,0-238-594,0 0-120,-35 1-4092,18-2-789,-1 1-7677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3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3858,'0'0'5954,"0"0"-3793,0 0 449,0 0-257,0 0-656,0 0-737,59 0-144,-6 0-159,5-8-289,1-7-208,6-7-160,-12-1-224,-6-4-833,-47 14-1632,0 5-8132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3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4 3169,'0'0'4032,"0"0"-1330,0 0-565,0 0-493,0 0-455,0 0-201,0 0-836,-1-1 1,1 1 0,-1 0 0,0-1-1,1 1 1,-1 0 0,1-1 0,-1 1-1,0 0 1,1 0 0,-1 0 0,0 0-1,1-1 1,-1 1 0,0 0 0,1 0 0,-1 0-1,0 0 1,1 1 0,-1-1 0,0 0-1,1 0 1,-1 0 0,0 0 0,1 1-1,-2-1 1,-12 24 263,-2-2 1,-34 38-1,34-43-352,0 1 0,2 1 0,0 0 0,-21 39 0,33-53-59,1-1 0,0 0 0,0 1-1,0-1 1,0 0 0,1 1 0,-1-1 0,1 1 0,1 4 0,-1 4 37,0-13-41,1 1 1,-1 0-1,1-1 1,-1 1-1,0-1 1,1 1-1,-1-1 1,1 0-1,-1 1 1,1-1-1,0 1 1,-1-1-1,1 0 1,-1 1-1,1-1 1,0 0-1,-1 0 1,1 0-1,0 1 1,-1-1-1,1 0 1,0 0-1,-1 0 1,1 0-1,0 0 1,0 0-1,26 0 20,-22 0-18,40 0-148,-2 1 215,48-5 0,-79 2-555,0 0 1,0 0-1,-1-1 1,1 0 0,-1-1-1,0 0 1,0-1-1,19-11 1,-26 10-4110,-4 3-2698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39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3666,'0'0'6789,"0"0"-3670,0 0-1073,0 0-295,0 0-623,6 12-493,22 40-174,68 140 1343,-95-187-1741,14 14 210,-11-18-219,-1 0 0,1 0 0,-1-1-1,1 0 1,-1 0 0,1 0 0,0 0-1,-1 0 1,1 0 0,4-2 0,-2 1 29,14-4 84,0-1 0,-1 0 1,0-1-1,0-2 0,-1 1 0,0-2 0,-1-1 0,22-16 0,30-17 167,141-94-2252,-204 131 516,-5 5-5946,-1 2 171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40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9941,'0'0'3537,"0"0"-223,0 0-897,0 0-752,0 0-561,88 143-368,-41-113-191,-11-12-209,-7-2-224,-6-5-112,-5-11 0,-6 0-640,-12 0-1313,0 0-3506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40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0 8340,'0'0'4242,"0"0"-1324,-53 3-404,-170 10-679,128-1-716,46 8-104,48-20-1004,-1 1-8,0 0 0,0 0-1,0 0 1,0 0 0,0 0-1,0 0 1,1 1 0,-1-1 0,1 1-1,-1-1 1,1 1 0,-1 0-1,1 0 1,0-1 0,-1 1 0,1 0-1,0 0 1,1 0 0,-1 0-1,0 0 1,0 0 0,1 1 0,-1-1-1,1 0 1,0 0 0,0 0-1,0 1 1,0-1 0,0 0 0,0 0-1,0 0 1,1 1 0,-1-1 0,1 0-1,0 0 1,-1 0 0,1 0-1,0 0 1,0 0 0,1 0 0,-1 0-1,0-1 1,0 1 0,1 0-1,-1-1 1,1 1 0,0-1 0,-1 1-1,1-1 1,0 0 0,3 2-1,145 60-195,-108-49 196,-1 3 0,0 1 0,-1 2 0,-1 2 0,42 30-1,-78-49-4,1 0 0,-1 0 0,0 0 0,0 1-1,0-1 1,-1 1 0,1-1 0,-1 1 0,0 0 0,0 0-1,0 0 1,-1 0 0,1 1 0,-1-1 0,0 0-1,0 0 1,0 1 0,-1-1 0,0 1 0,1-1 0,-2 7-1,1-10 8,0-1-1,0 1 0,0-1 1,0 1-1,0-1 0,0 1 1,0 0-1,0-1 0,0 1 1,-1-1-1,1 1 0,0-1 1,0 1-1,-1-1 0,1 1 1,0-1-1,0 1 0,-1-1 1,1 0-1,-1 1 0,1-1 1,0 1-1,-1-1 0,1 0 1,-1 1-1,1-1 0,-1 0 1,1 0-1,-1 1 0,1-1 1,-2 0-1,-12 6 136,-1-2 1,0 0-1,-1 0 0,1-2 0,0 0 1,-19 1-1,-111-5 195,65 0-649,49 3-169,-7-1-200,3-5-4340,21 2-9088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42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890 1 2465,'0'0'2436,"0"0"-590,0 0 182,0 0-273,0 0-629,0 0-302,7 4 1993,-7-4-2749,0 0 0,0 0 0,0 0-1,0 0 1,-1 0 0,1 0 0,0 0 0,0 0-1,0 0 1,0 0 0,0 0 0,0 0 0,-1 0-1,1 0 1,0 0 0,0 0 0,0 0 0,0 1-1,0-1 1,0 0 0,-1 0 0,1 0 0,0 0-1,0 0 1,0 0 0,0 0 0,0 0 0,0 1-1,0-1 1,0 0 0,0 0 0,0 0 0,0 0-1,0 0 1,0 0 0,0 1 0,0-1 0,0 0-1,0 0 1,0 0 0,0 0 0,0 0 0,0 1 0,0-1-1,0 0 1,0 0 0,0 0 0,0 0 0,0 0-1,0 0 1,0 1 0,0-1 0,0 0 0,0 0-1,0 0 1,0 0 0,0 0 0,1 0 0,-1 0-1,0 0 1,0 1 0,0-1 0,0 0 0,0 0-1,0 0 1,1 0 0,-1 0 0,-160 22 2411,-18 2-1770,100-4-522,1 3 0,2 3 1,0 4-1,-87 48 0,152-73-177,0 1 0,1 0-1,0 1 1,-14 13 0,20-18-8,0 1 0,1 0 1,-1 0-1,1 1 0,0-1 1,0 1-1,0-1 0,0 1 1,1-1-1,-1 1 0,1 0 1,0 0-1,0 0 0,0 0 1,1 0-1,-1 5 0,1-6 1,-1 0-1,1 1 0,1-1 1,-1 1-1,0-1 0,1 0 1,-1 1-1,1-1 0,0 0 1,0 1-1,1-1 0,-1 0 0,1 0 1,-1 0-1,1 0 0,3 4 1,-1-4-1,0 0 0,1 0 1,-1-1-1,1 0 0,0 1 0,-1-2 1,1 1-1,0 0 0,0-1 1,0 0-1,6 0 0,35 6 3,0-3 0,73-3 0,-74-1-4,-34-1-112,0-1 0,0 0 0,1-1-1,-2 0 1,1 0 0,0-1 0,-1-1 0,1 0-1,-1 0 1,14-11 0,33-15-6875,-51 29-236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42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90 8996,'0'0'3700,"0"0"-1136,0 0-640,0 0-708,0 0-602,0 0-302,-1 10-56,-4 105 1156,29-118-1180,-10-8-162,-2 0 1,1 0-1,-2-1 1,0 0-1,0-1 1,9-15-1,-7 10-58,0 1 0,2 1 0,16-16 0,-24 26-21,-5 3 4,1 1-1,-1-1 0,1 1 1,0 0-1,-1 0 0,1 0 1,0 0-1,0 1 0,1-1 0,-1 1 1,5-2-1,-6 5 16,-1 0 0,1 0 0,-1 0-1,0 0 1,0 0 0,0 1 0,0-1 0,0 0 0,-1 0 0,1 1 0,0 3-1,0-1 30,4 6 25,1-1-1,0 0 0,0 0 0,1 0 0,0-1 1,1 0-1,0 0 0,0-1 0,1 0 0,0-1 1,0 0-1,1 0 0,0-1 0,20 10 1,-22-13-622,0 0-1,0 0 1,0 0 0,0-1 0,0 0 0,1-1 0,13 1 0,-22-2-4967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43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5282,'0'0'5283,"0"0"-2546,0 0-240,0 0-160,0 0-880,0 0-497,35 0-431,6 0-289,12 0-144,6 0-96,0-3-432,-12-10-945,-35 8-2273,-12 2-4417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43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6147,'0'0'2139,"0"0"-399,0 0-161,0 0-370,0 0-302,-5 4 3,3-3-729,0 1-1,0 0 1,0 0 0,0 0 0,0 0 0,0 0 0,1 0 0,-1 1 0,1-1 0,-1 1-1,1-1 1,0 1 0,0-1 0,-2 6 0,-1 48 2610,4 10-1217,0-65-1568,1 0 1,-1-1 0,0 1 0,0-1-1,1 1 1,-1-1 0,1 1-1,-1 0 1,0-1 0,1 0 0,-1 1-1,1-1 1,-1 1 0,1-1-1,-1 1 1,1-1 0,0 0 0,-1 1-1,1-1 1,-1 0 0,1 0 0,0 0-1,-1 1 1,1-1 0,0 0-1,-1 0 1,1 0 0,0 0 0,-1 0-1,2 0 1,27 0 58,-21 0-29,-1 0-11,10 1 15,-1-2 0,1 1 0,-1-2 0,0 0 1,30-8-1,-42 8-35,0 1 0,-1-1 0,1 0 1,0 0-1,-1 0 0,1-1 1,-1 1-1,0-1 0,0 1 0,0-1 1,0 0-1,0-1 0,-1 1 1,0 0-1,1-1 0,-1 1 0,0-1 1,-1 0-1,1 0 0,0 0 1,-1 0-1,0 0 0,0 0 1,-1 0-1,1 0 0,-1 0 0,1 0 1,-2-8-1,1-25-1528,0 21-8413,0 16 4320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43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0 12470,'0'0'2609,"0"0"-176,0 0-808,0 0-659,0 0-438,-19 6-347,-55 19-127,55-13-125,22-3-113,20 0-103,-22-9 287,45 10-232,-29-8 196,-1 1-1,1 1 1,-1 1 0,0 0-1,0 1 1,0 1-1,20 12 1,-35-18 34,0-1 0,0 1 0,0-1 0,0 1 0,0 0 0,0 0 0,0 0 0,0-1 0,0 1 0,0 0 0,-1 0 0,1 0 0,0 0-1,-1 0 1,1 1 0,-1-1 0,1 0 0,-1 0 0,1 0 0,-1 0 0,0 1 0,0-1 0,1 0 0,-1 0 0,0 3 0,-1-2 4,0-1 1,0 1-1,1-1 1,-1 0-1,0 1 0,0-1 1,-1 0-1,1 1 1,0-1-1,0 0 1,-1 0-1,1 0 0,0 0 1,-1 0-1,1 0 1,-2 0-1,-8 4 72,0 0-1,-1-1 1,-20 4 0,-148 20 1152,136-24-4013,68-5-2445,0-6-3609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44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9380,'0'0'2948,"0"0"-379,0 0-282,0 0-798,0 0-689,-15 17-285,-48 54-78,61-70-390,1 1 0,-1-1 0,0 1 0,1 0 0,0-1 0,-1 1 0,1 0 0,0 0 0,0 0 0,0 0-1,0 0 1,1 0 0,-1 0 0,0 0 0,1 0 0,-1 0 0,1 1 0,0-1 0,0 0 0,0 0 0,0 1 0,0-1-1,0 0 1,1 3 0,1 5 248,-1-9-289,-1 1 1,1-2 0,0 1-1,-1 0 1,1 0 0,0 0-1,0 0 1,0 0 0,0 0 0,0-1-1,0 1 1,0 0 0,0-1-1,0 1 1,0-1 0,0 1-1,0-1 1,0 0 0,0 1-1,0-1 1,0 0 0,1 0-1,1 0 1,33 4 75,-11-3-96,5-1 15,-1-1 0,44-6-1,-64 5-100,0 0-1,0 0 0,0-1 1,0 0-1,-1-1 0,1 0 1,-1 0-1,0-1 0,0 0 1,-1-1-1,1 1 1,7-9-1,-13 12-106,1-1 0,-1 0 0,1 0 1,-1 0-1,0 0 0,0 0 0,0-1 0,-1 1 0,3-6 1,-2-10-6197,-2 13-3140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44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206 223 2417</inkml:trace>
  <inkml:trace contextRef="#ctx0" brushRef="#br0" timeOffset="1">206 223 2417,'-206'-101'7123,"206"93"-4305,24-2-945,29-1-65,12-2-399,5-3-641,-5 0-464,6 0-95,-12 3-177,-7 2-32,-16 6-48,-24 2-721,-12 3-1328,0 0-1152,0 0-3042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31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5090,'0'0'2692,"0"0"-744,0 0-398,0 0-179,0 0-216,27-9-138,8-4-674,-7 3 7,-1 1 1,2 1-1,49-7 1,-15 2 456,11-1-250,-23 10-7081,-51 4-610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45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9172,'0'0'4242,"0"0"-1873,0 0-624,0 0-1105,0 0-496,0 0-144,289-38-608,-248 30-1569,-35 6-1553,-6 2-3617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45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10581,'0'0'2937,"0"0"-429,0 0-560,0 0-812,0 0-546,-26 8-337,-76 27-218,101-35-39,-1 0 0,1 1 1,0-1-1,-1 0 0,1 1 1,0-1-1,0 1 0,-1-1 1,1 1-1,0-1 0,0 1 1,0 0-1,0 0 0,0 0 1,0 0-1,0-1 0,0 1 1,0 1-1,0-1 0,-1 2 1,15 1-164,-10-3 112,20 4-98,12 3-62,0 1 1,0 2-1,-1 1 0,-1 1 1,55 31-1,-86-42 218,0-1-1,1 1 1,-1-1-1,0 1 1,0 0-1,-1 0 1,1 0-1,0 0 1,0 0-1,-1 0 1,0 0-1,1 0 0,-1 1 1,0-1-1,0 1 1,0-1-1,0 1 1,-1-1-1,1 1 1,-1-1-1,1 1 1,-1 0-1,0-1 1,0 1-1,0 0 1,-1 3-1,1-5 33,-1 1-1,1 0 1,-1-1 0,0 0-1,0 1 1,0-1 0,0 1-1,0-1 1,0 0 0,0 0-1,0 1 1,0-1 0,-1 0-1,1 0 1,0 0 0,-1-1-1,1 1 1,-1 0 0,1 0-1,-1-1 1,1 1 0,-1-1-1,1 1 1,-4 0 0,-48 10 538,44-10-444,-40 7 568,-92 1 1,140-9-723,1 0 1,-1 1-1,1-1 0,0 0 0,-1 0 1,1 0-1,-1 0 0,1 0 0,-1 0 1,1 0-1,-1 0 0,1 0 0,-1 0 1,1 0-1,-1 0 0,1 0 0,-1 0 0,1 0 1,0 0-1,-1 0 0,1-1 0,-1 1 1,1 0-1,-1 0 0,1 0 0,0-1 1,-1 1-1,1 0 0,0-1 0,-1 1 1,1 0-1,0-1 0,-1 1 0,1-1 1,0 1-1,0 0 0,-1-1 0,1 1 1,0-1-1,0 1 0,0-1 0,0 1 1,-1-1-1,1 1 0,0 0 0,0-1 1,0 1-1,0-1 0,0 1 0,0-1 1,0 1-1,1-1 0,-1 0 0,0-5-908,0-7-3413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4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8052,'0'0'2459,"0"0"-394,0 0-608,0 0-448,0 0-297,0 0-136,0 30 1585,14 145 842,-12-151-2770,-1 25-51,9-50-2203,-7-1-1617,2-5-2047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48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5491,'0'0'4743,"0"0"-2003,0 0-688,0 0-286,0 0-456,41-7-259,9-1-739,195-25 1070,-158 25-812,192-29-33,-274 35-579,-6 1-7754,1 1 323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48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2401,'0'0'6232,"0"0"-2894,0 0-860,0 0-205,0 0-672,7 17-488,62 120 682,-57-115-1612,-8-15-70,-1 0 1,1 0-1,1 0 1,-1-1-1,7 7 0,-9-11-184,0 0 0,1-1-1,-1 1 1,1 0 0,0-1-1,-1 1 1,1-1 0,0 0-1,0 0 1,0 0 0,0 0-1,0-1 1,0 1 0,0-1-1,0 0 1,5 0 0,7 1-1176,4 0-835,-6-3-2959,-7 0-1244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48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7940,'0'0'3857,"0"0"-1888,0 0 336,0 0-544,0 0-1041,0 0-239,83 0-113,-36 0-96,-6 0-176,6-8-32,-12-5-64,1-1-112,-7 1-784,-29 8-2066,0 0-3505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49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6179,'0'0'4981,"0"0"-2215,0 0-575,0 0-422,0 0-550,-2 10-275,0-1-781,-7 48 976,9-53-1043,0 1 0,0-1 0,0 0 0,0 0 0,1 0 0,0 1 0,0-1 0,0 0 0,0 0 1,1 0-1,-1 0 0,1 0 0,3 4 0,3 3 79,-5-5-101,1 1 0,1-1 0,-1-1 0,1 1 0,0-1 0,0 1 0,1-1 0,-1-1 0,1 1 0,0-1 1,0 0-1,1 0 0,-1-1 0,15 5 0,-19-7-411,-2-1-684,0 0-1002,0-1-2709,0-4-5486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49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8820,'0'0'3298,"0"0"-617,0 0-464,0 0-779,0 0-576,6 5-204,3 7-340,0-1-1,-1 1 0,0 1 0,-1 0 0,6 14 0,21 36 640,-29-57-921,0 0-1,0 0 0,0-1 1,0 0-1,1 0 0,0 0 1,0-1-1,0 1 0,1-2 0,-1 1 1,1-1-1,0 0 0,0 0 1,0-1-1,1 0 0,-1 0 1,0 0-1,10 0 0,9 0 26,1-1-1,-1-1 0,48-6 1,-63 5-228,0-1 0,1 0 1,-1-1-1,0 0 0,-1-1 0,1 0 1,-1 0-1,1-1 0,-1-1 0,-1 0 1,14-10-1,-22 15-117,5-6-473,-5 1-3383,-1 4-2052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49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11173,'0'0'2849,"0"0"-544,0 0-912,0 0-673,0 0-399,323-61-209,-270 53-64,-11 3-48,-19 5-64,-5 0-305,-18 0-655,0 0-689,0 0-592,0 0-2017,0 0-3361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5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8260,'0'0'4098,"0"0"-2402,0 0 113,0 0-384,0 0-785,0 0-416,329 0-144,-264 0-80,-12 0 0,-18 0-576,-35-3-2593,0-2-6740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32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7395,'-118'130'2145,"118"-122"-464,0 0-32,0-5-593,0 2-239,0-2-1,0-3-64,35 0-47,13 0-81,4 0-128,13 0-192,0-14-304,0 1-512,-12 0-1089,-47 10-1392,-6 3-2818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51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3 4930,'0'0'1566,"0"0"155,0 0-96,0 0-182,0 0-112,0 0-50,9-3 2433,-53 3-2705,-128 4 21,144-1-972,1 1 0,1 1 0,-1 1 0,-34 13 0,58-18-45,-21 7 143,1 2 0,0 0 1,-38 25-1,56-32-121,0 1 0,0 0 1,0 0-1,0 0 0,1 0 0,0 1 0,0 0 0,0 0 0,1 0 1,0 0-1,0 0 0,0 1 0,0-1 0,1 1 0,0 0 1,0 0-1,0 0 0,1 0 0,0 0 0,0 12 0,0-16-23,1 0-1,0 0 0,0 0 1,0 0-1,0 0 0,0 0 1,0 0-1,1 0 0,-1 0 1,1 0-1,-1 0 0,1 0 1,0 0-1,0 0 0,0 0 1,0 0-1,0-1 0,0 1 0,0 0 1,1-1-1,-1 1 0,0-1 1,1 1-1,-1-1 0,1 0 1,0 1-1,0-1 0,-1 0 1,1 0-1,0 0 0,0-1 1,0 1-1,0 0 0,0-1 1,0 1-1,4 0 0,30 8 112,0-1-1,1-1 0,51 2 1,114-6 77,-127-4-188,-64 1-185,0 0 1,0-1-1,0 0 1,0-1-1,0 0 1,-1-1-1,1-1 1,-1 1-1,0-1 1,0-1-1,10-6 1,-15 3-2229,-5 2-2823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51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11 3394,'0'0'4041,"0"0"-1880,0 0-915,0 0-61,0 0 109,-30 1-144,-99 4-99,123-5-955,0 0 0,0 1 0,-1 0 1,1 0-1,0 0 0,0 1 0,0 0 0,0 0 1,1 1-1,-1-1 0,1 1 0,-1 0 0,1 1 1,0 0-1,-9 7 0,11-7 6,1 1 0,-1-1-1,1 1 1,-1 0 0,1 0 0,1 0-1,-1 0 1,1 0 0,0 0-1,0 0 1,0 0 0,1 1 0,-1-1-1,2 7 1,-1-10-87,1-1 1,-1 1-1,1-1 0,-1 1 0,1-1 0,0 1 0,0-1 1,0 0-1,0 1 0,0-1 0,0 0 0,0 0 0,0 1 1,0-1-1,1 0 0,-1 0 0,0 0 0,1-1 1,-1 1-1,1 0 0,-1-1 0,1 1 0,-1 0 0,1-1 1,-1 0-1,1 1 0,2-1 0,58 10 106,-45-9-61,24 5-53,1-2 1,0-2-1,0-2 1,52-6-1,-90 5-21,0 1 0,1-1 0,-1 0 0,0 0 0,1-1 0,-1 1 0,0-1 0,0 0-1,0 0 1,0 0 0,0 0 0,-1-1 0,1 0 0,-1 0 0,0 0 0,7-7 0,-8 5 25,1 0 0,-1 0-1,1-1 1,-1 1 0,-1-1 0,1 0 0,-1 1-1,0-1 1,0 0 0,-1 0 0,0-11 0,0 15-4,-1 0 1,1-1 0,0 1-1,-1 0 1,0 0-1,1 0 1,-1 0 0,0 0-1,0 0 1,0 0-1,0 0 1,0 0 0,-1 0-1,1 1 1,0-1 0,-1 0-1,0 1 1,1-1-1,-4-1 1,-40-22-3971,43 24 3583,1 1-3577,1 0-2790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5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0 32 3634</inkml:trace>
  <inkml:trace contextRef="#ctx0" brushRef="#br0" timeOffset="1">0 32 3634,'353'-31'7203,"-347"31"-4882,6 0-608,6 18-128,5 3-849,1 3-416,-1 0-144,1-3-112,-6-7 0,-7-4 0,-5-5-16,0-2-32,0-3-16,-6 0-368,0 0-1713,0 0-1601,0 0-3969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52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6291,'0'0'5013,"0"0"-2177,0 0-737,0 0-722,0 0-619,39-6-358,128-21-256,-138 23-114,0 0 1,56 2-1,-48 3-12,-35-1-14,0 0 0,0 0 0,0 0 0,0 0 0,1 0 0,-1 1 0,0-1 0,0 1 0,0 0 0,0-1-1,0 1 1,0 0 0,0 0 0,0 0 0,-1 0 0,1 0 0,0 1 0,-1-1 0,1 1 0,-1-1 0,1 1 0,-1-1-1,1 1 1,-1 0 0,0 0 0,0-1 0,0 1 0,0 0 0,0 0 0,0 3 0,1 4 71,0 1 1,-1-1-1,-1 0 1,1 0-1,-3 17 1,2-2 80,-1-21-146,0 0 0,0 1-1,0-1 1,0 0 0,0 0 0,0 0-1,-1 0 1,0 0 0,1 0-1,-1 0 1,-1 0 0,1-1-1,0 1 1,0-1 0,-1 1-1,0-1 1,1 0 0,-1 0 0,0 0-1,0 0 1,0-1 0,0 1-1,0-1 1,0 0 0,-1 0-1,-2 1 1,-17 5 54,0 0 1,-38 4-1,42-8 52,-20 2-196,14-4-5568,23-1-69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52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3570,'0'0'3572,"0"0"-1224,0 0-596,0 0-65,0 0-308,-16 7-280,-49 24-74,62-30-867,0 2 1,0-1-1,1 0 1,-1 0 0,0 1-1,1 0 1,0-1-1,-1 1 1,1 0 0,0 0-1,0 0 1,1 1 0,-1-1-1,1 0 1,0 1-1,0-1 1,0 0 0,0 1-1,0 0 1,1-1 0,-1 1-1,1-1 1,0 1-1,0 0 1,1-1 0,0 8-1,0 3 556,-1-12-675,1-1-1,-1 1 0,1 0 0,-1-1 0,1 1 1,-1-1-1,1 0 0,0 1 0,0-1 0,0 1 1,0-1-1,0 0 0,0 0 0,0 0 0,0 1 1,1-1-1,-1 0 0,0 0 0,1-1 0,-1 1 1,1 0-1,-1 0 0,1-1 0,-1 1 0,3 0 1,49 13 246,-35-11-123,20 5-113,0-3 0,0-1 0,0-1-1,45-4 1,-35 1-826,-48 0 744,0 0 1,1 0 0,-1 0-1,1 0 1,-1 0 0,0 0 0,1 0-1,-1 0 1,1 0 0,-1 0-1,0 0 1,1 0 0,-1 0 0,1-1-1,-1 1 1,0 0 0,1 0-1,-1 0 1,0 0 0,1-1-1,-1 1 1,0 0 0,1-1 0,-1 1-1,0 0 1,1 0 0,-1-1-1,0 1 1,0 0 0,0-1 0,1 1-1,-1-1 1,0 1 0,0 0-1,0-1 1,0 1 0,0-1 0,0 1-1,0-1 1,1-8-3127,-2 2-1432,1 0-6654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53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119 117 9492</inkml:trace>
  <inkml:trace contextRef="#ctx0" brushRef="#br0" timeOffset="1">119 117 9492,'-98'-6'1681,"78"0"-228,20-3-513,16-5-19,23-3-424,1 3 0,0 1 1,1 2-1,1 2 0,-1 2 1,63-4-1,-85 12-265,-5-1-828,-4-1-3674,-10 1 426,0 3-1452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53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5843,'0'0'4706,"0"0"-1857,0 0-432,0 0-704,0 0-656,0 0-465,176 26-320,-141-26-272,7 0 0,-1 0-1057,-41 0-2464,6 0-3394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5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9140,'0'0'3522,"0"0"-1025,0 0-112,0 0-1120,0 0-529,0 0-336,-47 96-160,47-88-96,0 0-128,0-3-16,0-3-32,0 1-192,0 2-144,0 1-817,-6-1-2176,-6-5-65,1 0-2160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54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64 7924,'-255'67'2964,"204"-55"-395,51-12-2437,0-1 0,0 1 0,1 0 0,-1-1 0,0 1 0,0-1 0,1 1 0,-1 0 0,0-1 0,0 1 0,1-1 0,-1 1 0,0 0 0,1 0 0,-1-1 0,1 1 0,-1 0 0,0 0 0,1-1 0,-1 1 0,1 0 0,-1 0 0,1 0 0,-1 0 0,1-1 0,-1 1 0,1 0 0,-1 0 0,0 0 0,2 0 0,501-96 2564,-361 74-2436,-23 6-4523,-133 16 4454,-1 2 0,1 0 0,0 0 0,0 1-1,0 1 1,0 0 0,0 1 0,1 1 0,0 0 0,-22 14 0,33-18-119,0 0-1,0 0 1,1 0 0,-1 0 0,0 1-1,1-1 1,0 1 0,-1-1 0,1 1-1,0 0 1,0-1 0,0 1 0,1 0 0,-1 0-1,1-1 1,-1 6 0,3 48 686,-1-46-650,-1-7-78,1 0 0,0 0 0,0 0 0,0 0 0,0 0 0,1 0 0,-1 0 0,1 0 0,0-1 0,0 1-1,0 0 1,0-1 0,0 1 0,1-1 0,-1 0 0,0 0 0,1 0 0,0 0 0,0-1 0,-1 1 0,1-1 0,5 3 0,8 2 30,0 0 1,34 7-1,-40-11-34,38 6 40,0-2 0,0-2-1,75-4 1,-63 0-38,-46 0-20,0-1 1,0-1-1,-1 0 0,1-1 0,0 0 0,-1-1 0,14-6 0,-20 7-14,1 0-1,-1-1 0,0 0 0,0 0 1,0-1-1,0 0 0,-1 0 0,0-1 1,0 0-1,-1 0 0,1 0 0,-1-1 1,5-7-1,-9 9-8,1 1 0,0-1 0,-1 1 1,0-1-1,0 0 0,-1 1 0,1-1 0,-1 0 0,0 0 1,0-5-1,-1-1-182,-2 9 51,-1 1 0,0 1 1,0-1-1,0 0 0,0 1 0,1 0 1,-1 0-1,-8 1 0,7-1-148,-11 0-554,-5 0-896,6 0-3908,14 0-2523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55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91 11573,'0'0'2431,"0"0"146,0 0-715,0 0-813,-2 24-486,-1 8-394,-4 83 465,8-113-622,-1 0 0,0 1 1,1-1-1,-1 0 1,1 0-1,0 0 1,0 0-1,0 0 1,0 0-1,0 0 1,0-1-1,1 1 1,-1 0-1,0-1 1,1 1-1,0-1 1,-1 1-1,1-1 1,0 0-1,-1 1 1,1-1-1,0 0 0,0 0 1,0 0-1,0-1 1,0 1-1,0 0 1,1-1-1,-1 1 1,0-1-1,0 0 1,0 0-1,3 0 1,14 2 39,0-2 0,0 0 0,19-3 0,-19 2-20,-1-1-23,-1-1 0,1-1 1,-1 0-1,0-1 0,0-1 1,0 0-1,-1-1 0,16-10 1,20-14 359,50-41 1,31-18 261,-114 79-723,-2 1-609,0 0 1,1 2-1,23-9 0,-37 16-378,-1 1-5317,-3 0-1024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32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4066,'0'0'3700,"0"0"-1165,0 0-468,0 0-415,0 0-316,0 0-1254,0 0 0,1 0 0,-1 0 0,0 0 0,1 0 0,-1 0 0,0 0 0,0 0 0,1 0 0,-1 0 0,0 0 0,0 0 0,1 0 0,-1 0 0,0 1 0,0-1 0,0 0 0,1 0 0,-1 0 0,0 0 0,0 1 0,0-1 0,0 0 0,1 0 0,-1 0 0,0 1 0,0-1 0,0 0 0,0 0 0,0 1 0,0-1 0,0 0 0,0 0 0,1 1 0,-1-1 0,0 0 0,0 0 0,0 1 0,0-1 0,0 0 0,0 0 0,-1 1 0,1-1 0,0 0 0,0 0 0,0 1 0,0-1-1,0 245 960,0-244-1025,0-1 11,0 0 2,2-23 214,3 9-193,0 1 0,1 0 0,0 1 0,1-1 0,1 1 0,0 0 0,0 1 0,1 0 0,19-17 0,-11 10 52,27-39 0,-44 57-89,0-1 1,0 1-1,0 0 0,1 0 0,-1-1 0,0 1 1,0 0-1,0 0 0,1 0 0,-1-1 0,0 1 1,0 0-1,0 0 0,1 0 0,-1 0 0,0-1 1,0 1-1,1 0 0,-1 0 0,0 0 0,1 0 1,-1 0-1,0 0 0,0 0 0,1 0 0,-1 0 1,0 0-1,0 0 0,1 0 0,-1 0 0,0 0 1,1 0-1,-1 0 0,0 0 0,0 0 0,1 1 1,-1-1-1,0 0 0,0 0 0,1 0 1,-1 0-1,0 1 0,0-1 0,0 0 0,1 0 1,-1 0-1,0 1 0,0-1 0,0 0 0,0 0 1,0 1-1,1-1 0,-1 0 0,14 24 101,-13-21-116,0 0 1,0 0-1,0 0 1,1 0-1,0-1 0,-1 1 1,1 0-1,0-1 1,0 1-1,1-1 0,-1 0 1,0 0-1,1 0 1,4 3-1,1-3-18,1-1 0,-1 1 0,1-2 0,-1 1-1,1-1 1,-1-1 0,1 1 0,0-1 0,-1-1 0,0 0-1,1 0 1,-1-1 0,0 1 0,0-2 0,0 1 0,-1-1-1,13-8 1,-6 0 33,0 1 26,0 0 0,0-2 0,-1 1 0,16-22 0,-29 34-27,0 0-1,0-1 1,0 1-1,0 0 1,0 0-1,0 0 1,0-1-1,0 1 1,0 0-1,0 0 1,0 0-1,0 0 1,1-1-1,-1 1 1,0 0-1,0 0 1,0 0-1,0 0 0,0 0 1,1-1-1,-1 1 1,0 0-1,0 0 1,0 0-1,0 0 1,0 0-1,1 0 1,-1 0-1,0 0 1,0 0-1,0 0 1,1 0-1,-1-1 1,0 1-1,0 0 1,0 0-1,1 0 1,-1 1-1,0-1 1,0 0-1,0 0 0,1 0 1,-1 0-1,0 0 1,0 0-1,0 0 1,0 0-1,1 0 1,-1 0-1,0 0 1,0 0-1,0 1 1,0-1-1,0 0 1,1 0-1,-1 0 1,0 0-1,0 0 1,0 1-1,4 18 167,-3 38-303,-1-46 210,0-4-75,1 0-1,0 0 1,1 1-1,-1-2 0,2 1 1,-1 0-1,1 0 1,0-1-1,0 1 0,0-1 1,1 0-1,0 0 1,1 0-1,-1-1 0,9 8 1,-6-5-15,0 0 0,-1 0 1,0 1-1,0 0 0,-1 0 1,5 11-1,-9-7-623,-1-11-4987,0-2 407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55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3442,'0'0'7811,"0"0"-4914,0 0 145,0 0-945,0 0-817,0 0-431,6 103-209,24-87-240,5-5-192,-5-6-96,-1-5-112,0 0 0,-11 0-544,0 0-945,-18 0-1920,0 0-6612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5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10341,'0'0'1977,"0"0"101,0 0-131,0 0-781,0 0-509,0 23-121,0 121 560,1-144-1078,-1 1 1,0 0-1,1-1 0,-1 1 0,0-1 0,1 1 0,-1-1 0,1 1 0,-1-1 0,1 1 0,0-1 1,-1 1-1,1-1 0,-1 0 0,1 1 0,0-1 0,-1 0 0,1 0 0,0 0 0,-1 1 0,1-1 1,0 0-1,0 0 0,-1 0 0,1 0 0,0 0 0,-1 0 0,2 0 0,30 0 120,-21-1-80,65 1-81,0-4 1,129-24 0,-147 19-220,-37 6 86,-1 0-1,0-1 1,0-1-1,21-8 1,-40 13 99,-1-1 1,1 1 0,0 0 0,0-1-1,-1 1 1,1-1 0,0 1 0,0-1-1,-1 1 1,1-1 0,0 1 0,-1-1 0,1 0-1,-1 1 1,1-1 0,-1 0 0,1 0-1,-1 1 1,0-1 0,1 0 0,-1 0 0,1 0-1,-1-9-6264,0 5-3187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56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9316,'0'0'2850,"0"0"-1106,0 0 17,0 0-640,0 0-641,0 0-128,153-95-224,-83 79-80,-5 3-32,-12 2-16,-12 3 0,-17 6-16,-18 2-224,-6 0-977,0 0-495,0 0-1026,0 0-2496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5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8596,'17'43'3201,"-17"-41"-864,18-2-352,35 0-592,12 0-481,-1 0-559,7-8-353,-12 0-160,-6-2-1537,-47 7-2657,-6-2-5107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5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7812,'0'0'2491,"0"0"63,0 0-506,0 0-618,0 0-469,-2 14-385,-1 2-427,-4 41 447,9-56-564,-1-1 0,0 1 0,0-1 0,0 1 0,1-1 1,-1 1-1,0-1 0,0 0 0,1 0 0,-1 0 1,0 0-1,1 0 0,-1 0 0,0 0 0,2-1 1,2 1 38,266-13 363,7 0-641,-236 14 128,-28 1-319,-1-1 1,1-1-1,0-1 0,0 0 1,25-5-1,-30-3-2441,-8 3-1282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57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8308,'0'0'448,"0"0"961,0 0-545,0 0-320,0 0 33,0 0 31,118-77 0,-77 69-96,6 3 81,12-3 31,0 0-192,-6 3-272,-6-1-160,-18 6-32,-5-2-160,-7-1-912,-17 3-1266,0 0-2560</inkml:trace>
  <inkml:trace contextRef="#ctx0" brushRef="#br0" timeOffset="1">83 196 8068,'0'0'2769,"0"0"-576,0 0-480,0 0-609,0 0-912,0 0-192,354-37-48,-301 24-864,-48 10-1361,-5-2-4002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58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10069,'0'0'2443,"0"0"-372,0 0-343,0 0-660,0 0-628,19 15-240,60 50-51,-70-58-101,-1 0 0,2-1 0,-1 0 0,1-1-1,0 0 1,0 0 0,0-1 0,0 0 0,1-1 0,0 0 0,0-1-1,0 0 1,0-1 0,0 0 0,0-1 0,18-1 0,-9 1-77,-18-42-190,-2 39 227,-1 0 0,0 1 0,1-1 0,-1 1 0,0-1 0,0 1 0,-1-1 0,1 1 0,0-1 0,-1 1 0,1 0 0,-1 0 0,0 0 0,0 0 0,0 0 0,0 0 0,-3-2 0,2 3 42,1-1 0,-1-1 1,1 1-1,0 0 0,0-1 1,0 1-1,0-1 0,0 0 0,0 1 1,0-1-1,1 0 0,0 0 0,-1 0 1,1 0-1,0 0 0,1-1 1,-1 1-1,0-4 0,1 6-44,1 0 1,-1 0-1,0-1 0,1 1 0,-1 0 0,1 0 1,-1 0-1,1 0 0,-1 0 0,1 0 0,0 0 1,0 0-1,-1 0 0,1 0 0,0 0 1,0 1-1,0-1 0,0 0 0,0 1 0,0-1 1,0 0-1,0 1 0,0-1 0,0 1 1,1 0-1,-1-1 0,1 1 0,43-9-111,-30 7 103,-6 0 8,39-7 91,0 2 1,52-1 0,-99 8-24,-1 4-52,0 2-21,0-4 3,0 1 1,0-1 0,0 1-1,0 0 1,0-1 0,0 1-1,0-1 1,-1 1 0,0-1-1,1 1 1,-1-1 0,0 1 0,0-1-1,0 0 1,0 1 0,-1-1-1,1 0 1,-1 0 0,1 0-1,-1 0 1,0 0 0,0 0-1,0-1 1,0 1 0,-4 2-1,-13 7 118,0-1 0,-1-1-1,-1-1 1,1-1-1,-31 6 1,-18-5-5595,69-8-4743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59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14 5234,'0'0'3165,"0"0"-1077,0 0-433,0 0-321,0 0-353,0 0-172,-9-3-9,-7 0-599,1 0 0,-1 1 0,0 0 0,-1 2 0,1 0 0,0 0 0,0 2 0,0 0 0,0 0 0,1 2 0,-1 0 1,1 1-1,-27 12 0,25-9-64,-1 0 0,2 2 0,-1 0 0,1 1 0,1 0 1,0 1-1,0 1 0,2 1 0,-1 0 0,2 0 1,-20 30-1,26-32-85,1 0 1,0 0-1,1 1 0,1 0 1,0 0-1,0 0 0,1 0 1,1 0-1,0 0 1,2 22-1,-1-30-39,1 0 1,-1 0-1,1 0 1,0 0-1,0 0 1,0 0-1,1 0 1,0-1-1,0 1 1,0-1-1,0 1 0,1-1 1,-1 0-1,1 0 1,0 0-1,5 5 1,-1-3-9,0 0 1,1 0-1,0 0 1,0-1-1,0-1 1,0 1-1,1-1 0,10 3 1,6 1-18,1-2 1,0 0-1,0-2 0,0-1 1,39 0-1,-46-2 4,5-1-41,-1-1 1,37-5-1,-54 5 24,-1 0-1,1 0 0,-1-1 0,0 0 1,1 0-1,-1 0 0,0 0 0,0-1 1,0 0-1,-1 0 0,1 0 0,-1-1 1,0 0-1,0 0 0,7-8 0,-9 9-18,-1 0-1,1-1 1,-1 1-1,0 0 0,0-1 1,0 1-1,-1 0 0,1-1 1,-1 1-1,0-1 0,0 1 1,-1-7-1,1-1-199,0 10 236,-1 0 0,0 0 0,1 0 1,-1 0-1,0 0 0,0 1 0,0-1 0,1 0 0,-1 1 0,0-1 0,0 0 1,0 1-1,0-1 0,0 1 0,0-1 0,0 1 0,0 0 0,-1-1 0,1 1 0,0 0 1,0 0-1,0 0 0,-2 0 0,-39-5 80,31 4-75,-31 0 42,31 1 46,0 0-1,0 0 0,0-1 1,0-1-1,0 0 0,-15-4 1,25 5 91,1 1-141,1-1 0,-1 0 0,0 1 0,0-1 0,1 1 0,-1-1 0,0 1 0,1 0 0,-1-1 0,0 1 0,1-1 0,-1 1 0,1 0 0,-1-1 0,1 1 0,-1 0 1,1-1-1,-1 1 0,1 0 0,-1 0 0,1-1 0,-1 1 0,1 0 0,0 0 0,-1 0 0,1 0 0,-1 0 0,1 0 0,-1 0 0,1 0 0,0 0 0,-1 0 0,1 0 0,-1 0 0,1 0 0,0 1 0,368-67 1214,-112 17-3365,-247 48 1319,-6 1-3916,-2 0 1838,-2 0-9760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1:00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 3842,'0'0'3956,"0"0"-1584,0 0-238,0 0-413,0 0-515,0 0-472,-20 8 21,-63 27 146,79-33-830,0 0-1,0 1 1,0-1-1,1 1 0,-1 0 1,1 0-1,-1 0 1,1 0-1,0 1 0,1-1 1,-1 1-1,0 0 1,1 0-1,0 0 0,0 0 1,0 0-1,1 0 1,-1 0-1,1 1 0,0-1 1,0 1-1,0-1 1,1 1-1,0-1 0,0 1 1,0-1-1,0 1 1,1-1-1,-1 1 0,3 5 1,-3-9-65,0 0 1,0 0-1,0 0 0,1 0 1,-1 0-1,0 0 1,1 0-1,-1 0 0,1 0 1,-1 0-1,1 0 1,-1 0-1,1 0 0,-1 0 1,1-1-1,0 1 1,0 0-1,-1 0 0,1-1 1,0 1-1,0-1 1,0 1-1,0-1 0,1 1 1,9 4 7,0 0 1,1-2-1,0 1 0,0-2 1,0 1-1,0-2 1,14 1-1,99-1-15,-70-2-14,-38 1-10,-1 0 0,1-1 0,0-1 0,-1-1 0,0 0 1,25-9-1,-36 11 46,-1-1 0,0 0 0,0 0 1,0-1-1,0 1 0,0-1 0,0 0 0,0 0 0,-1 0 0,0 0 1,1-1-1,-1 1 0,0-1 0,-1 0 0,1 0 0,-1 0 1,0 0-1,0 0 0,0 0 0,0-1 0,-1 1 0,1-1 1,-1 1-1,0-1 0,-1 0 0,1 1 0,-1-8 0,0 10 4,0-1 0,0 1-1,0-1 1,0 1-1,0-1 1,-1 1-1,1-1 1,-1 1-1,0-1 1,0 1 0,0 0-1,0-1 1,0 1-1,0 0 1,-1 0-1,1 0 1,-1 0 0,1 0-1,-1 0 1,0 0-1,0 0 1,0 1-1,0-1 1,0 1 0,0 0-1,0-1 1,-3 0-1,-16-13-391,20 15 208,1-1 0,-1 1 1,1 0-1,-1-1 1,0 1-1,1-1 1,-1 1-1,1-1 1,-1 0-1,1 1 0,0-1 1,-1 1-1,1-1 1,0 0-1,-1 1 1,1-1-1,0 0 1,0 0-1,-1 1 1,1-2-1,0-1-4795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1:00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12470,'0'0'3409,"0"0"-736,0 0-1072,0 0-416,0 0-337,0 0-400,0 151-127,0-127-145,0-8-112,0-6-32,12-5-32,-6-5-144,-6 0-641,0 0-751,0 0-1826,0 0-6354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33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0 5891,'0'0'2796,"0"0"-406,0 0-477,0 0-608,0 0-182,-51 5-192,-164 20-112,202-24-713,0 1 1,0 0 0,0 1-1,1 0 1,-1 2 0,1-1-1,0 1 1,0 1 0,-16 10-1,7-3 100,4-3 87,0 0 0,-28 23 0,42-30-234,-1 0-1,1 1 1,0-1-1,-1 1 1,2-1-1,-1 1 1,0 0-1,1 0 1,0 0-1,0 0 1,0 1-1,0-1 1,1 1-1,-1-1 1,1 1-1,1-1 0,-2 8 1,1 2 81,3 10 166,-2-23-302,1 0 0,-1 0 0,1-1 0,-1 1 0,1 0 0,-1-1 0,1 1 1,0-1-1,-1 1 0,1-1 0,0 1 0,-1-1 0,1 1 0,0-1 0,0 0 0,0 1 0,-1-1 0,1 0 0,0 0 1,0 1-1,0-1 0,0 0 0,-1 0 0,1 0 0,0 0 0,0 0 0,1 0 0,33 0-43,1-2-1,60-10 0,-83 9 17,0 0 0,0-1 0,-1 0 0,1-1 0,-1-1-1,0 1 1,0-2 0,0 0 0,-1 0 0,17-15 0,-25 18 28,0 0 1,1 0-1,-1 0 1,-1 0-1,1-1 0,-1 1 1,0-1-1,0 0 1,0 1-1,0-1 1,-1 0-1,0 0 1,0 0-1,0 0 1,-1 0-1,0 0 1,0 0-1,0-1 0,-1-5 1,1 8 10,0 1 6,0 1 1,-1 0-1,1-1 0,-1 1 0,1 0 1,-1-1-1,1 1 0,-1 0 0,0 0 1,0-1-1,0 1 0,1 0 0,-1 0 0,0 0 1,0 0-1,0 0 0,-1 0 0,1 1 1,0-1-1,0 0 0,0 0 0,-1 1 1,1-1-1,0 1 0,-1-1 0,1 1 1,0 0-1,-1-1 0,1 1 0,-3 0 1,0-1-109,-1 0 0,0 1 0,0 0 0,0 0 1,0 0-1,0 0 0,0 1 0,-5 1 0,9-1-56,0-1 0,1 0-1,-1 1 1,1-1-1,-1 1 1,1-1-1,-1 1 1,1 0-1,-1-1 1,1 1-1,0-1 1,-1 1-1,1 0 1,0-1-1,-1 1 1,1 0 0,0-1-1,0 1 1,0 0-1,0-1 1,0 1-1,0 0 1,0 0-1,0-1 1,0 1-1,0 0 1,0-1-1,0 1 1,1 1 0,-1 3-4261,0-2-4080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1:01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5058,'0'0'6486,"0"0"-3567,0 0-1009,0 0-678,0 0-607,-5 17-380,-14 56-111,13-42 111,7-26-58,-1-4-91,0-1-46,0-14 17,0-64 248,0 77-54,20 2 268,-14 0-535,1 1 0,0 0 0,-1 0 0,1 1 1,-1 0-1,0 0 0,0 0 0,0 1 0,10 8 1,24 14 4,60 21 158,194 63 1,-264-103-128,0 0 0,0-2 0,1-2 1,-1-1-1,39-1 0,-66-1-12,0 0-1,1 0 0,-1 0 1,1 0-1,-1 0 0,0-1 1,1 1-1,-1-1 1,0 0-1,0 0 0,1-1 1,-1 1-1,0-1 0,0 1 1,0-1-1,-1 0 1,1 0-1,0 0 0,4-5 1,-5 3 28,1-1 1,-1 1 0,0-1 0,-1 0-1,1 0 1,-1 0 0,0 0 0,0 0-1,0 0 1,-1 0 0,0 0 0,0-8-1,0 7-25,0 0 0,0-1-1,-1 1 1,1 0 0,-2 0-1,1 0 1,-1 0-1,1 0 1,-2 0 0,1 0-1,-1 0 1,0 1 0,0 0-1,0-1 1,-1 1 0,1 0-1,-1 0 1,-1 1 0,1-1-1,-1 1 1,0 0 0,-6-4-1,2 1-478,-15-12-329,16 8-3015,8 11-1484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1:02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8116,'0'0'4148,"0"0"-1555,0 0-605,0 0-569,0 0-600,-33 26-320,33-26-499,-134 111 334,131-108-316,-1 1 0,0 0 1,1 0-1,0 0 0,0 0 1,0 0-1,0 0 0,1 1 1,0 0-1,-3 6 0,5-9-5,-1 1-1,1 0 1,0 0 0,0-1-1,0 1 1,0 0-1,0 0 1,1 0-1,-1-1 1,2 5-1,0 2 20,-1-5-29,1 0 1,-1-1-1,1 1 1,0-1-1,0 0 0,0 0 1,1 1-1,-1-1 1,1-1-1,0 1 1,-1 0-1,1-1 1,0 1-1,1-1 1,-1 0-1,0 0 1,1 0-1,-1 0 1,1-1-1,-1 0 1,1 1-1,4-1 0,10 5-14,0-1-1,1-2 0,21 3 0,5-3-17,1-2 1,0-2 0,-1-1 0,0-3 0,0-2 0,0-2 0,-1-1-1,82-32 1,-119 39 40,-6 3-9,0 0 0,1 0 1,-1 0-1,0-1 1,0 1-1,0 0 0,1-1 1,-1 1-1,0-1 0,0 1 1,0-1-1,0 0 0,0 1 1,0-1-1,0 0 0,0 0 1,-1 0-1,1 0 0,0 0 1,0 0-1,-1 0 0,1 0 1,-1 0-1,1 0 1,0-1-1,-27 1 109,0 1-105,-93 3-48,104-2 23,-1 1 1,0 1 0,1 0-1,0 1 1,-24 9-1,38-13-14,1 0-77,0 0-113,0 0-223,0 0-310,4-1-349,1 0-1,0 0 1,-1-1 0,1 0 0,-1 0-1,7-5 1,4 0-4193,-10 4 582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1:02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6355,'0'0'4007,"0"0"-1342,0 0-208,0 0-317,0 0-878,2-5-451,0 1-712,0 0 0,1 1 0,0-1 0,0 1 0,0 0 1,0 0-1,0 0 0,1 0 0,-1 0 0,1 1 0,0-1 0,-1 1 0,1 0 0,0 0 0,1 1 0,-1-1 0,5 0 1,93-23 341,-61 17-457,217-63 8,-256 70-357,-2 1-345,0 0-1078,0 0-2408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1:03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0 851 3057,'0'0'8754,"0"0"-5531,0 0-1930,0 0-257,0 0-329,57-1-473,-12 0-217,347-24 30,1416-155 2512,-1031 108-2439,-761 69-1910,-40 2 976,-65 4-282,-637 98-248,593-79 1375,79-13 41,-571 117 1174,608-121-1166,4-2 7,0 0 0,1 1 0,0 0 0,0 1 0,0 0 0,0 1 0,-16 11 0,27-16-65,0 0 0,0 0 0,0 0 0,0 0 0,1-1 0,-1 1 0,0 0 0,0 0 0,1 1 0,-1-1 0,0 0 0,1 0 0,-1 0 0,1 0 0,0 1 0,-1-1 0,1 2 0,0-2-14,0 0 1,1 0-1,-1-1 1,1 1-1,-1 0 1,1 0 0,-1-1-1,1 1 1,-1 0-1,1-1 1,-1 1-1,1 0 1,0-1 0,-1 1-1,1-1 1,0 1-1,0-1 1,0 0-1,-1 1 1,1-1 0,0 0-1,0 1 1,0-1-1,0 0 1,-1 0-1,1 0 1,0 0 0,0 0-1,0 0 1,0 0-1,1 0 1,118 4 295,227-20 0,811-119 2352,-713 79-2017,1692-226 818,30-4-1271,-1761 237-156,-323 38-27,299-40-33,-340 45 6,-33 5-35,0 0-1,0 0 1,0-1-1,0-1 1,-1 1-1,13-7 1,-86 11-1488,63-2 1533,2 0-7,0 0-70,-28 0-2179,15-2-2644,1-6-9031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3:5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3344 321 3025,'-7'-23'11291,"-20"-16"-7659,-29-18-4607,34 39 999,-1 1 0,-1 1 0,0 1 0,-1 1 0,-1 2 0,0 0 0,0 2 0,-30-8 0,-15 0-4,-144-19 0,21 23 468,-264 13 1,306 11-219,1 7 0,0 6 0,2 7 1,1 6-1,2 7 0,-223 97 0,297-108-131,2 2-1,1 4 0,2 3 1,2 2-1,2 4 1,-58 54-1,95-76-100,1 2 0,1 0 1,1 1-1,2 2 0,1 0 0,1 1 0,1 1 0,2 1 1,1 0-1,2 1 0,2 0 0,0 1 0,3 0 0,1 1 0,-3 41 1,8-49-22,0 0 0,3-1 0,0 1 0,1 0 1,2 0-1,1-1 0,1 0 0,1 0 0,2 0 1,1-1-1,0-1 0,2 1 0,1-2 1,1 0-1,1 0 0,1-1 0,1-1 0,1-1 1,21 19-1,12 7-23,3-2 0,1-2 0,2-3 0,1-3 0,2-2-1,101 42 1,-35-27-52,1-6 1,190 39-1,-99-43-62,2-10 0,1-10-1,345-13 1,-417-13 131,-1-7 0,-1-6 0,-1-7 0,0-6 0,-3-6 0,-1-7 0,208-96 0,-304 119 16,-1-3 0,-1-1 1,-1-3-1,-1-1 0,55-53 0,-77 63-12,-1-1 0,0 0 0,-2-2 0,-1 0 0,-1-1 1,-1 0-1,-1-1 0,-1-1 0,-1 0 0,-2-1 0,10-40 1,-8 0 4,-4-1 0,-2-128 0,-5 187-19,1-15-12,-1-1 0,-2 1 0,0 0 0,-2 0 1,-1 0-1,0 0 0,-2 1 0,-1 0 0,0 0 0,-2 1 0,-1 0 0,-21-33 1,7 19-25,-3 0 1,0 2-1,-3 1 1,0 1-1,-2 2 1,-55-39-1,34 33 106,-2 2 1,-1 3-1,-115-45 0,39 32 21,-2 7 1,-1 5 0,-210-21-1,-113 10-1681,437 42 1225,-4-1-3662,25 2-4802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3:54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2133 7828,'0'0'1670,"0"0"-582,0 0 35,0 0 129,0 0-276,0 0-280,-6 2-261,-1 0-436,-7 4 805,31-3 517,113-8 23,157-26 1,3746-590 874,-859 127-1535,1647-194-546,-4360 627-138,-87 11 0,83-17 33,-418 62-23,-6 0 7,43-12 1,-45 3 595,49 6-215,-79 8-249,-1 0 30,0 0-16,0 0 29,0 0-19,0 0-63,0 0-116,0 0-15,0 0 40,0 0-1,5-5-175,53-44-2049,-33 23-713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3:55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1081 21 4818,'0'0'4549,"0"0"-2137,0 0-857,0 0 91,0 0-72,0 0-512,-41-4-403,-137-11-77,156 14-467,0 0 0,0 2 1,-1 0-1,1 2 1,0 0-1,0 1 0,1 2 1,0 0-1,-1 1 1,-28 15-1,13-7 24,-19 9 128,0 2-1,2 2 1,-78 55-1,108-66-204,1 1 0,1 1-1,1 1 1,0 1 0,2 0 0,0 2-1,2 0 1,1 1 0,-21 39 0,30-46-38,0 0 1,1 1 0,1-1-1,1 1 1,1 0-1,0 0 1,1 0 0,1 0-1,0 1 1,2-1 0,0 0-1,7 32 1,-6-43-19,0-1 0,0 0 0,1 0 0,0 0 0,0 0 1,0 0-1,1-1 0,0 1 0,0-1 0,0 0 0,10 8 0,-4-4 10,1-1-1,0-1 0,1 1 1,-1-2-1,19 8 0,8 0 34,1-2 0,75 13 0,-22-13 72,-1-4 1,110-5-1,-175-3-66,-9 0-129,1-1 1,0 0-1,-1-2 1,1 0-1,-1-1 0,0-1 1,0 0-1,0-1 1,-1-1-1,0-1 1,0 0-1,0-1 0,-2-1 1,1 0-1,-1-1 1,0 0-1,-1-2 0,17-20 1,-25 28-608,4-4-182,-6 2-4650,-3 7-2821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3:56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454 15 3826,'0'0'5290,"0"0"-2043,0 0-835,0 0-145,0 0-532,-30-3-503,-94-7-391,114 9-771,1 1 0,-1 0 1,1 0-1,-1 1 0,1 1 1,-1 0-1,1 0 1,0 1-1,0 0 0,0 0 1,0 1-1,1 0 1,-1 1-1,-11 8 0,6-2-9,1 1 0,0 0 0,1 1 0,1 0 0,-17 24 1,20-25-54,1 0 1,0 0 0,1 1 0,0-1-1,1 1 1,0 1 0,1-1 0,1 1-1,0-1 1,0 1 0,2 0 0,0 0-1,0 18 1,2-31-10,-1 1-1,0-1 0,0 0 1,0 0-1,1 1 0,-1-1 0,0 0 1,1 0-1,-1 0 0,1 0 1,0 0-1,-1 0 0,1 0 1,0 0-1,0 0 0,-1 0 1,1 0-1,0 0 0,0 0 1,0 0-1,0-1 0,0 1 0,0 0 1,0-1-1,1 1 0,-1-1 1,0 1-1,0-1 0,0 0 1,3 1-1,43 3-56,-36-4 43,29 1-17,-5 1 30,0-2 0,0-1-1,41-7 1,-67 7 19,-1-1 1,0 0-1,0 0 1,0-1-1,0 0 1,0 0-1,0-1 1,-1 0-1,0 0 0,0-1 1,0 0-1,0 0 1,-1-1-1,0 0 1,0 0-1,0 0 1,-1-1-1,8-11 1,-10 9 37,0-1-1,0 1 1,-1-1 0,0 0 0,0 1 0,-2-1 0,1 0 0,-1 0 0,0 0 0,-2-10 0,1-13-256,1 31 111,0 1 1,0-1-1,1 1 1,-1-1-1,1 1 1,-1-1 0,1 1-1,-1 0 1,1-1-1,0 1 1,0 0 0,0-1-1,0 1 1,0 0-1,0 0 1,0 0-1,0 0 1,0 0 0,0 0-1,1 0 1,-1 0-1,0 1 1,3-2 0,34-11-2625,-32 11 1752,10-2-4222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3:56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1 1 7732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3:57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7732,'274'-20'4559,"-219"19"-2590,-55 222 6181,-1-247-7894,0 15-173,1 0 0,0 0 0,0 0 0,3-15 0,-3 24-78,1-1 0,0 1 0,-1 0 0,1 0 0,0-1 1,0 1-1,0 0 0,0 0 0,0 0 0,1 0 0,-1 0 0,1 0 0,-1 1 0,1-1 0,0 0 0,0 1 1,-1-1-1,1 1 0,0 0 0,0 0 0,0-1 0,1 1 0,-1 1 0,0-1 0,5-1 0,25-2-60,0 1 1,1 2-1,54 5 0,-57-3 80,9 4-12,0 1 1,-1 2 0,-1 1 0,54 22 0,66 15 13,-141-42-20,44 7 73,-58-11-76,1 0 1,-1 1 0,0-1 0,1 0 0,-1 0 0,0-1 0,1 1 0,-1 0-1,0-1 1,1 0 0,-1 1 0,0-1 0,0 0 0,0 0 0,0 0 0,0 0-1,0-1 1,0 1 0,0-1 0,2-2 0,0 0 9,-1-1-1,0 1 1,0-1 0,-1 0 0,1 0-1,-1 0 1,0-1 0,0 1 0,-1-1-1,0 1 1,0-1 0,1-8 0,-1-25-4103,-1 38 4011,0 1-2198,-2 0-1865,-1 0 854,2 0-3796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33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3:57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432 1 11125,'0'0'3762,"0"0"-1342,0 0-630,-58 8-422,-181 26-538,152-16-436,54-2-19,30-13-330,2-2-47,0 0 0,-1 1 1,1-1-1,0 1 0,1-1 1,-1 1-1,0 0 0,0-1 1,1 1-1,-1 0 0,0-1 1,1 1-1,0 0 0,0 0 1,-1-1-1,1 1 0,0 0 1,0 0-1,0 0 0,1-1 1,-1 1-1,0 0 0,1 0 1,-1-1-1,1 1 0,0 0 1,-1-1-1,1 1 0,0 0 1,0-1-1,0 1 0,0-1 0,0 1 1,0-1-1,1 0 0,-1 0 1,0 1-1,1-1 0,-1 0 1,1 0-1,-1 0 0,4 1 1,30 12-29,1-2-1,0-1 1,72 11 0,10 3 79,-116-25-46,1 0 0,-1 1-1,0 0 1,0-1 0,0 1 0,0 0 0,0 0 0,0 0 0,0 0 0,0 0 0,0 1 0,0-1-1,-1 0 1,1 1 0,-1 0 0,1-1 0,-1 1 0,1 0 0,0 2 0,0 0 3,-1 1 1,0 0 0,0 0-1,-1-1 1,1 1-1,-1 0 1,-1 7-1,1-10-7,0-1 4,-1 1 0,1 0 0,-1-1 0,0 1 0,0 0 0,0-1-1,0 1 1,0-1 0,0 0 0,0 1 0,0-1 0,-1 0 0,1 0 0,-1 1 0,1-1 0,-1 0 0,1 0-1,-1-1 1,1 1 0,-1 0 0,0-1 0,1 1 0,-1 0 0,-3-1 0,-55 15 210,45-12-72,-5 0-223,0 0 1,0-1-1,-27-2 0,35 0-704,11 0-563,1 0-468,0 0-1305,0 0-1402,0 0-1506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3:57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10693,'0'0'2924,"0"0"-688,0 0-417,0 0-672,0 0-458,16 20-220,-7-9-386,25 32 557,51 84 0,-70-98-290,-1 0-1,12 40 1,-24-64-1435,-2-9-2533,-1-5 619,1-4-4213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3:58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8212,'0'0'2876,"0"0"-963,0 0-211,0 0-227,0 0-418,25-6-246,47-12-38,84-8 1,245 2 1067,-395 25-1780,0 0 0,0 0 1,-1 1-1,1-1 1,0 2-1,-1-1 0,0 0 1,1 1-1,-1 0 0,0 0 1,0 1-1,0-1 0,-1 1 1,1 0-1,3 5 0,11 11 44,30 41 0,-47-58-98,2 2 4,7 9 13,0 1 0,-1 0 0,-1 0-1,0 1 1,13 32 0,-20-63 58,0-1-1,2 1 0,0 0 0,1 0 0,0 0 0,1 0 0,1 1 0,0 0 0,10-15 0,-9 22-72,-1 1-1,1-1 1,1 1-1,-1 0 1,1 1-1,0 0 1,0 1-1,0-1 1,1 2-1,-1-1 0,1 2 1,0-1-1,0 1 1,0 0-1,0 1 1,1 1-1,17 0 1,-23 1 20,0 0 0,0 0 0,-1 1 0,1 0 0,0 0 1,-1 0-1,1 0 0,-1 1 0,0 0 0,0 0 1,0 0-1,5 5 0,49 52 405,-33-32-258,-11-13-106,-3-6-34,0 2 0,-1 0 0,-1 0 0,0 0 0,0 1 0,-1 1 0,10 21 0,-17-23-332,-2-11-3788,-1-1-4123,-13-8-3166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3:5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12118,'0'0'2673,"0"0"-64,0 0-800,0 0-593,0 0-319,0 0-577,248-5-96,-189 0-144,5-3-80,1 3-800,0-1-801,-47 4-2577,-7-1-3201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3:59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7043,'0'0'3298,"0"0"-1017,0 0-256,0 0-179,0 0-389,0 10-598,-1-2-723,2 0 0,-1 0 1,1 0-1,0 0 0,1 0 0,0-1 1,0 1-1,0 0 0,1-1 1,7 13-1,-2-7 375,-7-13 106,-2-2-576,1 0 1,-1 0 0,1 0 0,0 0 0,0 0 0,0 0 0,0-1-1,0 1 1,0 0 0,0 0 0,1 0 0,-1 0 0,1 0-1,0 0 1,0 0 0,-1 0 0,3-2 0,0 0-31,1 0 0,0 0-1,0 0 1,1 0 0,-1 1 0,1 0 0,-1 0 0,1 1-1,0-1 1,0 1 0,0 0 0,1 0 0,-1 0 0,0 1 0,1 0-1,-1 0 1,1 0 0,9 1 0,13-1-81,0 2 1,37 4-1,-36 0 77,0 2 0,0 1 0,-1 1-1,28 13 1,-33-12 71,1-1 1,0-1-1,0-1 0,0-1 0,1-1 1,42 3-1,-55-30 402,33-51-336,-32 54-228,22-43 0,-34 59 52,-1 2-8423,0 1 1978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3:59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5827,'0'0'6848,"0"0"-3833,0 0-1028,0 0-621,0 0-509,-5 21-236,-3 4-449,5-14-92,-1 0-1,1 1 1,1-1-1,0 0 1,1 1-1,0 22 1,1-31-59,0 1 0,0-1 0,0 0 0,1 1 0,-1-1 0,1 0 0,0 0 0,0 0 0,0 0 1,0 0-1,1 0 0,-1 0 0,1 0 0,0 0 0,0 0 0,0-1 0,0 1 0,0-1 0,5 4 0,-6-5-93,-1-1-296,2-3-1967,8-16-5575,-10 6-1939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00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289 112 9124,'-288'0'2625,"288"-5"-480,41-1-64,24-4 16,5-1-864,13 3-369,11-2-31,6-1-177,-6 3-352,-23 0-96,-12 0-176,-6 0-32,-18-2-752,-29 4-961,-6 4-4658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01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9684,'0'0'1921,"0"0"-592,0 0 144,0 0-273,0 0-127,0 0-161,5 77-112,1-59-47,-6 4-241,6-4-144,-6 1-224,0-3-144,6-6 0,-6 3-48,6-5-816,-6-8-1713,0 0-3858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03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2 976,'0'0'4320,"0"0"-1615,0 0-883,0 0-104,0 0-125,0 0-331,29-1 4431,-23 5-5509,0 1 0,-1 0 0,0 1-1,0-1 1,0 1 0,-1 0 0,1 1 0,5 11 0,5 5 143,13 18 96,66 85 785,-86-96-791,-8-25-3835,-2-3-3714,2-2-2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04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 1633,'0'0'7966,"0"0"-4554,0 0-1304,0 0-91,0 0-627,0 0-603,-20 5-264,1 1-416,-7 0 98,0 1 0,1 2 0,0 1 0,1 0 0,-34 21-1,56-29-213,-1 1 0,1 0 0,0-1 0,0 1-1,0 0 1,0 0 0,0 0 0,1 0 0,-1 0-1,1 1 1,0-1 0,0 0 0,0 1 0,0-1-1,1 1 1,-1-1 0,1 1 0,0-1 0,0 1 0,0-1-1,2 6 1,-2 1 11,0-9-2,0 0-2,0-1-1,0 0 0,0 1 1,0-1-1,0 0 0,0 1 1,0-1-1,0 0 0,0 0 1,0 1-1,1-1 0,-1 0 1,0 1-1,0-1 0,0 0 1,1 0-1,-1 1 0,0-1 1,0 0-1,1 0 0,-1 1 1,0-1-1,0 0 0,1 0 1,-1 0-1,0 0 0,1 0 1,-1 1-1,0-1 0,1 0 1,-1 0-1,0 0 0,1 0 1,-1 0-1,0 0 0,1 0 1,-1 0-1,0 0 0,1 0 1,-1 0-1,0 0 0,1 0 1,-1-1-1,0 1 0,1 0 1,-1 0-1,90 0-258,46 3-249,-122-1 454,-1 0-1,1 0 1,-1 1 0,0 1-1,0 0 1,0 1-1,20 10 1,-30-13 53,0 0 0,0 1 0,0-1 0,0 1 0,-1-1 0,1 1 0,-1 0 0,0 0 0,1 0 0,-1 0 0,0 0 0,-1 0 0,1 1 0,-1-1 0,1 1 1,-1-1-1,1 8 0,0 2 70,0 0 0,-2 1 0,0 21 1,-1-7 258,0-25-308,1-1 0,-1 0 0,0 0 1,0 0-1,0 0 0,0 0 0,0 0 1,0 0-1,0 0 0,-1 0 0,1 0 1,-1 0-1,1-1 0,-1 1 0,0-1 1,0 1-1,0-1 0,1 0 0,-1 1 1,0-1-1,-1 0 0,1 0 0,0-1 1,0 1-1,0 0 0,-1-1 1,-2 1-1,-8 2 30,0 0 0,0-1 1,-19 1-1,21-3-93,-13 1 274,0 0 0,0-2 1,-45-7-1,63 7-226,1 0 0,-1-1 0,1 0 1,0 0-1,-1-1 0,1 1 0,0-1 0,1 0 0,-8-6 0,9 7-79,1 0-1,0-1 0,0 0 1,0 1-1,0-1 0,1 0 0,-1 0 1,0 0-1,1 0 0,0 0 0,0 0 1,0 0-1,0 0 0,1 0 1,-1-1-1,1 1 0,0-6 0,0 7-2281,0 2-3047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3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6291,'1'-5'1243,"2"-11"574,3 11 2518,-5 5-3190,-1 0-273,24 22 1503,10 45-811,-28-54-1483,0 0 0,1 0 0,0 0 0,0-1 0,2 0 0,14 17 0,-21-27-59,0 0 1,0-1-1,0 1 0,1 0 0,-1-1 1,0 1-1,1-1 0,-1 0 0,1 0 1,-1 0-1,1 0 0,0 0 0,0 0 0,-1-1 1,1 1-1,0-1 0,0 0 0,-1 0 1,1 0-1,0 0 0,0 0 0,-1-1 1,1 1-1,0-1 0,0 0 0,3-1 1,11-11 185,-1-1 1,0 0 0,-1-1 0,-1-1 0,0 0 0,-1-1-1,12-21 1,2 1 28,9-22-185,-30 34-3551,-6 24-396,0 1-2628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0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13862,'0'0'1937,"0"0"-992,0 0-897,0 0-48,0 0-3170,0 0-6210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06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1 4978,'0'0'2220,"0"0"-625,0 0-290,0 0-243,0 0-366,0 0-101,0 0 229,0 0 81,0 0-1,0 0 6,0 0-67,0 0-112,0 0-139,0 0-125,0 0-77,0 0-132,-3 0-12,-3 0-189,-30 0 134,0 0 1,0 3-1,1 1 1,-54 12-1,80-13-178,0 0 0,0 1 0,0 0 0,0 0 0,1 1 0,-1 0 0,1 0 0,1 1 1,-11 9-1,13-9-4,0-1 1,1 1 0,0 0 0,0 0-1,0 0 1,1 0 0,0 1 0,0-1 0,1 1-1,-1 0 1,2 0 0,-1 0 0,1 0-1,-1 10 1,1-7 5,0 0-1,1 0 0,0 0 1,0 0-1,1 0 1,2 12-1,-2-19-17,0 0 0,1-1 0,-1 1 0,0-1 0,1 1 0,-1-1 0,1 1 0,0-1 0,0 0 0,0 0 0,0 0 0,0 0 0,0 0 0,0 0 0,1-1 1,-1 1-1,1-1 0,-1 1 0,1-1 0,0 0 0,0 0 0,-1 0 0,1-1 0,5 2 0,27 2-56,0-1-1,0-1 1,57-6-1,-80 3 70,0-1-1,-1 0 0,1-1 0,-1-1 0,0 1 1,0-2-1,0 0 0,0 0 0,12-9 0,-15 9-3,0 0 0,0-1 0,-1 0 0,0 0 0,0-1 0,0 0 0,-1 0 0,0-1-1,0 1 1,-1-1 0,7-15 0,-10 17 26,0 1 1,-1-1-1,0-1 0,0 1 1,0 0-1,-1 0 0,0-9 1,0 14-33,0 1-19,0 0 25,0 0 100,0 0 28,0 0-33,0 0-13,0 0 22,0 0 4,-1 35 307,2-25-332,-1-5-80,-1-1 0,2 1 0,-1-1 0,0 1 1,1 0-1,0-1 0,0 1 0,0-1 0,1 0 0,-1 1 0,1-1 1,0 0-1,0 0 0,1 0 0,-1 0 0,1 0 0,0-1 0,0 1 1,0-1-1,0 0 0,1 0 0,-1 0 0,1 0 0,0 0 0,0-1 1,0 0-1,6 3 0,0 0 12,2 0 0,-1-1 0,0-1 0,1 1 1,0-2-1,-1 0 0,1 0 0,24 0 0,-29-2-83,-1 0 0,1 0 0,0-1 0,0 0 0,-1 0 0,1 0 0,0-1 0,-1 0 0,0 0 0,1-1 0,-1 0 0,0 0 0,0 0 0,-1-1 0,1 0 0,7-6 0,-9 0-2217,-4 5-2312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07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543 21 3538,'0'0'2105,"0"0"-38,0 0-71,0 0-241,0 0-370,0 0-331,0 0-971,0 0-1,0 0 1,0-1 0,1 1 0,-1 0 0,0 0 0,0-1 0,0 1 0,0 0-1,0-1 1,0 1 0,1 0 0,-1-1 0,0 1 0,0 0 0,0-1 0,0 1 0,0 0-1,0 0 1,0-1 0,0 1 0,0 0 0,-1-1 0,1 1 0,0 0 0,0-1-1,0 1 1,0 0 0,0-1 0,0 1 0,-1 0 0,1 0 0,0-1 0,0 1-1,0 0 1,-1 0 0,1-1 0,0 1 0,0 0 0,-1 0 0,1 0 0,0 0-1,-1-1 1,1 1 0,0 0 0,-42-5 758,1 3 0,-1 1 0,-71 7 0,85 0-713,0 1 0,0 2 0,1 0 1,0 2-1,1 1 0,0 1 0,-36 24 0,58-34-120,1-1-1,-1 0 1,1 1 0,0-1 0,-1 1 0,1 0 0,1 0 0,-1 0-1,0 0 1,1 1 0,-1-1 0,-2 6 0,4-3 2,-1 0 0,0 1 1,1-1-1,0 0 0,1 1 0,0-1 1,0 8-1,0-12-8,1 0 0,-1 0-1,1 0 1,0 0 0,-1 0 0,1 0 0,0 0 0,0 0 0,0-1 0,0 1-1,1 0 1,-1-1 0,0 1 0,1-1 0,-1 1 0,1-1 0,0 1-1,-1-1 1,1 0 0,0 0 0,0 0 0,-1 0 0,1 0 0,0-1 0,3 2-1,58 14 27,-56-14-24,49 5 61,0-3 0,0-1 0,57-6-1,-6 0 64,-78 1-286,0-1 0,-1-1 0,1-2-1,-1-1 1,-1-1 0,1-2 0,50-24 0,-15 3-2643,-60 28-870,-3 3-1580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08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40 3970,'0'0'3063,"0"0"-801,0 0-205,0 0-291,0 0-533,-5-6-145,3 3-978,0 0 0,0 1 1,-1 0-1,1 0 0,-1 0 0,1 0 1,-1 0-1,0 0 0,1 0 0,-1 1 0,0 0 1,0-1-1,0 1 0,0 0 0,-5 0 0,-60-4 1529,64 5-1605,-12 1 110,-1 0 0,1 1 0,0 1 0,0 0 0,0 1-1,0 0 1,1 2 0,-1 0 0,1 1 0,1 0 0,-1 1 0,-25 19-1,38-25-139,0 0 0,1-1-1,-1 1 1,1 0-1,-1 0 1,1 0 0,0 0-1,-1 0 1,1 0-1,0 0 1,1 0-1,-1 0 1,0 1 0,1-1-1,-1 0 1,1 0-1,-1 1 1,1-1-1,0 0 1,0 1 0,0-1-1,1 4 1,-1-1-25,1-4 19,-1 0 0,1 0 0,0 0 1,0 1-1,0-1 0,0 0 0,0 0 1,0 0-1,0 0 0,0 0 0,0-1 0,1 1 1,-1 0-1,0 0 0,0-1 0,1 1 0,-1-1 1,1 1-1,-1-1 0,0 0 0,1 1 0,-1-1 1,1 0-1,-1 0 0,3 0 0,46 4-33,-45-4 29,31 4-168,0-3-1,0-1 1,-1-1 0,1-2 0,0-2 0,59-16 0,-73 13 62,-17 5 63,1 0-1,0 1 1,-1 0 0,1 1 0,0-1-1,0 1 1,0 0 0,10 0 0,-15 1 94,-1 0 72,0 0 153,0 0-83,0 0-131,0 0 5,0 0-16,9 0 27,434 0-2145,-442 0 518,-1 0-203,0-1-1668,0-3-3702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08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9236,'0'0'2500,"0"0"-849,0 0-71,0 0-78,0 0-504,0 0-294,3 22-26,-2-14-606,2 19 213,2 0-1,0 0 0,2-1 0,16 41 1,29 22 156,-35-63-388,19 41 0,-38-79-48,1 1 0,1 0 0,0-1 0,2-19 0,0-5 87,-4 0 97,0-30 5,2 61-197,0 0 1,1 1-1,-1-1 1,1 0-1,0 1 0,1-1 1,-1 1-1,1 0 1,0-1-1,3-5 1,2 2-12,0 0 1,1 0-1,0 1 1,1 0-1,0 1 0,0-1 1,0 2-1,13-7 1,1 1-42,2 0 1,34-10-1,-35 16 17,1 1-1,0 1 1,0 1-1,39 2 1,-40 0 148,-23 1-107,1-1 1,-1 1-1,0 0 0,0 0 1,0 0-1,0 0 1,0 0-1,0 0 1,-1 1-1,1-1 1,0 0-1,-1 0 1,1 1-1,0-1 1,-1 0-1,0 0 1,1 1-1,-1-1 1,0 1-1,1-1 0,-1 0 1,0 1-1,0-1 1,0 1-1,0-1 1,-1 2-1,1 2 2,1-1 0,-1 1 0,-1-1 0,1 1 0,-1 0 0,0-1 0,-2 8 0,2-9-1,-1-1 0,0 0 0,1 0-1,-1 0 1,0 0 0,0 0 0,0 0 0,0-1 0,0 1-1,-1-1 1,1 1 0,0-1 0,-1 0 0,1 0 0,-1 0-1,-4 1 1,-48 5 217,32-5-3653,3 1-3747,20-3 2124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09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1 4946,'0'0'5208,"0"0"-2585,0 0-756,0 0 107,0 0-413,-38 3-537,-118 13-293,152-16-694,0 0-1,0 1 1,0-1-1,0 1 1,0 0-1,0 0 1,0 0-1,1 1 1,-1-1-1,1 1 1,-1 0-1,-5 3 1,9-4-43,-1 0-1,1 0 1,0 0 0,-1-1 0,1 1 0,0 0-1,0 0 1,-1 0 0,1 0 0,0 0-1,0-1 1,0 1 0,0 0 0,0 0 0,0 0-1,0 0 1,1 0 0,-1-1 0,0 1 0,0 0-1,1 0 1,-1 0 0,0 0 0,1-1-1,0 2 1,1 2-93,-1-2 95,0-1 1,1 1-1,-1-1 0,1 0 1,-1 1-1,1-1 1,0 0-1,-1 0 0,1 0 1,0-1-1,0 1 0,0 0 1,0-1-1,0 1 0,0-1 1,0 1-1,0-1 1,0 0-1,2 0 0,6 2-3,16 4-3,6 1-15,46 16-1,-72-20 32,1-1 0,0 1 1,-1 0-1,0 1 0,1 0 1,-1 0-1,-1 0 0,1 0 1,-1 1-1,1 0 1,-1 0-1,7 11 0,-10-14 1,-1 0 0,0 0 0,0 0 0,1 0 0,-1 0 0,-1 0 0,1 1 0,0-1-1,-1 0 1,1 0 0,-1 1 0,1-1 0,-1 0 0,0 1 0,0-1 0,0 0 0,0 1 0,-1-1 0,1 0 0,-1 1-1,1-1 1,-1 0 0,0 0 0,0 0 0,0 1 0,0-1 0,0 0 0,0 0 0,-1-1 0,1 1 0,-1 0 0,1 0-1,-1-1 1,0 1 0,1-1 0,-1 1 0,0-1 0,0 0 0,-4 2 0,-8 4 78,0-1 1,0 0-1,0-1 0,-29 5 1,24-5-16,-14 4 271,-1-1 1,0-2-1,0-2 1,-43 1-1,78-21-1200,0 14 665,0 0-1,0 1 1,0-1-1,1 0 1,-1 1-1,0-1 1,1 0-1,-1 1 1,1 0 0,0-1-1,-1 1 1,1 0-1,0 0 1,0 0-1,0 0 1,-1 0-1,1 0 1,4 0-1,18-10-4823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09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9220,'0'0'4658,"0"0"-1952,0 0 15,0 0-720,0 0-865,0 0-591,0 0-417,12 5-128,-12-5-497,0 0-959,0 0-897,0 0-4194,0 0-5459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10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0 700 5907,'0'0'3313,"0"0"-1085,0 0-619,0 0-553,0 0-258,18 5-198,15 4-166,1-1 0,0-3 0,68 4 1,132-9 925,-107-2-975,635-17 1162,914-115-892,-320 23-510,-1300 108-150,-55 3-22,-8 0-39,-57 2 196,1 4 0,0 2 0,-65 17 1,-190 62-4,280-75-138,-14 2 5,0 3-1,1 2 0,-82 44 1,131-62-1,-1 0 0,1 0 0,0 0 0,0 0 0,0 0 0,0 0 0,0 1 0,0-1 0,1 1 1,-1-1-1,0 1 0,1 0 0,-1 0 0,1 0 0,0 0 0,-1 0 0,1 0 0,0 0 0,0 0 0,1 0 0,-1 0 1,0 1-1,1-1 0,-1 0 0,1 0 0,-1 4 0,40-5-105,52-4 120,142-22-1,92-37 5,-135 24-10,1482-245 55,14 89-23,425 76 926,-1880 108-720,-202 6 154,-47 2 706,-32-14-2367,-18 5-3807,43 6-3397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50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5442,'-7'15'9774,"7"21"-5448,1-25-4310,-3 95 783,-1-34-157,9 84 1,1-122-186,-3-13-3619,-4-43-3519,0 14 1068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50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2193,'0'0'4322,"0"0"-1972,0 0-674,0 0-78,0 0-294,0 0-346,55-8 2535,76-5-2911,137 6 1,-255 7-574,0 1-1,0 1 1,-1 0-1,1 1 0,0 1 1,-1 0-1,0 0 1,0 1-1,0 1 0,15 8 1,-21-9 2,1-1 0,-1 1 1,1 0-1,-1 0 0,-1 1 1,1 0-1,-1 0 0,0 0 0,-1 1 1,1-1-1,-1 1 0,0 0 1,-1 1-1,0-1 0,0 0 0,0 1 1,-1 0-1,1 8 0,-1-5 24,-1 1 1,0-1-1,-1 0 0,0 0 0,0 0 1,-1 0-1,-5 20 0,4-25-6,0 0 0,-1 0 0,0 0 0,0-1-1,0 0 1,-1 1 0,0-1 0,0 0 0,0-1 0,0 1 0,-1-1 0,0 0-1,0 0 1,-10 6 0,-1 0 67,0-2 0,-1 1 1,0-2-1,0 0 0,-1-1 0,0-1 0,-19 3 0,-2-2-139,0-2-1,-48-2 0,85-2-364,2 0-387,42 0-9696,-14 0 1626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0:34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7571,'0'0'3797,"0"0"-1417,0 0-254,0 0-371,0 0-677,0 21-389,0 135 842,0-153-1559,1-1-1,0 1 1,0-1 0,0 0-1,0 1 1,0-1 0,0 0-1,0 0 1,1 0 0,-1 0-1,1 0 1,0 0 0,-1-1-1,1 1 1,0 0 0,3 1-1,10 3-5337,-14-6 38,-1 0-4263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51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466 12 1841,'0'0'1086,"0"0"98,0 0-18,0 0 93,0 0 59,-6-1 78,-82-10 3930,-56 14-1598,105-1-2949,28-2-693,0 1-1,-1 1 1,1 0-1,0 0 1,0 1-1,1 1 1,-1 0-1,1 0 1,-18 11-1,24-13-79,-1 1 0,1 0-1,0 1 1,0-1 0,0 1-1,0 0 1,0 0 0,1 0-1,0 0 1,0 1-1,0-1 1,0 1 0,1 0-1,0 0 1,0 0 0,0 0-1,0 0 1,1 0 0,0 0-1,0 1 1,0 9 0,1-6-18,-1-4 1,1 0-1,0 0 1,1 1 0,-1-1 0,1 0-1,2 8 1,-1-11 8,-1 1 0,0-1 0,1 0 0,-1 0 0,1 0 0,-1 0 0,1 0 0,0 0 0,0-1 0,0 1 0,0 0 0,0-1 0,1 0 0,-1 1 0,0-1 0,4 1 0,19 7 13,1-2 0,0-1 0,0-1 0,1-1 1,-1-1-1,1-1 0,-1-2 0,49-5 0,-68 4 12,0 0-1,1 0 1,-1-1 0,0-1 0,0 1-1,0-1 1,0 0 0,0 0 0,-1-1-1,1 0 1,-1 0 0,8-8 0,-10 9-6,0-1-1,0 0 1,-1 0 0,1 0 0,-1-1 0,0 1 0,0-1 0,0 0-1,-1 0 1,0 0 0,0 0 0,0 0 0,0 0 0,-1 0 0,0-1-1,0 1 1,0-8 0,-1-27 105,0 32-4043,0-1-4202,0 9 2895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51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0 162 8932,'6'125'8884,"-6"-125"-8769,0 0 5,0 0 56,0 0 83,0 0 130,0 0 65,0-42 754,1 41-1208,0 0-1,0 0 1,0 0-1,0 0 1,0 0-1,0 0 0,0 0 1,0 0-1,0 1 1,0-1-1,1 0 1,-1 1-1,0-1 1,0 1-1,1-1 0,-1 1 1,0 0-1,1 0 1,-1-1-1,1 1 1,-1 0-1,0 0 1,1 0-1,-1 1 0,0-1 1,3 0-1,48 5-74,58 27 145,-65-17-19,60 11 1,-49-18-39,1-3-1,0-2 1,79-6 0,-131 3-3,0 0 0,-1-1 1,1 1-1,0-1 0,0 0 0,-1-1 1,1 1-1,0-1 0,-1 0 1,0 0-1,1 0 0,-1-1 0,0 1 1,0-1-1,0 0 0,0 0 1,-1-1-1,1 1 0,-1-1 0,0 0 1,0 1-1,0-2 0,-1 1 0,1 0 1,-1 0-1,0-1 0,0 1 1,-1-1-1,1 1 0,-1-1 0,0 0 1,0 0-1,0-6 0,-1-57 29,0-20-561,0 29-4320,0 59 1790,0 0-1427,0 0-1476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52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8164,'0'0'4148,"0"0"-1488,0 0-606,0 0-653,0 0-587,6 19-422,22 61-125,-26-76-251,0 0 1,0 0 0,1 0 0,-1-1-1,1 1 1,0-1 0,0 1-1,0-1 1,0 0 0,0 0 0,1 0-1,-1-1 1,1 1 0,0-1-1,0 0 1,0 0 0,0 0 0,4 1-1,4 2-10,-10-12-5355,-2-11 2307,0 15 1900,0-7-3337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52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295 104 1505,'-225'17'4666,"157"-18"862,67 1-3407,1-1-1900,1 0 0,-1 0 0,1 0 0,0 1 0,0-1 0,-1 0 0,1 0 0,0 1 0,0-1 0,0 1 0,0-1 0,0 0 0,0 1 0,0 0 0,0-1 0,0 1 0,0 0 0,0-1 0,0 1 0,0 0 0,0 0 0,1 0 0,33-6-472,-30 6 645,217-28 383,75-11-2020,-101 10-8093,-166 24 1549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53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4834,'0'0'3690,"0"0"-1265,0 0-667,0 0-323,0 0-157,0 12 96,0-2-1035,-1-6-252,0 0 1,1 0-1,0 0 1,0 1-1,0-1 0,1 0 1,-1 0-1,1 0 1,0 0-1,0 0 1,0 0-1,1 0 0,-1 0 1,1-1-1,0 1 1,3 4-1,21 23 625,33 32-1,-30-33-430,30 38 0,-57-66-254,2-1-9,-2-3-20,0 0-1,0 1 0,0-1 0,-1 0 0,1 0 0,0 0 0,-1-1 0,1 1 0,-1 0 0,0-1 0,0 1 0,0 0 0,0-1 0,1-3 0,0-1-1,6-8-1,0 0-1,1 0 0,1 1 1,0 0-1,1 0 0,18-17 1,-23 26 4,0 0 0,1-1 0,0 2 0,0-1 0,1 1 0,-1 1 0,1-1 0,0 1 0,0 0 0,0 1 0,0 0-1,0 0 1,0 1 0,1 0 0,10 0 0,-12 1 2,0-1 41,0 1-1,0 0 1,-1 0-1,1 0 0,0 1 1,0 0-1,-1 0 1,1 1-1,0 0 1,-1 0-1,1 1 1,-1-1-1,0 1 1,0 1-1,6 3 1,9 12 237,-1 1 0,-1 1 0,-1 0 0,24 38 0,-10-15-218,-25-24-17,-6-17-4109,-2-1-4311,1-2 2637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53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1040,'0'0'9253,"0"0"-6564,0 0-960,0 0 80,0 0-417,0 0-479,0 0-385,24 0 240,11 0-111,6 0-145,-6 0-304,-5 0-160,-1-2-48,-5-6-576,-7 0-337,1-3-784,-18 6-2224,0 0-2786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53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6179,'0'0'4869,"0"0"-2409,0 0-772,0 0-44,0 0-372,0 4-399,0 16-260,-1-6-354,1-1 0,0 0-1,2 0 1,-1 0 0,5 17 0,-5-27-244,0 1-1,0-1 0,1 0 1,-1 0-1,1 0 1,-1 0-1,1 0 0,0-1 1,1 1-1,-1 0 1,0-1-1,1 0 1,-1 1-1,1-1 0,0 0 1,-1 0-1,1-1 1,0 1-1,0 0 1,0-1-1,1 0 0,-1 0 1,0 0-1,0 0 1,1 0-1,4 0 1,25 3-223,0-2 0,0-1 0,0-1 0,0-2 1,0-2-1,0-1 0,57-16 0,-83 19-437,22-10-671,-16 0-5049,-8 7-993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54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1 848,'0'0'5875,"0"0"-2996,0 0-966,0 0-198,0 0-248,0 0-330,-4 2-203,0 1-760,1 0 0,-1 1-1,0-1 1,1 1 0,0 0 0,0-1 0,0 1 0,0 1 0,1-1 0,0 0 0,0 1 0,0-1 0,0 1 0,0 0 0,1-1 0,0 1-1,0 0 1,1 0 0,-1 0 0,1 0 0,0 0 0,0 0 0,1 0 0,-1 0 0,3 8 0,-2-11-156,0-1-1,0 1 1,0-1 0,1 0 0,-1 1 0,0-1 0,1 0-1,-1 0 1,1 1 0,-1-1 0,1 0 0,-1-1 0,1 1-1,0 0 1,-1 0 0,1-1 0,0 1 0,0-1-1,0 1 1,0-1 0,2 0 0,48 5 114,-46-5-117,34 2-203,0-2 1,61-9 0,-42-2-2973,1-5-4171,-49 14 2430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54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15 7363,'0'0'3426,"0"0"-1020,0 0-498,0 0-251,0 0-489,-21-3-455,-72-8-265,87 11-399,-1-1 1,0 1 0,1 1-1,-1-1 1,0 1 0,1 0-1,-1 0 1,1 1 0,0 0-1,-1 0 1,1 1 0,0 0-1,0 0 1,0 0 0,1 0-1,-1 1 1,1 0 0,0 0-1,0 1 1,0 0 0,0-1-1,1 2 1,0-1 0,0 0-1,-6 12 1,8-13-9,1 0 1,-1 0-1,1 1 1,0-1-1,0 1 1,0-1-1,1 1 1,-1 0-1,1-1 1,0 1-1,1 5 1,0 4 82,-1-13-117,0 0 0,1-1 0,-1 1 0,1 0 0,-1 0 0,1-1 1,-1 1-1,1 0 0,-1-1 0,1 1 0,0 0 0,-1-1 0,1 1 0,0-1 1,0 1-1,-1-1 0,1 0 0,0 1 0,0-1 0,0 0 0,0 1 0,-1-1 1,1 0-1,0 0 0,0 0 0,0 0 0,1 0 0,32 3 149,-30-3-117,17 1 6,1 0 0,-1-2 0,33-5 1,-47 5-79,1-1 0,-1 0 0,0-1 1,0 1-1,0-1 0,0-1 1,-1 1-1,1-1 0,-1-1 1,0 1-1,0-1 0,-1 0 1,7-7-1,-10 10-128,0-1 0,-1 1 0,1-1 0,-1 0 0,0 1-1,1-1 1,-1 0 0,-1 0 0,1 0 0,0 0 0,-1 0 0,1 0 0,-1 0 0,0 0 0,0 0 0,-1-5 0,1-2-2808,0 9-2078,0 1-3973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8T14:14:54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0 1 8740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DD961-541A-4A29-A562-BE759FAAD373}" type="datetimeFigureOut">
              <a:rPr lang="en-GB" smtClean="0"/>
              <a:t>18/09/2020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EF240-BD0B-41C5-8A64-5942A33F6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44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F8F6096-2712-40E0-A1A4-FEB6FF14BD11}"/>
              </a:ext>
            </a:extLst>
          </p:cNvPr>
          <p:cNvGrpSpPr/>
          <p:nvPr/>
        </p:nvGrpSpPr>
        <p:grpSpPr>
          <a:xfrm>
            <a:off x="799613" y="5359400"/>
            <a:ext cx="3606800" cy="901700"/>
            <a:chOff x="799613" y="5359400"/>
            <a:chExt cx="3606800" cy="9017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F1A65D-3A60-47A6-A918-E7815CB78E72}"/>
                </a:ext>
              </a:extLst>
            </p:cNvPr>
            <p:cNvSpPr/>
            <p:nvPr userDrawn="1"/>
          </p:nvSpPr>
          <p:spPr>
            <a:xfrm>
              <a:off x="799613" y="5359400"/>
              <a:ext cx="901700" cy="901700"/>
            </a:xfrm>
            <a:prstGeom prst="rect">
              <a:avLst/>
            </a:prstGeom>
            <a:solidFill>
              <a:srgbClr val="32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C70A5E-C115-41FF-930B-08531BE36147}"/>
                </a:ext>
              </a:extLst>
            </p:cNvPr>
            <p:cNvSpPr/>
            <p:nvPr userDrawn="1"/>
          </p:nvSpPr>
          <p:spPr>
            <a:xfrm>
              <a:off x="1701313" y="5359400"/>
              <a:ext cx="901700" cy="901700"/>
            </a:xfrm>
            <a:prstGeom prst="rect">
              <a:avLst/>
            </a:prstGeom>
            <a:solidFill>
              <a:srgbClr val="33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857C84-80CF-4781-BE7D-7B4810C56324}"/>
                </a:ext>
              </a:extLst>
            </p:cNvPr>
            <p:cNvSpPr/>
            <p:nvPr userDrawn="1"/>
          </p:nvSpPr>
          <p:spPr>
            <a:xfrm>
              <a:off x="2603013" y="5359400"/>
              <a:ext cx="901700" cy="901700"/>
            </a:xfrm>
            <a:prstGeom prst="rect">
              <a:avLst/>
            </a:prstGeom>
            <a:solidFill>
              <a:srgbClr val="99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3AA1FB-C806-4A70-97B6-5C7FE1F19A36}"/>
                </a:ext>
              </a:extLst>
            </p:cNvPr>
            <p:cNvSpPr/>
            <p:nvPr userDrawn="1"/>
          </p:nvSpPr>
          <p:spPr>
            <a:xfrm>
              <a:off x="3504713" y="5359400"/>
              <a:ext cx="901700" cy="9017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03001F1-CBAB-4D77-9807-5DAE3EFC95D1}"/>
              </a:ext>
            </a:extLst>
          </p:cNvPr>
          <p:cNvSpPr/>
          <p:nvPr/>
        </p:nvSpPr>
        <p:spPr>
          <a:xfrm>
            <a:off x="-105196" y="-95251"/>
            <a:ext cx="12432970" cy="7096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A close up of a card&#10;&#10;Description automatically generated">
            <a:extLst>
              <a:ext uri="{FF2B5EF4-FFF2-40B4-BE49-F238E27FC236}">
                <a16:creationId xmlns:a16="http://schemas.microsoft.com/office/drawing/2014/main" id="{459D295B-94BE-4291-A3E9-68AB979C2D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4335534"/>
            <a:ext cx="3886076" cy="22449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6ADAED-70A1-4B33-9DB9-D9532460AD29}"/>
              </a:ext>
            </a:extLst>
          </p:cNvPr>
          <p:cNvSpPr/>
          <p:nvPr/>
        </p:nvSpPr>
        <p:spPr>
          <a:xfrm>
            <a:off x="0" y="1663700"/>
            <a:ext cx="12192000" cy="3695700"/>
          </a:xfrm>
          <a:prstGeom prst="rect">
            <a:avLst/>
          </a:prstGeom>
          <a:solidFill>
            <a:srgbClr val="313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F7DB5-9D2A-4135-941E-32A021AB84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613" y="2709416"/>
            <a:ext cx="8782879" cy="49605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Module/Unit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6E406-1B36-4021-98CE-F35C9B22BC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9613" y="3383368"/>
            <a:ext cx="11044517" cy="12200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Learning Outcome/Objective</a:t>
            </a:r>
          </a:p>
          <a:p>
            <a:r>
              <a:rPr lang="en-US" dirty="0"/>
              <a:t>(Use every time there is a new learning objective)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6708E3-951D-4B44-9418-8A113B3A87A6}"/>
              </a:ext>
            </a:extLst>
          </p:cNvPr>
          <p:cNvSpPr txBox="1"/>
          <p:nvPr/>
        </p:nvSpPr>
        <p:spPr>
          <a:xfrm>
            <a:off x="7230768" y="5610629"/>
            <a:ext cx="4463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3299CC"/>
                </a:solidFill>
                <a:latin typeface="+mj-lt"/>
              </a:rPr>
              <a:t>B</a:t>
            </a:r>
            <a:r>
              <a:rPr lang="en-US" sz="2000" dirty="0">
                <a:solidFill>
                  <a:srgbClr val="002856"/>
                </a:solidFill>
                <a:latin typeface="+mj-lt"/>
              </a:rPr>
              <a:t>uilding </a:t>
            </a:r>
            <a:r>
              <a:rPr lang="en-US" sz="2000" dirty="0">
                <a:solidFill>
                  <a:srgbClr val="339933"/>
                </a:solidFill>
                <a:latin typeface="+mj-lt"/>
              </a:rPr>
              <a:t>S</a:t>
            </a:r>
            <a:r>
              <a:rPr lang="en-US" sz="2000" dirty="0">
                <a:solidFill>
                  <a:srgbClr val="002856"/>
                </a:solidFill>
                <a:latin typeface="+mj-lt"/>
              </a:rPr>
              <a:t>kills for </a:t>
            </a:r>
            <a:r>
              <a:rPr lang="en-US" sz="2000" dirty="0">
                <a:solidFill>
                  <a:srgbClr val="990066"/>
                </a:solidFill>
                <a:latin typeface="+mj-lt"/>
              </a:rPr>
              <a:t>B</a:t>
            </a:r>
            <a:r>
              <a:rPr lang="en-US" sz="2000" dirty="0">
                <a:solidFill>
                  <a:srgbClr val="002856"/>
                </a:solidFill>
                <a:latin typeface="+mj-lt"/>
              </a:rPr>
              <a:t>etter </a:t>
            </a:r>
            <a:r>
              <a:rPr lang="en-US" sz="2000" dirty="0">
                <a:solidFill>
                  <a:srgbClr val="FF6600"/>
                </a:solidFill>
                <a:latin typeface="+mj-lt"/>
              </a:rPr>
              <a:t>F</a:t>
            </a:r>
            <a:r>
              <a:rPr lang="en-US" sz="2000" dirty="0">
                <a:solidFill>
                  <a:srgbClr val="002856"/>
                </a:solidFill>
                <a:latin typeface="+mj-lt"/>
              </a:rPr>
              <a:t>utures</a:t>
            </a:r>
            <a:endParaRPr lang="en-GB" sz="2000" dirty="0">
              <a:solidFill>
                <a:srgbClr val="002856"/>
              </a:solidFill>
              <a:latin typeface="+mj-lt"/>
            </a:endParaRPr>
          </a:p>
        </p:txBody>
      </p:sp>
      <p:pic>
        <p:nvPicPr>
          <p:cNvPr id="17" name="Picture 16" descr="A picture containing clock&#10;&#10;Description automatically generated">
            <a:extLst>
              <a:ext uri="{FF2B5EF4-FFF2-40B4-BE49-F238E27FC236}">
                <a16:creationId xmlns:a16="http://schemas.microsoft.com/office/drawing/2014/main" id="{E986E854-9F4C-4F2E-88D0-99C690C08F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063" y="401865"/>
            <a:ext cx="2426413" cy="61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193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F8F6096-2712-40E0-A1A4-FEB6FF14BD11}"/>
              </a:ext>
            </a:extLst>
          </p:cNvPr>
          <p:cNvGrpSpPr/>
          <p:nvPr/>
        </p:nvGrpSpPr>
        <p:grpSpPr>
          <a:xfrm>
            <a:off x="784324" y="5335589"/>
            <a:ext cx="3606800" cy="901700"/>
            <a:chOff x="799613" y="5359400"/>
            <a:chExt cx="3606800" cy="9017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AF1A65D-3A60-47A6-A918-E7815CB78E72}"/>
                </a:ext>
              </a:extLst>
            </p:cNvPr>
            <p:cNvSpPr/>
            <p:nvPr userDrawn="1"/>
          </p:nvSpPr>
          <p:spPr>
            <a:xfrm>
              <a:off x="799613" y="5359400"/>
              <a:ext cx="901700" cy="901700"/>
            </a:xfrm>
            <a:prstGeom prst="rect">
              <a:avLst/>
            </a:prstGeom>
            <a:solidFill>
              <a:srgbClr val="32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6C70A5E-C115-41FF-930B-08531BE36147}"/>
                </a:ext>
              </a:extLst>
            </p:cNvPr>
            <p:cNvSpPr/>
            <p:nvPr userDrawn="1"/>
          </p:nvSpPr>
          <p:spPr>
            <a:xfrm>
              <a:off x="1701313" y="5359400"/>
              <a:ext cx="901700" cy="901700"/>
            </a:xfrm>
            <a:prstGeom prst="rect">
              <a:avLst/>
            </a:prstGeom>
            <a:solidFill>
              <a:srgbClr val="33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E857C84-80CF-4781-BE7D-7B4810C56324}"/>
                </a:ext>
              </a:extLst>
            </p:cNvPr>
            <p:cNvSpPr/>
            <p:nvPr userDrawn="1"/>
          </p:nvSpPr>
          <p:spPr>
            <a:xfrm>
              <a:off x="2603013" y="5359400"/>
              <a:ext cx="901700" cy="901700"/>
            </a:xfrm>
            <a:prstGeom prst="rect">
              <a:avLst/>
            </a:prstGeom>
            <a:solidFill>
              <a:srgbClr val="99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E3AA1FB-C806-4A70-97B6-5C7FE1F19A36}"/>
                </a:ext>
              </a:extLst>
            </p:cNvPr>
            <p:cNvSpPr/>
            <p:nvPr userDrawn="1"/>
          </p:nvSpPr>
          <p:spPr>
            <a:xfrm>
              <a:off x="3504713" y="5359400"/>
              <a:ext cx="901700" cy="9017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03001F1-CBAB-4D77-9807-5DAE3EFC95D1}"/>
              </a:ext>
            </a:extLst>
          </p:cNvPr>
          <p:cNvSpPr/>
          <p:nvPr/>
        </p:nvSpPr>
        <p:spPr>
          <a:xfrm>
            <a:off x="-120485" y="-119062"/>
            <a:ext cx="12432970" cy="7096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31" name="Picture 30" descr="A close up of a card&#10;&#10;Description automatically generated">
            <a:extLst>
              <a:ext uri="{FF2B5EF4-FFF2-40B4-BE49-F238E27FC236}">
                <a16:creationId xmlns:a16="http://schemas.microsoft.com/office/drawing/2014/main" id="{459D295B-94BE-4291-A3E9-68AB979C2D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5289" y="4311723"/>
            <a:ext cx="3886076" cy="224492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A6ADAED-70A1-4B33-9DB9-D9532460AD29}"/>
              </a:ext>
            </a:extLst>
          </p:cNvPr>
          <p:cNvSpPr/>
          <p:nvPr/>
        </p:nvSpPr>
        <p:spPr>
          <a:xfrm>
            <a:off x="-15289" y="1639889"/>
            <a:ext cx="12192000" cy="3695700"/>
          </a:xfrm>
          <a:prstGeom prst="rect">
            <a:avLst/>
          </a:prstGeom>
          <a:solidFill>
            <a:srgbClr val="313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476708E3-951D-4B44-9418-8A113B3A87A6}"/>
              </a:ext>
            </a:extLst>
          </p:cNvPr>
          <p:cNvSpPr txBox="1"/>
          <p:nvPr/>
        </p:nvSpPr>
        <p:spPr>
          <a:xfrm>
            <a:off x="7215479" y="5586818"/>
            <a:ext cx="4463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rgbClr val="3299CC"/>
                </a:solidFill>
                <a:latin typeface="+mj-lt"/>
              </a:rPr>
              <a:t>B</a:t>
            </a:r>
            <a:r>
              <a:rPr lang="en-US" sz="2000" dirty="0">
                <a:solidFill>
                  <a:srgbClr val="002856"/>
                </a:solidFill>
                <a:latin typeface="+mj-lt"/>
              </a:rPr>
              <a:t>uilding </a:t>
            </a:r>
            <a:r>
              <a:rPr lang="en-US" sz="2000" dirty="0">
                <a:solidFill>
                  <a:srgbClr val="339933"/>
                </a:solidFill>
                <a:latin typeface="+mj-lt"/>
              </a:rPr>
              <a:t>S</a:t>
            </a:r>
            <a:r>
              <a:rPr lang="en-US" sz="2000" dirty="0">
                <a:solidFill>
                  <a:srgbClr val="002856"/>
                </a:solidFill>
                <a:latin typeface="+mj-lt"/>
              </a:rPr>
              <a:t>kills for </a:t>
            </a:r>
            <a:r>
              <a:rPr lang="en-US" sz="2000" dirty="0">
                <a:solidFill>
                  <a:srgbClr val="990066"/>
                </a:solidFill>
                <a:latin typeface="+mj-lt"/>
              </a:rPr>
              <a:t>B</a:t>
            </a:r>
            <a:r>
              <a:rPr lang="en-US" sz="2000" dirty="0">
                <a:solidFill>
                  <a:srgbClr val="002856"/>
                </a:solidFill>
                <a:latin typeface="+mj-lt"/>
              </a:rPr>
              <a:t>etter </a:t>
            </a:r>
            <a:r>
              <a:rPr lang="en-US" sz="2000" dirty="0">
                <a:solidFill>
                  <a:srgbClr val="FF6600"/>
                </a:solidFill>
                <a:latin typeface="+mj-lt"/>
              </a:rPr>
              <a:t>F</a:t>
            </a:r>
            <a:r>
              <a:rPr lang="en-US" sz="2000" dirty="0">
                <a:solidFill>
                  <a:srgbClr val="002856"/>
                </a:solidFill>
                <a:latin typeface="+mj-lt"/>
              </a:rPr>
              <a:t>utures</a:t>
            </a:r>
            <a:endParaRPr lang="en-GB" sz="2000" dirty="0">
              <a:solidFill>
                <a:srgbClr val="002856"/>
              </a:solidFill>
              <a:latin typeface="+mj-lt"/>
            </a:endParaRPr>
          </a:p>
        </p:txBody>
      </p:sp>
      <p:pic>
        <p:nvPicPr>
          <p:cNvPr id="36" name="Picture 35" descr="A picture containing clock&#10;&#10;Description automatically generated">
            <a:extLst>
              <a:ext uri="{FF2B5EF4-FFF2-40B4-BE49-F238E27FC236}">
                <a16:creationId xmlns:a16="http://schemas.microsoft.com/office/drawing/2014/main" id="{E986E854-9F4C-4F2E-88D0-99C690C08F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774" y="378054"/>
            <a:ext cx="2426413" cy="610664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26820B91-8372-40F6-924E-A1F7D3F162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4324" y="2701804"/>
            <a:ext cx="8782879" cy="49605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Session Summary</a:t>
            </a:r>
            <a:endParaRPr lang="en-GB" dirty="0"/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03D9E9AB-513A-4300-AF61-78CCD93A44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4324" y="3375756"/>
            <a:ext cx="11044517" cy="122005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Objective Recap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0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AD4B97C-259D-4AC2-8185-8933B18FF9EB}"/>
              </a:ext>
            </a:extLst>
          </p:cNvPr>
          <p:cNvSpPr txBox="1"/>
          <p:nvPr/>
        </p:nvSpPr>
        <p:spPr>
          <a:xfrm>
            <a:off x="7644836" y="6482734"/>
            <a:ext cx="440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3299CC"/>
                </a:solidFill>
                <a:latin typeface="+mj-lt"/>
              </a:rPr>
              <a:t>B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uilding </a:t>
            </a:r>
            <a:r>
              <a:rPr lang="en-US" sz="1600" dirty="0">
                <a:solidFill>
                  <a:srgbClr val="339933"/>
                </a:solidFill>
                <a:latin typeface="+mj-lt"/>
              </a:rPr>
              <a:t>S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kills for </a:t>
            </a:r>
            <a:r>
              <a:rPr lang="en-US" sz="1600" dirty="0">
                <a:solidFill>
                  <a:srgbClr val="990066"/>
                </a:solidFill>
                <a:latin typeface="+mj-lt"/>
              </a:rPr>
              <a:t>B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etter </a:t>
            </a:r>
            <a:r>
              <a:rPr lang="en-US" sz="1600" dirty="0">
                <a:solidFill>
                  <a:srgbClr val="FF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utures</a:t>
            </a:r>
            <a:endParaRPr lang="en-GB" sz="1600" dirty="0">
              <a:solidFill>
                <a:srgbClr val="002856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ED83-E5C1-45A2-BF4E-FE755992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0" y="813091"/>
            <a:ext cx="11330765" cy="544483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3336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>
              <a:defRPr sz="1800">
                <a:solidFill>
                  <a:srgbClr val="33336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>
              <a:defRPr>
                <a:solidFill>
                  <a:srgbClr val="002856"/>
                </a:solidFill>
              </a:defRPr>
            </a:lvl3pPr>
            <a:lvl4pPr>
              <a:defRPr>
                <a:solidFill>
                  <a:srgbClr val="002856"/>
                </a:solidFill>
              </a:defRPr>
            </a:lvl4pPr>
            <a:lvl5pPr>
              <a:defRPr>
                <a:solidFill>
                  <a:srgbClr val="00285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326364-D7A5-4ADB-9D8A-D561E2D3C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8990" y="118776"/>
            <a:ext cx="9460729" cy="57553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rgbClr val="333366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74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8161E28-989F-44D3-B616-5E592E3B64CF}"/>
              </a:ext>
            </a:extLst>
          </p:cNvPr>
          <p:cNvSpPr txBox="1"/>
          <p:nvPr/>
        </p:nvSpPr>
        <p:spPr>
          <a:xfrm>
            <a:off x="7644836" y="6482734"/>
            <a:ext cx="440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3299CC"/>
                </a:solidFill>
                <a:latin typeface="+mj-lt"/>
              </a:rPr>
              <a:t>B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uilding </a:t>
            </a:r>
            <a:r>
              <a:rPr lang="en-US" sz="1600" dirty="0">
                <a:solidFill>
                  <a:srgbClr val="339933"/>
                </a:solidFill>
                <a:latin typeface="+mj-lt"/>
              </a:rPr>
              <a:t>S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kills for </a:t>
            </a:r>
            <a:r>
              <a:rPr lang="en-US" sz="1600" dirty="0">
                <a:solidFill>
                  <a:srgbClr val="990066"/>
                </a:solidFill>
                <a:latin typeface="+mj-lt"/>
              </a:rPr>
              <a:t>B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etter </a:t>
            </a:r>
            <a:r>
              <a:rPr lang="en-US" sz="1600" dirty="0">
                <a:solidFill>
                  <a:srgbClr val="FF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utures</a:t>
            </a:r>
            <a:endParaRPr lang="en-GB" sz="1600" dirty="0">
              <a:solidFill>
                <a:srgbClr val="002856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326364-D7A5-4ADB-9D8A-D561E2D3C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8990" y="118776"/>
            <a:ext cx="9460729" cy="57553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rgbClr val="313267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38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6458DF5-C948-4F93-B13D-8611D31AFE28}"/>
              </a:ext>
            </a:extLst>
          </p:cNvPr>
          <p:cNvSpPr txBox="1"/>
          <p:nvPr/>
        </p:nvSpPr>
        <p:spPr>
          <a:xfrm>
            <a:off x="7644836" y="6482734"/>
            <a:ext cx="440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3299CC"/>
                </a:solidFill>
                <a:latin typeface="+mj-lt"/>
              </a:rPr>
              <a:t>B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uilding </a:t>
            </a:r>
            <a:r>
              <a:rPr lang="en-US" sz="1600" dirty="0">
                <a:solidFill>
                  <a:srgbClr val="339933"/>
                </a:solidFill>
                <a:latin typeface="+mj-lt"/>
              </a:rPr>
              <a:t>S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kills for </a:t>
            </a:r>
            <a:r>
              <a:rPr lang="en-US" sz="1600" dirty="0">
                <a:solidFill>
                  <a:srgbClr val="990066"/>
                </a:solidFill>
                <a:latin typeface="+mj-lt"/>
              </a:rPr>
              <a:t>B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etter </a:t>
            </a:r>
            <a:r>
              <a:rPr lang="en-US" sz="1600" dirty="0">
                <a:solidFill>
                  <a:srgbClr val="FF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utures</a:t>
            </a:r>
            <a:endParaRPr lang="en-GB" sz="1600" dirty="0">
              <a:solidFill>
                <a:srgbClr val="002856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ED83-E5C1-45A2-BF4E-FE755992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1" y="811034"/>
            <a:ext cx="5387010" cy="561978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3336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>
              <a:defRPr sz="1800">
                <a:solidFill>
                  <a:srgbClr val="33336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>
              <a:defRPr>
                <a:solidFill>
                  <a:srgbClr val="002856"/>
                </a:solidFill>
              </a:defRPr>
            </a:lvl3pPr>
            <a:lvl4pPr>
              <a:defRPr>
                <a:solidFill>
                  <a:srgbClr val="002856"/>
                </a:solidFill>
              </a:defRPr>
            </a:lvl4pPr>
            <a:lvl5pPr>
              <a:defRPr>
                <a:solidFill>
                  <a:srgbClr val="00285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326364-D7A5-4ADB-9D8A-D561E2D3C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8991" y="119662"/>
            <a:ext cx="9285794" cy="57553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rgbClr val="333366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788378-4BE8-403F-A9A3-44F105B49F21}"/>
              </a:ext>
            </a:extLst>
          </p:cNvPr>
          <p:cNvCxnSpPr>
            <a:cxnSpLocks/>
          </p:cNvCxnSpPr>
          <p:nvPr/>
        </p:nvCxnSpPr>
        <p:spPr>
          <a:xfrm>
            <a:off x="6259611" y="834887"/>
            <a:ext cx="0" cy="536713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11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F530122-18BF-4992-99DB-6700ED8E1B30}"/>
              </a:ext>
            </a:extLst>
          </p:cNvPr>
          <p:cNvSpPr txBox="1"/>
          <p:nvPr/>
        </p:nvSpPr>
        <p:spPr>
          <a:xfrm>
            <a:off x="7644836" y="6482734"/>
            <a:ext cx="440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3299CC"/>
                </a:solidFill>
                <a:latin typeface="+mj-lt"/>
              </a:rPr>
              <a:t>B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uilding </a:t>
            </a:r>
            <a:r>
              <a:rPr lang="en-US" sz="1600" dirty="0">
                <a:solidFill>
                  <a:srgbClr val="339933"/>
                </a:solidFill>
                <a:latin typeface="+mj-lt"/>
              </a:rPr>
              <a:t>S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kills for </a:t>
            </a:r>
            <a:r>
              <a:rPr lang="en-US" sz="1600" dirty="0">
                <a:solidFill>
                  <a:srgbClr val="990066"/>
                </a:solidFill>
                <a:latin typeface="+mj-lt"/>
              </a:rPr>
              <a:t>B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etter </a:t>
            </a:r>
            <a:r>
              <a:rPr lang="en-US" sz="1600" dirty="0">
                <a:solidFill>
                  <a:srgbClr val="FF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utures</a:t>
            </a:r>
            <a:endParaRPr lang="en-GB" sz="1600" dirty="0">
              <a:solidFill>
                <a:srgbClr val="002856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ED83-E5C1-45A2-BF4E-FE755992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587" y="834886"/>
            <a:ext cx="5531969" cy="562935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13267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>
              <a:defRPr sz="1800">
                <a:solidFill>
                  <a:srgbClr val="313267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>
              <a:defRPr>
                <a:solidFill>
                  <a:srgbClr val="002856"/>
                </a:solidFill>
              </a:defRPr>
            </a:lvl3pPr>
            <a:lvl4pPr>
              <a:defRPr>
                <a:solidFill>
                  <a:srgbClr val="002856"/>
                </a:solidFill>
              </a:defRPr>
            </a:lvl4pPr>
            <a:lvl5pPr>
              <a:defRPr>
                <a:solidFill>
                  <a:srgbClr val="00285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326364-D7A5-4ADB-9D8A-D561E2D3C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8990" y="121804"/>
            <a:ext cx="9293746" cy="57553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rgbClr val="313267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788378-4BE8-403F-A9A3-44F105B49F21}"/>
              </a:ext>
            </a:extLst>
          </p:cNvPr>
          <p:cNvCxnSpPr>
            <a:cxnSpLocks/>
          </p:cNvCxnSpPr>
          <p:nvPr/>
        </p:nvCxnSpPr>
        <p:spPr>
          <a:xfrm>
            <a:off x="6259611" y="1292087"/>
            <a:ext cx="0" cy="490993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32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EA792A1D-9DA2-4AB2-8BBD-AC5E059E94C8}"/>
              </a:ext>
            </a:extLst>
          </p:cNvPr>
          <p:cNvSpPr txBox="1"/>
          <p:nvPr/>
        </p:nvSpPr>
        <p:spPr>
          <a:xfrm>
            <a:off x="7644836" y="6482734"/>
            <a:ext cx="440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3299CC"/>
                </a:solidFill>
                <a:latin typeface="+mj-lt"/>
              </a:rPr>
              <a:t>B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uilding </a:t>
            </a:r>
            <a:r>
              <a:rPr lang="en-US" sz="1600" dirty="0">
                <a:solidFill>
                  <a:srgbClr val="339933"/>
                </a:solidFill>
                <a:latin typeface="+mj-lt"/>
              </a:rPr>
              <a:t>S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kills for </a:t>
            </a:r>
            <a:r>
              <a:rPr lang="en-US" sz="1600" dirty="0">
                <a:solidFill>
                  <a:srgbClr val="990066"/>
                </a:solidFill>
                <a:latin typeface="+mj-lt"/>
              </a:rPr>
              <a:t>B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etter </a:t>
            </a:r>
            <a:r>
              <a:rPr lang="en-US" sz="1600" dirty="0">
                <a:solidFill>
                  <a:srgbClr val="FF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utures</a:t>
            </a:r>
            <a:endParaRPr lang="en-GB" sz="1600" dirty="0">
              <a:solidFill>
                <a:srgbClr val="002856"/>
              </a:solidFill>
              <a:latin typeface="+mj-lt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C0E5A8A-F0A8-44F2-A983-7B5E52B1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8990" y="819282"/>
            <a:ext cx="5572540" cy="82391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33336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F420F20-78EF-4516-8B56-8E42134B5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990" y="1754380"/>
            <a:ext cx="5572540" cy="4688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6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CFB289A-449B-4672-8B70-4B3A4C3D0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063" y="819282"/>
            <a:ext cx="5572540" cy="82391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33336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6131804-2DAD-4610-ADF0-C12B84CAB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063" y="1754380"/>
            <a:ext cx="5572540" cy="4688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6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534FA77-526C-417A-8852-0C21735D08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8990" y="119678"/>
            <a:ext cx="8782879" cy="57553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rgbClr val="333366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629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D437BB5-C834-44D9-B8D8-E12E96B81410}"/>
              </a:ext>
            </a:extLst>
          </p:cNvPr>
          <p:cNvSpPr txBox="1"/>
          <p:nvPr/>
        </p:nvSpPr>
        <p:spPr>
          <a:xfrm>
            <a:off x="7644836" y="6482734"/>
            <a:ext cx="440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3299CC"/>
                </a:solidFill>
                <a:latin typeface="+mj-lt"/>
              </a:rPr>
              <a:t>B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uilding </a:t>
            </a:r>
            <a:r>
              <a:rPr lang="en-US" sz="1600" dirty="0">
                <a:solidFill>
                  <a:srgbClr val="339933"/>
                </a:solidFill>
                <a:latin typeface="+mj-lt"/>
              </a:rPr>
              <a:t>S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kills for </a:t>
            </a:r>
            <a:r>
              <a:rPr lang="en-US" sz="1600" dirty="0">
                <a:solidFill>
                  <a:srgbClr val="990066"/>
                </a:solidFill>
                <a:latin typeface="+mj-lt"/>
              </a:rPr>
              <a:t>B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etter </a:t>
            </a:r>
            <a:r>
              <a:rPr lang="en-US" sz="1600" dirty="0">
                <a:solidFill>
                  <a:srgbClr val="FF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utures</a:t>
            </a:r>
            <a:endParaRPr lang="en-GB" sz="1600" dirty="0">
              <a:solidFill>
                <a:srgbClr val="002856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ED83-E5C1-45A2-BF4E-FE755992499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8990" y="813091"/>
            <a:ext cx="11330765" cy="564157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13267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>
              <a:defRPr sz="1800">
                <a:solidFill>
                  <a:srgbClr val="002856"/>
                </a:solidFill>
              </a:defRPr>
            </a:lvl2pPr>
            <a:lvl3pPr>
              <a:defRPr>
                <a:solidFill>
                  <a:srgbClr val="002856"/>
                </a:solidFill>
              </a:defRPr>
            </a:lvl3pPr>
            <a:lvl4pPr>
              <a:defRPr>
                <a:solidFill>
                  <a:srgbClr val="002856"/>
                </a:solidFill>
              </a:defRPr>
            </a:lvl4pPr>
            <a:lvl5pPr>
              <a:defRPr>
                <a:solidFill>
                  <a:srgbClr val="002856"/>
                </a:solidFill>
              </a:defRPr>
            </a:lvl5pPr>
          </a:lstStyle>
          <a:p>
            <a:pPr lvl="0"/>
            <a:r>
              <a:rPr lang="en-GB" dirty="0"/>
              <a:t>Relist objectives and discuss the achievement of these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326364-D7A5-4ADB-9D8A-D561E2D3C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8991" y="118776"/>
            <a:ext cx="9139860" cy="57553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rgbClr val="313267"/>
                </a:solidFill>
              </a:defRPr>
            </a:lvl1pPr>
          </a:lstStyle>
          <a:p>
            <a:r>
              <a:rPr lang="en-US" dirty="0"/>
              <a:t>Objective Recap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56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F54C4FE-CB7B-4653-98B8-CAEB6E5782BD}"/>
              </a:ext>
            </a:extLst>
          </p:cNvPr>
          <p:cNvGrpSpPr/>
          <p:nvPr/>
        </p:nvGrpSpPr>
        <p:grpSpPr>
          <a:xfrm>
            <a:off x="546652" y="6454669"/>
            <a:ext cx="2216425" cy="403331"/>
            <a:chOff x="546652" y="6314471"/>
            <a:chExt cx="2216425" cy="55659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7273BE1-766A-4E99-A632-AC2EEE8F4DB5}"/>
                </a:ext>
              </a:extLst>
            </p:cNvPr>
            <p:cNvSpPr/>
            <p:nvPr userDrawn="1"/>
          </p:nvSpPr>
          <p:spPr>
            <a:xfrm>
              <a:off x="546652" y="6314471"/>
              <a:ext cx="556591" cy="556591"/>
            </a:xfrm>
            <a:prstGeom prst="rect">
              <a:avLst/>
            </a:prstGeom>
            <a:solidFill>
              <a:srgbClr val="32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E9E19C-496E-4F4B-B384-2120A43BCF73}"/>
                </a:ext>
              </a:extLst>
            </p:cNvPr>
            <p:cNvSpPr/>
            <p:nvPr userDrawn="1"/>
          </p:nvSpPr>
          <p:spPr>
            <a:xfrm>
              <a:off x="1093304" y="6314471"/>
              <a:ext cx="556591" cy="556591"/>
            </a:xfrm>
            <a:prstGeom prst="rect">
              <a:avLst/>
            </a:prstGeom>
            <a:solidFill>
              <a:srgbClr val="33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3235148-179E-40D3-9B20-CFA8F50BA052}"/>
                </a:ext>
              </a:extLst>
            </p:cNvPr>
            <p:cNvSpPr/>
            <p:nvPr userDrawn="1"/>
          </p:nvSpPr>
          <p:spPr>
            <a:xfrm>
              <a:off x="1649895" y="6314471"/>
              <a:ext cx="556591" cy="556591"/>
            </a:xfrm>
            <a:prstGeom prst="rect">
              <a:avLst/>
            </a:prstGeom>
            <a:solidFill>
              <a:srgbClr val="99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D90D02-176B-406A-A4A4-F74C994405F4}"/>
                </a:ext>
              </a:extLst>
            </p:cNvPr>
            <p:cNvSpPr/>
            <p:nvPr userDrawn="1"/>
          </p:nvSpPr>
          <p:spPr>
            <a:xfrm>
              <a:off x="2206486" y="6314471"/>
              <a:ext cx="556591" cy="5565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EDF7696-6249-4B6D-80BD-B887AC1572FD}"/>
              </a:ext>
            </a:extLst>
          </p:cNvPr>
          <p:cNvSpPr txBox="1"/>
          <p:nvPr/>
        </p:nvSpPr>
        <p:spPr>
          <a:xfrm>
            <a:off x="7644836" y="6482734"/>
            <a:ext cx="440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3299CC"/>
                </a:solidFill>
                <a:latin typeface="+mj-lt"/>
              </a:rPr>
              <a:t>B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uilding </a:t>
            </a:r>
            <a:r>
              <a:rPr lang="en-US" sz="1600" dirty="0">
                <a:solidFill>
                  <a:srgbClr val="339933"/>
                </a:solidFill>
                <a:latin typeface="+mj-lt"/>
              </a:rPr>
              <a:t>S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kills for </a:t>
            </a:r>
            <a:r>
              <a:rPr lang="en-US" sz="1600" dirty="0">
                <a:solidFill>
                  <a:srgbClr val="990066"/>
                </a:solidFill>
                <a:latin typeface="+mj-lt"/>
              </a:rPr>
              <a:t>B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etter </a:t>
            </a:r>
            <a:r>
              <a:rPr lang="en-US" sz="1600" dirty="0">
                <a:solidFill>
                  <a:srgbClr val="FF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utures</a:t>
            </a:r>
            <a:endParaRPr lang="en-GB" sz="1600" dirty="0">
              <a:solidFill>
                <a:srgbClr val="002856"/>
              </a:solidFill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326364-D7A5-4ADB-9D8A-D561E2D3C8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8990" y="118776"/>
            <a:ext cx="9187485" cy="57553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3200">
                <a:solidFill>
                  <a:srgbClr val="002856"/>
                </a:solidFill>
              </a:defRPr>
            </a:lvl1pPr>
          </a:lstStyle>
          <a:p>
            <a:r>
              <a:rPr lang="en-US" dirty="0"/>
              <a:t>Questions &amp; Answers</a:t>
            </a:r>
            <a:endParaRPr lang="en-GB" dirty="0"/>
          </a:p>
        </p:txBody>
      </p:sp>
      <p:pic>
        <p:nvPicPr>
          <p:cNvPr id="5" name="Picture 4" descr="A picture containing indoor, keyboard, computer, toy&#10;&#10;Description automatically generated">
            <a:extLst>
              <a:ext uri="{FF2B5EF4-FFF2-40B4-BE49-F238E27FC236}">
                <a16:creationId xmlns:a16="http://schemas.microsoft.com/office/drawing/2014/main" id="{B5F222B1-CEA8-3146-B58C-46E447D8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0" y="798490"/>
            <a:ext cx="11296233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4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9CDD01-2B9A-4472-9249-9870094B0F61}"/>
              </a:ext>
            </a:extLst>
          </p:cNvPr>
          <p:cNvSpPr/>
          <p:nvPr/>
        </p:nvSpPr>
        <p:spPr>
          <a:xfrm>
            <a:off x="-79513" y="-55659"/>
            <a:ext cx="626165" cy="6981245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E5E37F-8EE6-49EF-A894-6F5662F15AE2}"/>
              </a:ext>
            </a:extLst>
          </p:cNvPr>
          <p:cNvGrpSpPr/>
          <p:nvPr/>
        </p:nvGrpSpPr>
        <p:grpSpPr>
          <a:xfrm>
            <a:off x="546652" y="6462620"/>
            <a:ext cx="2216425" cy="403331"/>
            <a:chOff x="546652" y="6314471"/>
            <a:chExt cx="2216425" cy="5565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948182-06AC-4769-942A-E77DC61C11C4}"/>
                </a:ext>
              </a:extLst>
            </p:cNvPr>
            <p:cNvSpPr/>
            <p:nvPr userDrawn="1"/>
          </p:nvSpPr>
          <p:spPr>
            <a:xfrm>
              <a:off x="546652" y="6314471"/>
              <a:ext cx="556591" cy="556591"/>
            </a:xfrm>
            <a:prstGeom prst="rect">
              <a:avLst/>
            </a:prstGeom>
            <a:solidFill>
              <a:srgbClr val="32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EBCB2E-70CC-4C19-9AF7-4D87D2E06AEB}"/>
                </a:ext>
              </a:extLst>
            </p:cNvPr>
            <p:cNvSpPr/>
            <p:nvPr userDrawn="1"/>
          </p:nvSpPr>
          <p:spPr>
            <a:xfrm>
              <a:off x="1093304" y="6314471"/>
              <a:ext cx="556591" cy="556591"/>
            </a:xfrm>
            <a:prstGeom prst="rect">
              <a:avLst/>
            </a:prstGeom>
            <a:solidFill>
              <a:srgbClr val="33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0E46B9-7576-4671-BA3D-5C28B303D6C3}"/>
                </a:ext>
              </a:extLst>
            </p:cNvPr>
            <p:cNvSpPr/>
            <p:nvPr userDrawn="1"/>
          </p:nvSpPr>
          <p:spPr>
            <a:xfrm>
              <a:off x="1649895" y="6314471"/>
              <a:ext cx="556591" cy="556591"/>
            </a:xfrm>
            <a:prstGeom prst="rect">
              <a:avLst/>
            </a:prstGeom>
            <a:solidFill>
              <a:srgbClr val="99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4EA7352-46A5-4A6A-BFE2-552DFF9AFC8C}"/>
                </a:ext>
              </a:extLst>
            </p:cNvPr>
            <p:cNvSpPr/>
            <p:nvPr userDrawn="1"/>
          </p:nvSpPr>
          <p:spPr>
            <a:xfrm>
              <a:off x="2206486" y="6314471"/>
              <a:ext cx="556591" cy="556591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ADDF9A9-368D-4253-8AE6-EDF1F8B5520B}"/>
              </a:ext>
            </a:extLst>
          </p:cNvPr>
          <p:cNvSpPr txBox="1"/>
          <p:nvPr/>
        </p:nvSpPr>
        <p:spPr>
          <a:xfrm>
            <a:off x="7644836" y="6482734"/>
            <a:ext cx="440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3299CC"/>
                </a:solidFill>
                <a:latin typeface="+mj-lt"/>
              </a:rPr>
              <a:t>B</a:t>
            </a:r>
            <a:r>
              <a:rPr lang="en-US" sz="1600" dirty="0">
                <a:solidFill>
                  <a:srgbClr val="333366"/>
                </a:solidFill>
                <a:latin typeface="+mj-lt"/>
              </a:rPr>
              <a:t>uilding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339933"/>
                </a:solidFill>
                <a:latin typeface="+mj-lt"/>
              </a:rPr>
              <a:t>S</a:t>
            </a:r>
            <a:r>
              <a:rPr lang="en-US" sz="1600" dirty="0">
                <a:solidFill>
                  <a:srgbClr val="333366"/>
                </a:solidFill>
                <a:latin typeface="+mj-lt"/>
              </a:rPr>
              <a:t>kills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333366"/>
                </a:solidFill>
                <a:latin typeface="+mj-lt"/>
              </a:rPr>
              <a:t>for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990066"/>
                </a:solidFill>
                <a:latin typeface="+mj-lt"/>
              </a:rPr>
              <a:t>B</a:t>
            </a:r>
            <a:r>
              <a:rPr lang="en-US" sz="1600" dirty="0">
                <a:solidFill>
                  <a:srgbClr val="333366"/>
                </a:solidFill>
                <a:latin typeface="+mj-lt"/>
              </a:rPr>
              <a:t>etter</a:t>
            </a:r>
            <a:r>
              <a:rPr lang="en-US" sz="1600" dirty="0">
                <a:solidFill>
                  <a:srgbClr val="002856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FF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333366"/>
                </a:solidFill>
                <a:latin typeface="+mj-lt"/>
              </a:rPr>
              <a:t>utures</a:t>
            </a:r>
            <a:endParaRPr lang="en-GB" sz="1600" dirty="0">
              <a:solidFill>
                <a:srgbClr val="333366"/>
              </a:solidFill>
              <a:latin typeface="+mj-lt"/>
            </a:endParaRPr>
          </a:p>
        </p:txBody>
      </p:sp>
      <p:pic>
        <p:nvPicPr>
          <p:cNvPr id="15" name="Picture 14" descr="Estio Official Logo 2020&#10;&#10;estio.co.uk">
            <a:extLst>
              <a:ext uri="{FF2B5EF4-FFF2-40B4-BE49-F238E27FC236}">
                <a16:creationId xmlns:a16="http://schemas.microsoft.com/office/drawing/2014/main" id="{A535CB2B-74D3-48C2-92C4-EF4E2A4CE4D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025" y="145354"/>
            <a:ext cx="1938818" cy="48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0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2856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rgbClr val="00285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.png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8.png"/><Relationship Id="rId84" Type="http://schemas.openxmlformats.org/officeDocument/2006/relationships/image" Target="../media/image46.png"/><Relationship Id="rId89" Type="http://schemas.openxmlformats.org/officeDocument/2006/relationships/customXml" Target="../ink/ink44.xml"/><Relationship Id="rId112" Type="http://schemas.openxmlformats.org/officeDocument/2006/relationships/image" Target="../media/image60.png"/><Relationship Id="rId16" Type="http://schemas.openxmlformats.org/officeDocument/2006/relationships/image" Target="../media/image12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74" Type="http://schemas.openxmlformats.org/officeDocument/2006/relationships/image" Target="../media/image41.png"/><Relationship Id="rId79" Type="http://schemas.openxmlformats.org/officeDocument/2006/relationships/customXml" Target="../ink/ink39.xml"/><Relationship Id="rId102" Type="http://schemas.openxmlformats.org/officeDocument/2006/relationships/image" Target="../media/image55.png"/><Relationship Id="rId123" Type="http://schemas.openxmlformats.org/officeDocument/2006/relationships/customXml" Target="../ink/ink61.xml"/><Relationship Id="rId128" Type="http://schemas.openxmlformats.org/officeDocument/2006/relationships/image" Target="../media/image68.png"/><Relationship Id="rId5" Type="http://schemas.openxmlformats.org/officeDocument/2006/relationships/customXml" Target="../ink/ink2.xml"/><Relationship Id="rId90" Type="http://schemas.openxmlformats.org/officeDocument/2006/relationships/image" Target="../media/image49.png"/><Relationship Id="rId95" Type="http://schemas.openxmlformats.org/officeDocument/2006/relationships/customXml" Target="../ink/ink47.xml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64" Type="http://schemas.openxmlformats.org/officeDocument/2006/relationships/image" Target="../media/image36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18" Type="http://schemas.openxmlformats.org/officeDocument/2006/relationships/image" Target="../media/image63.png"/><Relationship Id="rId80" Type="http://schemas.openxmlformats.org/officeDocument/2006/relationships/image" Target="../media/image44.png"/><Relationship Id="rId85" Type="http://schemas.openxmlformats.org/officeDocument/2006/relationships/customXml" Target="../ink/ink42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8.png"/><Relationship Id="rId124" Type="http://schemas.openxmlformats.org/officeDocument/2006/relationships/image" Target="../media/image66.png"/><Relationship Id="rId54" Type="http://schemas.openxmlformats.org/officeDocument/2006/relationships/image" Target="../media/image31.png"/><Relationship Id="rId70" Type="http://schemas.openxmlformats.org/officeDocument/2006/relationships/image" Target="../media/image39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49" Type="http://schemas.openxmlformats.org/officeDocument/2006/relationships/customXml" Target="../ink/ink24.xml"/><Relationship Id="rId114" Type="http://schemas.openxmlformats.org/officeDocument/2006/relationships/image" Target="../media/image61.png"/><Relationship Id="rId119" Type="http://schemas.openxmlformats.org/officeDocument/2006/relationships/customXml" Target="../ink/ink59.xml"/><Relationship Id="rId44" Type="http://schemas.openxmlformats.org/officeDocument/2006/relationships/image" Target="../media/image26.png"/><Relationship Id="rId60" Type="http://schemas.openxmlformats.org/officeDocument/2006/relationships/image" Target="../media/image34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47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21.png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6" Type="http://schemas.openxmlformats.org/officeDocument/2006/relationships/image" Target="../media/image42.png"/><Relationship Id="rId97" Type="http://schemas.openxmlformats.org/officeDocument/2006/relationships/customXml" Target="../ink/ink48.xml"/><Relationship Id="rId104" Type="http://schemas.openxmlformats.org/officeDocument/2006/relationships/image" Target="../media/image56.png"/><Relationship Id="rId120" Type="http://schemas.openxmlformats.org/officeDocument/2006/relationships/image" Target="../media/image64.png"/><Relationship Id="rId125" Type="http://schemas.openxmlformats.org/officeDocument/2006/relationships/customXml" Target="../ink/ink62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50.png"/><Relationship Id="rId2" Type="http://schemas.openxmlformats.org/officeDocument/2006/relationships/image" Target="../media/image5.png"/><Relationship Id="rId29" Type="http://schemas.openxmlformats.org/officeDocument/2006/relationships/customXml" Target="../ink/ink14.xml"/><Relationship Id="rId24" Type="http://schemas.openxmlformats.org/officeDocument/2006/relationships/image" Target="../media/image16.png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66" Type="http://schemas.openxmlformats.org/officeDocument/2006/relationships/image" Target="../media/image37.png"/><Relationship Id="rId87" Type="http://schemas.openxmlformats.org/officeDocument/2006/relationships/customXml" Target="../ink/ink43.xml"/><Relationship Id="rId110" Type="http://schemas.openxmlformats.org/officeDocument/2006/relationships/image" Target="../media/image59.png"/><Relationship Id="rId115" Type="http://schemas.openxmlformats.org/officeDocument/2006/relationships/customXml" Target="../ink/ink57.xml"/><Relationship Id="rId61" Type="http://schemas.openxmlformats.org/officeDocument/2006/relationships/customXml" Target="../ink/ink30.xml"/><Relationship Id="rId82" Type="http://schemas.openxmlformats.org/officeDocument/2006/relationships/image" Target="../media/image45.png"/><Relationship Id="rId19" Type="http://schemas.openxmlformats.org/officeDocument/2006/relationships/customXml" Target="../ink/ink9.xml"/><Relationship Id="rId14" Type="http://schemas.openxmlformats.org/officeDocument/2006/relationships/image" Target="../media/image11.png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56" Type="http://schemas.openxmlformats.org/officeDocument/2006/relationships/image" Target="../media/image32.png"/><Relationship Id="rId77" Type="http://schemas.openxmlformats.org/officeDocument/2006/relationships/customXml" Target="../ink/ink38.xml"/><Relationship Id="rId100" Type="http://schemas.openxmlformats.org/officeDocument/2006/relationships/image" Target="../media/image54.png"/><Relationship Id="rId105" Type="http://schemas.openxmlformats.org/officeDocument/2006/relationships/customXml" Target="../ink/ink52.xml"/><Relationship Id="rId126" Type="http://schemas.openxmlformats.org/officeDocument/2006/relationships/image" Target="../media/image67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72" Type="http://schemas.openxmlformats.org/officeDocument/2006/relationships/image" Target="../media/image40.png"/><Relationship Id="rId93" Type="http://schemas.openxmlformats.org/officeDocument/2006/relationships/customXml" Target="../ink/ink46.xml"/><Relationship Id="rId98" Type="http://schemas.openxmlformats.org/officeDocument/2006/relationships/image" Target="../media/image53.png"/><Relationship Id="rId121" Type="http://schemas.openxmlformats.org/officeDocument/2006/relationships/customXml" Target="../ink/ink60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7.png"/><Relationship Id="rId67" Type="http://schemas.openxmlformats.org/officeDocument/2006/relationships/customXml" Target="../ink/ink33.xml"/><Relationship Id="rId116" Type="http://schemas.openxmlformats.org/officeDocument/2006/relationships/image" Target="../media/image62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62" Type="http://schemas.openxmlformats.org/officeDocument/2006/relationships/image" Target="../media/image35.png"/><Relationship Id="rId83" Type="http://schemas.openxmlformats.org/officeDocument/2006/relationships/customXml" Target="../ink/ink41.xml"/><Relationship Id="rId88" Type="http://schemas.openxmlformats.org/officeDocument/2006/relationships/image" Target="../media/image48.png"/><Relationship Id="rId111" Type="http://schemas.openxmlformats.org/officeDocument/2006/relationships/customXml" Target="../ink/ink55.xml"/><Relationship Id="rId15" Type="http://schemas.openxmlformats.org/officeDocument/2006/relationships/customXml" Target="../ink/ink7.xml"/><Relationship Id="rId36" Type="http://schemas.openxmlformats.org/officeDocument/2006/relationships/image" Target="../media/image22.png"/><Relationship Id="rId57" Type="http://schemas.openxmlformats.org/officeDocument/2006/relationships/customXml" Target="../ink/ink28.xml"/><Relationship Id="rId106" Type="http://schemas.openxmlformats.org/officeDocument/2006/relationships/image" Target="../media/image57.png"/><Relationship Id="rId127" Type="http://schemas.openxmlformats.org/officeDocument/2006/relationships/customXml" Target="../ink/ink63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52" Type="http://schemas.openxmlformats.org/officeDocument/2006/relationships/image" Target="../media/image30.png"/><Relationship Id="rId73" Type="http://schemas.openxmlformats.org/officeDocument/2006/relationships/customXml" Target="../ink/ink36.xml"/><Relationship Id="rId78" Type="http://schemas.openxmlformats.org/officeDocument/2006/relationships/image" Target="../media/image43.png"/><Relationship Id="rId94" Type="http://schemas.openxmlformats.org/officeDocument/2006/relationships/image" Target="../media/image51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5.png"/><Relationship Id="rId4" Type="http://schemas.openxmlformats.org/officeDocument/2006/relationships/image" Target="../media/image6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3.xml"/><Relationship Id="rId21" Type="http://schemas.openxmlformats.org/officeDocument/2006/relationships/image" Target="../media/image78.png"/><Relationship Id="rId42" Type="http://schemas.openxmlformats.org/officeDocument/2006/relationships/image" Target="../media/image88.png"/><Relationship Id="rId63" Type="http://schemas.openxmlformats.org/officeDocument/2006/relationships/customXml" Target="../ink/ink95.xml"/><Relationship Id="rId84" Type="http://schemas.openxmlformats.org/officeDocument/2006/relationships/customXml" Target="../ink/ink106.xml"/><Relationship Id="rId138" Type="http://schemas.openxmlformats.org/officeDocument/2006/relationships/customXml" Target="../ink/ink134.xml"/><Relationship Id="rId159" Type="http://schemas.openxmlformats.org/officeDocument/2006/relationships/image" Target="../media/image145.png"/><Relationship Id="rId107" Type="http://schemas.openxmlformats.org/officeDocument/2006/relationships/image" Target="../media/image120.png"/><Relationship Id="rId11" Type="http://schemas.openxmlformats.org/officeDocument/2006/relationships/image" Target="../media/image73.png"/><Relationship Id="rId32" Type="http://schemas.openxmlformats.org/officeDocument/2006/relationships/customXml" Target="../ink/ink79.xml"/><Relationship Id="rId53" Type="http://schemas.openxmlformats.org/officeDocument/2006/relationships/customXml" Target="../ink/ink90.xml"/><Relationship Id="rId74" Type="http://schemas.openxmlformats.org/officeDocument/2006/relationships/customXml" Target="../ink/ink101.xml"/><Relationship Id="rId128" Type="http://schemas.openxmlformats.org/officeDocument/2006/relationships/customXml" Target="../ink/ink129.xml"/><Relationship Id="rId149" Type="http://schemas.openxmlformats.org/officeDocument/2006/relationships/image" Target="../media/image140.png"/><Relationship Id="rId5" Type="http://schemas.openxmlformats.org/officeDocument/2006/relationships/image" Target="../media/image70.png"/><Relationship Id="rId95" Type="http://schemas.openxmlformats.org/officeDocument/2006/relationships/image" Target="../media/image114.png"/><Relationship Id="rId22" Type="http://schemas.openxmlformats.org/officeDocument/2006/relationships/customXml" Target="../ink/ink74.xml"/><Relationship Id="rId43" Type="http://schemas.openxmlformats.org/officeDocument/2006/relationships/customXml" Target="../ink/ink85.xml"/><Relationship Id="rId64" Type="http://schemas.openxmlformats.org/officeDocument/2006/relationships/image" Target="../media/image99.png"/><Relationship Id="rId118" Type="http://schemas.openxmlformats.org/officeDocument/2006/relationships/image" Target="../media/image125.png"/><Relationship Id="rId139" Type="http://schemas.openxmlformats.org/officeDocument/2006/relationships/image" Target="../media/image135.png"/><Relationship Id="rId80" Type="http://schemas.openxmlformats.org/officeDocument/2006/relationships/customXml" Target="../ink/ink104.xml"/><Relationship Id="rId85" Type="http://schemas.openxmlformats.org/officeDocument/2006/relationships/image" Target="../media/image109.png"/><Relationship Id="rId150" Type="http://schemas.openxmlformats.org/officeDocument/2006/relationships/customXml" Target="../ink/ink140.xml"/><Relationship Id="rId155" Type="http://schemas.openxmlformats.org/officeDocument/2006/relationships/image" Target="../media/image143.png"/><Relationship Id="rId12" Type="http://schemas.openxmlformats.org/officeDocument/2006/relationships/customXml" Target="../ink/ink69.xml"/><Relationship Id="rId17" Type="http://schemas.openxmlformats.org/officeDocument/2006/relationships/image" Target="../media/image76.png"/><Relationship Id="rId33" Type="http://schemas.openxmlformats.org/officeDocument/2006/relationships/image" Target="../media/image84.png"/><Relationship Id="rId38" Type="http://schemas.openxmlformats.org/officeDocument/2006/relationships/image" Target="../media/image86.png"/><Relationship Id="rId59" Type="http://schemas.openxmlformats.org/officeDocument/2006/relationships/customXml" Target="../ink/ink93.xml"/><Relationship Id="rId103" Type="http://schemas.openxmlformats.org/officeDocument/2006/relationships/image" Target="../media/image118.png"/><Relationship Id="rId108" Type="http://schemas.openxmlformats.org/officeDocument/2006/relationships/customXml" Target="../ink/ink118.xml"/><Relationship Id="rId124" Type="http://schemas.openxmlformats.org/officeDocument/2006/relationships/image" Target="../media/image128.png"/><Relationship Id="rId129" Type="http://schemas.openxmlformats.org/officeDocument/2006/relationships/image" Target="../media/image130.png"/><Relationship Id="rId54" Type="http://schemas.openxmlformats.org/officeDocument/2006/relationships/image" Target="../media/image94.png"/><Relationship Id="rId70" Type="http://schemas.openxmlformats.org/officeDocument/2006/relationships/image" Target="../media/image102.png"/><Relationship Id="rId75" Type="http://schemas.openxmlformats.org/officeDocument/2006/relationships/image" Target="../media/image104.png"/><Relationship Id="rId91" Type="http://schemas.openxmlformats.org/officeDocument/2006/relationships/image" Target="../media/image112.png"/><Relationship Id="rId96" Type="http://schemas.openxmlformats.org/officeDocument/2006/relationships/customXml" Target="../ink/ink112.xml"/><Relationship Id="rId140" Type="http://schemas.openxmlformats.org/officeDocument/2006/relationships/customXml" Target="../ink/ink135.xml"/><Relationship Id="rId145" Type="http://schemas.openxmlformats.org/officeDocument/2006/relationships/image" Target="../media/image138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66.xml"/><Relationship Id="rId23" Type="http://schemas.openxmlformats.org/officeDocument/2006/relationships/image" Target="../media/image79.png"/><Relationship Id="rId28" Type="http://schemas.openxmlformats.org/officeDocument/2006/relationships/customXml" Target="../ink/ink77.xml"/><Relationship Id="rId49" Type="http://schemas.openxmlformats.org/officeDocument/2006/relationships/customXml" Target="../ink/ink88.xml"/><Relationship Id="rId114" Type="http://schemas.openxmlformats.org/officeDocument/2006/relationships/customXml" Target="../ink/ink121.xml"/><Relationship Id="rId119" Type="http://schemas.openxmlformats.org/officeDocument/2006/relationships/customXml" Target="../ink/ink124.xml"/><Relationship Id="rId44" Type="http://schemas.openxmlformats.org/officeDocument/2006/relationships/image" Target="../media/image89.png"/><Relationship Id="rId60" Type="http://schemas.openxmlformats.org/officeDocument/2006/relationships/image" Target="../media/image97.png"/><Relationship Id="rId65" Type="http://schemas.openxmlformats.org/officeDocument/2006/relationships/customXml" Target="../ink/ink96.xml"/><Relationship Id="rId81" Type="http://schemas.openxmlformats.org/officeDocument/2006/relationships/image" Target="../media/image107.png"/><Relationship Id="rId86" Type="http://schemas.openxmlformats.org/officeDocument/2006/relationships/customXml" Target="../ink/ink107.xml"/><Relationship Id="rId130" Type="http://schemas.openxmlformats.org/officeDocument/2006/relationships/customXml" Target="../ink/ink130.xml"/><Relationship Id="rId135" Type="http://schemas.openxmlformats.org/officeDocument/2006/relationships/image" Target="../media/image133.png"/><Relationship Id="rId151" Type="http://schemas.openxmlformats.org/officeDocument/2006/relationships/image" Target="../media/image141.png"/><Relationship Id="rId156" Type="http://schemas.openxmlformats.org/officeDocument/2006/relationships/customXml" Target="../ink/ink143.xml"/><Relationship Id="rId13" Type="http://schemas.openxmlformats.org/officeDocument/2006/relationships/image" Target="../media/image74.png"/><Relationship Id="rId18" Type="http://schemas.openxmlformats.org/officeDocument/2006/relationships/customXml" Target="../ink/ink72.xml"/><Relationship Id="rId39" Type="http://schemas.openxmlformats.org/officeDocument/2006/relationships/customXml" Target="../ink/ink83.xml"/><Relationship Id="rId109" Type="http://schemas.openxmlformats.org/officeDocument/2006/relationships/image" Target="../media/image121.png"/><Relationship Id="rId34" Type="http://schemas.openxmlformats.org/officeDocument/2006/relationships/customXml" Target="../ink/ink80.xml"/><Relationship Id="rId50" Type="http://schemas.openxmlformats.org/officeDocument/2006/relationships/image" Target="../media/image92.png"/><Relationship Id="rId55" Type="http://schemas.openxmlformats.org/officeDocument/2006/relationships/customXml" Target="../ink/ink91.xml"/><Relationship Id="rId76" Type="http://schemas.openxmlformats.org/officeDocument/2006/relationships/customXml" Target="../ink/ink102.xml"/><Relationship Id="rId97" Type="http://schemas.openxmlformats.org/officeDocument/2006/relationships/image" Target="../media/image115.png"/><Relationship Id="rId104" Type="http://schemas.openxmlformats.org/officeDocument/2006/relationships/customXml" Target="../ink/ink116.xml"/><Relationship Id="rId120" Type="http://schemas.openxmlformats.org/officeDocument/2006/relationships/image" Target="../media/image126.png"/><Relationship Id="rId125" Type="http://schemas.openxmlformats.org/officeDocument/2006/relationships/customXml" Target="../ink/ink127.xml"/><Relationship Id="rId141" Type="http://schemas.openxmlformats.org/officeDocument/2006/relationships/image" Target="../media/image136.png"/><Relationship Id="rId146" Type="http://schemas.openxmlformats.org/officeDocument/2006/relationships/customXml" Target="../ink/ink138.xml"/><Relationship Id="rId7" Type="http://schemas.openxmlformats.org/officeDocument/2006/relationships/image" Target="../media/image71.png"/><Relationship Id="rId71" Type="http://schemas.openxmlformats.org/officeDocument/2006/relationships/customXml" Target="../ink/ink99.xml"/><Relationship Id="rId92" Type="http://schemas.openxmlformats.org/officeDocument/2006/relationships/customXml" Target="../ink/ink110.xml"/><Relationship Id="rId2" Type="http://schemas.openxmlformats.org/officeDocument/2006/relationships/customXml" Target="../ink/ink64.xml"/><Relationship Id="rId29" Type="http://schemas.openxmlformats.org/officeDocument/2006/relationships/image" Target="../media/image82.png"/><Relationship Id="rId24" Type="http://schemas.openxmlformats.org/officeDocument/2006/relationships/customXml" Target="../ink/ink75.xml"/><Relationship Id="rId40" Type="http://schemas.openxmlformats.org/officeDocument/2006/relationships/image" Target="../media/image87.png"/><Relationship Id="rId45" Type="http://schemas.openxmlformats.org/officeDocument/2006/relationships/customXml" Target="../ink/ink86.xml"/><Relationship Id="rId66" Type="http://schemas.openxmlformats.org/officeDocument/2006/relationships/image" Target="../media/image100.png"/><Relationship Id="rId87" Type="http://schemas.openxmlformats.org/officeDocument/2006/relationships/image" Target="../media/image110.png"/><Relationship Id="rId110" Type="http://schemas.openxmlformats.org/officeDocument/2006/relationships/customXml" Target="../ink/ink119.xml"/><Relationship Id="rId115" Type="http://schemas.openxmlformats.org/officeDocument/2006/relationships/customXml" Target="../ink/ink122.xml"/><Relationship Id="rId131" Type="http://schemas.openxmlformats.org/officeDocument/2006/relationships/image" Target="../media/image131.png"/><Relationship Id="rId136" Type="http://schemas.openxmlformats.org/officeDocument/2006/relationships/customXml" Target="../ink/ink133.xml"/><Relationship Id="rId157" Type="http://schemas.openxmlformats.org/officeDocument/2006/relationships/image" Target="../media/image144.png"/><Relationship Id="rId61" Type="http://schemas.openxmlformats.org/officeDocument/2006/relationships/customXml" Target="../ink/ink94.xml"/><Relationship Id="rId82" Type="http://schemas.openxmlformats.org/officeDocument/2006/relationships/customXml" Target="../ink/ink105.xml"/><Relationship Id="rId152" Type="http://schemas.openxmlformats.org/officeDocument/2006/relationships/customXml" Target="../ink/ink141.xml"/><Relationship Id="rId19" Type="http://schemas.openxmlformats.org/officeDocument/2006/relationships/image" Target="../media/image77.png"/><Relationship Id="rId14" Type="http://schemas.openxmlformats.org/officeDocument/2006/relationships/customXml" Target="../ink/ink70.xml"/><Relationship Id="rId30" Type="http://schemas.openxmlformats.org/officeDocument/2006/relationships/customXml" Target="../ink/ink78.xml"/><Relationship Id="rId35" Type="http://schemas.openxmlformats.org/officeDocument/2006/relationships/customXml" Target="../ink/ink81.xml"/><Relationship Id="rId56" Type="http://schemas.openxmlformats.org/officeDocument/2006/relationships/image" Target="../media/image95.png"/><Relationship Id="rId77" Type="http://schemas.openxmlformats.org/officeDocument/2006/relationships/image" Target="../media/image105.png"/><Relationship Id="rId100" Type="http://schemas.openxmlformats.org/officeDocument/2006/relationships/customXml" Target="../ink/ink114.xml"/><Relationship Id="rId105" Type="http://schemas.openxmlformats.org/officeDocument/2006/relationships/image" Target="../media/image119.png"/><Relationship Id="rId126" Type="http://schemas.openxmlformats.org/officeDocument/2006/relationships/image" Target="../media/image129.png"/><Relationship Id="rId147" Type="http://schemas.openxmlformats.org/officeDocument/2006/relationships/image" Target="../media/image139.png"/><Relationship Id="rId8" Type="http://schemas.openxmlformats.org/officeDocument/2006/relationships/customXml" Target="../ink/ink67.xml"/><Relationship Id="rId51" Type="http://schemas.openxmlformats.org/officeDocument/2006/relationships/customXml" Target="../ink/ink89.xml"/><Relationship Id="rId72" Type="http://schemas.openxmlformats.org/officeDocument/2006/relationships/customXml" Target="../ink/ink100.xml"/><Relationship Id="rId93" Type="http://schemas.openxmlformats.org/officeDocument/2006/relationships/image" Target="../media/image113.png"/><Relationship Id="rId98" Type="http://schemas.openxmlformats.org/officeDocument/2006/relationships/customXml" Target="../ink/ink113.xml"/><Relationship Id="rId121" Type="http://schemas.openxmlformats.org/officeDocument/2006/relationships/customXml" Target="../ink/ink125.xml"/><Relationship Id="rId142" Type="http://schemas.openxmlformats.org/officeDocument/2006/relationships/customXml" Target="../ink/ink136.xml"/><Relationship Id="rId3" Type="http://schemas.openxmlformats.org/officeDocument/2006/relationships/image" Target="../media/image69.png"/><Relationship Id="rId25" Type="http://schemas.openxmlformats.org/officeDocument/2006/relationships/image" Target="../media/image80.png"/><Relationship Id="rId46" Type="http://schemas.openxmlformats.org/officeDocument/2006/relationships/image" Target="../media/image90.png"/><Relationship Id="rId67" Type="http://schemas.openxmlformats.org/officeDocument/2006/relationships/customXml" Target="../ink/ink97.xml"/><Relationship Id="rId116" Type="http://schemas.openxmlformats.org/officeDocument/2006/relationships/image" Target="../media/image124.png"/><Relationship Id="rId137" Type="http://schemas.openxmlformats.org/officeDocument/2006/relationships/image" Target="../media/image134.png"/><Relationship Id="rId158" Type="http://schemas.openxmlformats.org/officeDocument/2006/relationships/customXml" Target="../ink/ink144.xml"/><Relationship Id="rId20" Type="http://schemas.openxmlformats.org/officeDocument/2006/relationships/customXml" Target="../ink/ink73.xml"/><Relationship Id="rId41" Type="http://schemas.openxmlformats.org/officeDocument/2006/relationships/customXml" Target="../ink/ink84.xml"/><Relationship Id="rId62" Type="http://schemas.openxmlformats.org/officeDocument/2006/relationships/image" Target="../media/image98.png"/><Relationship Id="rId83" Type="http://schemas.openxmlformats.org/officeDocument/2006/relationships/image" Target="../media/image108.png"/><Relationship Id="rId88" Type="http://schemas.openxmlformats.org/officeDocument/2006/relationships/customXml" Target="../ink/ink108.xml"/><Relationship Id="rId111" Type="http://schemas.openxmlformats.org/officeDocument/2006/relationships/image" Target="../media/image122.png"/><Relationship Id="rId132" Type="http://schemas.openxmlformats.org/officeDocument/2006/relationships/customXml" Target="../ink/ink131.xml"/><Relationship Id="rId153" Type="http://schemas.openxmlformats.org/officeDocument/2006/relationships/image" Target="../media/image142.png"/><Relationship Id="rId15" Type="http://schemas.openxmlformats.org/officeDocument/2006/relationships/image" Target="../media/image75.png"/><Relationship Id="rId36" Type="http://schemas.openxmlformats.org/officeDocument/2006/relationships/image" Target="../media/image85.png"/><Relationship Id="rId57" Type="http://schemas.openxmlformats.org/officeDocument/2006/relationships/customXml" Target="../ink/ink92.xml"/><Relationship Id="rId106" Type="http://schemas.openxmlformats.org/officeDocument/2006/relationships/customXml" Target="../ink/ink117.xml"/><Relationship Id="rId127" Type="http://schemas.openxmlformats.org/officeDocument/2006/relationships/customXml" Target="../ink/ink128.xml"/><Relationship Id="rId10" Type="http://schemas.openxmlformats.org/officeDocument/2006/relationships/customXml" Target="../ink/ink68.xml"/><Relationship Id="rId31" Type="http://schemas.openxmlformats.org/officeDocument/2006/relationships/image" Target="../media/image83.png"/><Relationship Id="rId52" Type="http://schemas.openxmlformats.org/officeDocument/2006/relationships/image" Target="../media/image93.png"/><Relationship Id="rId73" Type="http://schemas.openxmlformats.org/officeDocument/2006/relationships/image" Target="../media/image103.png"/><Relationship Id="rId78" Type="http://schemas.openxmlformats.org/officeDocument/2006/relationships/customXml" Target="../ink/ink103.xml"/><Relationship Id="rId94" Type="http://schemas.openxmlformats.org/officeDocument/2006/relationships/customXml" Target="../ink/ink111.xml"/><Relationship Id="rId99" Type="http://schemas.openxmlformats.org/officeDocument/2006/relationships/image" Target="../media/image116.png"/><Relationship Id="rId101" Type="http://schemas.openxmlformats.org/officeDocument/2006/relationships/image" Target="../media/image117.png"/><Relationship Id="rId122" Type="http://schemas.openxmlformats.org/officeDocument/2006/relationships/image" Target="../media/image127.png"/><Relationship Id="rId143" Type="http://schemas.openxmlformats.org/officeDocument/2006/relationships/image" Target="../media/image137.png"/><Relationship Id="rId148" Type="http://schemas.openxmlformats.org/officeDocument/2006/relationships/customXml" Target="../ink/ink139.xml"/><Relationship Id="rId4" Type="http://schemas.openxmlformats.org/officeDocument/2006/relationships/customXml" Target="../ink/ink65.xml"/><Relationship Id="rId9" Type="http://schemas.openxmlformats.org/officeDocument/2006/relationships/image" Target="../media/image72.png"/><Relationship Id="rId26" Type="http://schemas.openxmlformats.org/officeDocument/2006/relationships/customXml" Target="../ink/ink76.xml"/><Relationship Id="rId47" Type="http://schemas.openxmlformats.org/officeDocument/2006/relationships/customXml" Target="../ink/ink87.xml"/><Relationship Id="rId68" Type="http://schemas.openxmlformats.org/officeDocument/2006/relationships/image" Target="../media/image101.png"/><Relationship Id="rId89" Type="http://schemas.openxmlformats.org/officeDocument/2006/relationships/image" Target="../media/image111.png"/><Relationship Id="rId112" Type="http://schemas.openxmlformats.org/officeDocument/2006/relationships/customXml" Target="../ink/ink120.xml"/><Relationship Id="rId133" Type="http://schemas.openxmlformats.org/officeDocument/2006/relationships/image" Target="../media/image132.png"/><Relationship Id="rId154" Type="http://schemas.openxmlformats.org/officeDocument/2006/relationships/customXml" Target="../ink/ink142.xml"/><Relationship Id="rId16" Type="http://schemas.openxmlformats.org/officeDocument/2006/relationships/customXml" Target="../ink/ink71.xml"/><Relationship Id="rId37" Type="http://schemas.openxmlformats.org/officeDocument/2006/relationships/customXml" Target="../ink/ink82.xml"/><Relationship Id="rId58" Type="http://schemas.openxmlformats.org/officeDocument/2006/relationships/image" Target="../media/image96.png"/><Relationship Id="rId79" Type="http://schemas.openxmlformats.org/officeDocument/2006/relationships/image" Target="../media/image106.png"/><Relationship Id="rId102" Type="http://schemas.openxmlformats.org/officeDocument/2006/relationships/customXml" Target="../ink/ink115.xml"/><Relationship Id="rId123" Type="http://schemas.openxmlformats.org/officeDocument/2006/relationships/customXml" Target="../ink/ink126.xml"/><Relationship Id="rId144" Type="http://schemas.openxmlformats.org/officeDocument/2006/relationships/customXml" Target="../ink/ink137.xml"/><Relationship Id="rId90" Type="http://schemas.openxmlformats.org/officeDocument/2006/relationships/customXml" Target="../ink/ink109.xml"/><Relationship Id="rId27" Type="http://schemas.openxmlformats.org/officeDocument/2006/relationships/image" Target="../media/image81.png"/><Relationship Id="rId48" Type="http://schemas.openxmlformats.org/officeDocument/2006/relationships/image" Target="../media/image91.png"/><Relationship Id="rId69" Type="http://schemas.openxmlformats.org/officeDocument/2006/relationships/customXml" Target="../ink/ink98.xml"/><Relationship Id="rId113" Type="http://schemas.openxmlformats.org/officeDocument/2006/relationships/image" Target="../media/image123.png"/><Relationship Id="rId134" Type="http://schemas.openxmlformats.org/officeDocument/2006/relationships/customXml" Target="../ink/ink1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09A700-F966-4E1C-856C-18B97D101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Operator &amp; Decision Constructs Part 2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dirty="0"/>
              <a:t>OCA – Java SE 8 Programmer</a:t>
            </a:r>
          </a:p>
        </p:txBody>
      </p:sp>
    </p:spTree>
    <p:extLst>
      <p:ext uri="{BB962C8B-B14F-4D97-AF65-F5344CB8AC3E}">
        <p14:creationId xmlns:p14="http://schemas.microsoft.com/office/powerpoint/2010/main" val="299398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791E8-1784-4676-A47F-019ED68E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0" y="813091"/>
            <a:ext cx="11330765" cy="478298"/>
          </a:xfrm>
        </p:spPr>
        <p:txBody>
          <a:bodyPr/>
          <a:lstStyle/>
          <a:p>
            <a:r>
              <a:rPr lang="en-GB" dirty="0"/>
              <a:t>A while statement is a loop, executing a piece of code a number of times.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F6816-7F1E-461B-8A5B-513B3B34E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While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7ED71-4EDF-445F-9623-4C46AAF2F301}"/>
              </a:ext>
            </a:extLst>
          </p:cNvPr>
          <p:cNvSpPr txBox="1"/>
          <p:nvPr/>
        </p:nvSpPr>
        <p:spPr>
          <a:xfrm>
            <a:off x="708990" y="1291389"/>
            <a:ext cx="10576632" cy="507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booleanExpression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//Body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 EXAMPLE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plateCount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cleanPlates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dirtyPlates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platesPerShift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dirtyPlates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plateCount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platesPerShift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dirtyPlates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plateCount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Keep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Washing – only “+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dirtyPlates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      ” left and you’ve 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washed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“+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plateCount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Have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you washed another one yet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”);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2205955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791E8-1784-4676-A47F-019ED68E8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Issues with the while statement – infinite loops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int x = 2;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int y = 5;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while (x &lt; 10)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y++;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F6816-7F1E-461B-8A5B-513B3B34E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While Statement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ACB88C-5B91-421F-9ED1-B359D225C27B}"/>
              </a:ext>
            </a:extLst>
          </p:cNvPr>
          <p:cNvCxnSpPr/>
          <p:nvPr/>
        </p:nvCxnSpPr>
        <p:spPr>
          <a:xfrm flipH="1">
            <a:off x="2943726" y="2406121"/>
            <a:ext cx="1962150" cy="257175"/>
          </a:xfrm>
          <a:prstGeom prst="straightConnector1">
            <a:avLst/>
          </a:prstGeom>
          <a:ln w="3492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13639D3-0A03-40F7-B509-0A568DDF2E00}"/>
              </a:ext>
            </a:extLst>
          </p:cNvPr>
          <p:cNvSpPr txBox="1"/>
          <p:nvPr/>
        </p:nvSpPr>
        <p:spPr>
          <a:xfrm>
            <a:off x="5075823" y="1739966"/>
            <a:ext cx="3190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6600"/>
                </a:solidFill>
              </a:rPr>
              <a:t>This will always be true as x is less than 10 therefore y will increment infinitely</a:t>
            </a:r>
          </a:p>
        </p:txBody>
      </p:sp>
    </p:spTree>
    <p:extLst>
      <p:ext uri="{BB962C8B-B14F-4D97-AF65-F5344CB8AC3E}">
        <p14:creationId xmlns:p14="http://schemas.microsoft.com/office/powerpoint/2010/main" val="3645209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791E8-1784-4676-A47F-019ED68E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1" y="813091"/>
            <a:ext cx="8908251" cy="544483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cleanPlates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dirtyPlates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THIS IS TO STOP USER INPUT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nxtLine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   </a:t>
            </a: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THIS IS TO STOP USER INPUT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dirtyPlates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plateCount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dirtyPlates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plateCount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"Keep Washing only 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dirtyPlates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</a:p>
          <a:p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left and you’ve only washed 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plateCount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"Have you washed another one yet?"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nxtLine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      </a:t>
            </a: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THIS IS TO STOP USER INPUT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F6816-7F1E-461B-8A5B-513B3B34E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While Statement</a:t>
            </a:r>
          </a:p>
        </p:txBody>
      </p:sp>
      <p:pic>
        <p:nvPicPr>
          <p:cNvPr id="7" name="Picture 2" descr="Image result for typing icon&quot;">
            <a:extLst>
              <a:ext uri="{FF2B5EF4-FFF2-40B4-BE49-F238E27FC236}">
                <a16:creationId xmlns:a16="http://schemas.microsoft.com/office/drawing/2014/main" id="{37D547CC-6B3E-4C47-A44F-B303DE813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661" y="608096"/>
            <a:ext cx="1012157" cy="101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DCBCC6-06FA-44C9-8BDB-AF5D158CF521}"/>
              </a:ext>
            </a:extLst>
          </p:cNvPr>
          <p:cNvSpPr txBox="1"/>
          <p:nvPr/>
        </p:nvSpPr>
        <p:spPr>
          <a:xfrm>
            <a:off x="9735716" y="1620253"/>
            <a:ext cx="233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96232"/>
                </a:solidFill>
              </a:rPr>
              <a:t>Program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53AC17-55E1-43B8-9B7F-7C436BF98C55}"/>
              </a:ext>
            </a:extLst>
          </p:cNvPr>
          <p:cNvSpPr txBox="1"/>
          <p:nvPr/>
        </p:nvSpPr>
        <p:spPr>
          <a:xfrm>
            <a:off x="2044895" y="5611594"/>
            <a:ext cx="8124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6600"/>
                </a:solidFill>
              </a:rPr>
              <a:t>TASK – Get this program working by embedding this in the necessary code to make it run – </a:t>
            </a:r>
          </a:p>
        </p:txBody>
      </p:sp>
    </p:spTree>
    <p:extLst>
      <p:ext uri="{BB962C8B-B14F-4D97-AF65-F5344CB8AC3E}">
        <p14:creationId xmlns:p14="http://schemas.microsoft.com/office/powerpoint/2010/main" val="416312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791E8-1784-4676-A47F-019ED68E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0" y="813091"/>
            <a:ext cx="7681031" cy="544483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plateCount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cleanPlates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dirtyPlates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PLACE CODE FROM PREVIOUS SLIDE HERE</a:t>
            </a:r>
            <a:endParaRPr lang="en-GB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GB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cleanPlates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F6816-7F1E-461B-8A5B-513B3B34E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While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DCBCC6-06FA-44C9-8BDB-AF5D158CF521}"/>
              </a:ext>
            </a:extLst>
          </p:cNvPr>
          <p:cNvSpPr txBox="1"/>
          <p:nvPr/>
        </p:nvSpPr>
        <p:spPr>
          <a:xfrm>
            <a:off x="9758021" y="2077174"/>
            <a:ext cx="2105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96232"/>
                </a:solidFill>
              </a:rPr>
              <a:t>Program 7</a:t>
            </a:r>
          </a:p>
          <a:p>
            <a:pPr algn="ctr"/>
            <a:r>
              <a:rPr lang="en-GB" sz="2000" b="1" dirty="0">
                <a:solidFill>
                  <a:srgbClr val="F96232"/>
                </a:solidFill>
              </a:rPr>
              <a:t>Answer</a:t>
            </a:r>
          </a:p>
        </p:txBody>
      </p:sp>
      <p:pic>
        <p:nvPicPr>
          <p:cNvPr id="9" name="Picture 2" descr="Image result for typing icon&quot;">
            <a:extLst>
              <a:ext uri="{FF2B5EF4-FFF2-40B4-BE49-F238E27FC236}">
                <a16:creationId xmlns:a16="http://schemas.microsoft.com/office/drawing/2014/main" id="{7957FA25-213E-41A9-AFFF-FAC553FA4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619" y="616117"/>
            <a:ext cx="1012157" cy="101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89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791E8-1784-4676-A47F-019ED68E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r>
              <a:rPr lang="en-GB" dirty="0"/>
              <a:t>Like the </a:t>
            </a:r>
            <a:r>
              <a:rPr lang="en-GB" b="1" i="1" dirty="0"/>
              <a:t>while</a:t>
            </a:r>
            <a:r>
              <a:rPr lang="en-GB" dirty="0"/>
              <a:t> loop this repeats statement execution however because the evaluation expression is at the end of the loop the </a:t>
            </a:r>
            <a:r>
              <a:rPr lang="en-GB" b="1" i="1" dirty="0"/>
              <a:t>do-while</a:t>
            </a:r>
            <a:r>
              <a:rPr lang="en-GB" dirty="0"/>
              <a:t> loop </a:t>
            </a:r>
            <a:r>
              <a:rPr lang="en-GB" b="1" u="sng" dirty="0"/>
              <a:t>will execute at least once</a:t>
            </a:r>
            <a:r>
              <a:rPr lang="en-GB" dirty="0"/>
              <a:t>. </a:t>
            </a:r>
            <a:endParaRPr lang="en-GB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b="1" dirty="0">
              <a:solidFill>
                <a:srgbClr val="FF66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FF6600"/>
                </a:solidFill>
                <a:latin typeface="Consolas" panose="020B0609020204030204" pitchFamily="49" charset="0"/>
              </a:rPr>
              <a:t>E</a:t>
            </a:r>
            <a:r>
              <a:rPr lang="en-GB" sz="2000" b="1" dirty="0">
                <a:solidFill>
                  <a:srgbClr val="FF6600"/>
                </a:solidFill>
                <a:latin typeface="Consolas" panose="020B0609020204030204" pitchFamily="49" charset="0"/>
              </a:rPr>
              <a:t>XAMPLE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F6816-7F1E-461B-8A5B-513B3B34E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27018"/>
            <a:ext cx="10515600" cy="1325563"/>
          </a:xfrm>
        </p:spPr>
        <p:txBody>
          <a:bodyPr/>
          <a:lstStyle/>
          <a:p>
            <a:r>
              <a:rPr lang="en-GB" dirty="0"/>
              <a:t>Do - While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B02F60-1A49-47AE-AE37-7E9F998361DF}"/>
              </a:ext>
            </a:extLst>
          </p:cNvPr>
          <p:cNvSpPr txBox="1"/>
          <p:nvPr/>
        </p:nvSpPr>
        <p:spPr>
          <a:xfrm>
            <a:off x="838200" y="2006898"/>
            <a:ext cx="4134853" cy="10156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//Body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booleanExpression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A2FF7-E7F5-442A-8257-7B87C636D089}"/>
              </a:ext>
            </a:extLst>
          </p:cNvPr>
          <p:cNvSpPr txBox="1"/>
          <p:nvPr/>
        </p:nvSpPr>
        <p:spPr>
          <a:xfrm>
            <a:off x="838200" y="4052029"/>
            <a:ext cx="6340642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(x);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//OUTPUTS 1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422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1D1E4-EAB4-4E13-BC69-20DDF3C4F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</a:t>
            </a:r>
            <a:r>
              <a:rPr lang="en-GB" u="sng" dirty="0"/>
              <a:t>recommended</a:t>
            </a:r>
            <a:r>
              <a:rPr lang="en-GB" dirty="0"/>
              <a:t> that you use a </a:t>
            </a:r>
            <a:r>
              <a:rPr lang="en-GB" b="1" i="1" dirty="0"/>
              <a:t>while</a:t>
            </a:r>
            <a:r>
              <a:rPr lang="en-GB" dirty="0"/>
              <a:t> loop – when the loop might </a:t>
            </a:r>
            <a:r>
              <a:rPr lang="en-GB" b="1" u="sng" dirty="0"/>
              <a:t>not</a:t>
            </a:r>
            <a:r>
              <a:rPr lang="en-GB" dirty="0"/>
              <a:t> be executed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b="1" i="1" dirty="0"/>
              <a:t>do-while</a:t>
            </a:r>
            <a:r>
              <a:rPr lang="en-GB" dirty="0"/>
              <a:t> loop should be used when the loop is expected to be </a:t>
            </a:r>
            <a:r>
              <a:rPr lang="en-GB" b="1" dirty="0"/>
              <a:t>executed at</a:t>
            </a:r>
            <a:r>
              <a:rPr lang="en-GB" b="1" u="sng" dirty="0"/>
              <a:t> least </a:t>
            </a:r>
            <a:r>
              <a:rPr lang="en-GB" b="1" dirty="0"/>
              <a:t>once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F6816-7F1E-461B-8A5B-513B3B34E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While &amp; Do - While - Summary</a:t>
            </a:r>
          </a:p>
        </p:txBody>
      </p:sp>
    </p:spTree>
    <p:extLst>
      <p:ext uri="{BB962C8B-B14F-4D97-AF65-F5344CB8AC3E}">
        <p14:creationId xmlns:p14="http://schemas.microsoft.com/office/powerpoint/2010/main" val="460679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39EF-707B-4184-B64F-B8606D2C8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200" b="1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200" b="1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200" b="1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</a:endParaRPr>
          </a:p>
          <a:p>
            <a:endParaRPr lang="en-GB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55D62F-4AB3-4997-9925-CCD8965B96CD}"/>
              </a:ext>
            </a:extLst>
          </p:cNvPr>
          <p:cNvSpPr txBox="1"/>
          <p:nvPr/>
        </p:nvSpPr>
        <p:spPr>
          <a:xfrm>
            <a:off x="708990" y="2126060"/>
            <a:ext cx="10692064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sz="2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initialisation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booleanExpression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n-GB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updateStatement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Body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09B61-82A1-461D-B190-020F0FCDC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Basic </a:t>
            </a:r>
            <a:r>
              <a:rPr lang="en-GB" i="1" dirty="0"/>
              <a:t>for</a:t>
            </a:r>
            <a:r>
              <a:rPr lang="en-GB" dirty="0"/>
              <a:t> Statement </a:t>
            </a:r>
            <a:endParaRPr lang="en-GB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67B30-93CD-4E20-AE1F-F1E2E02EAD7F}"/>
              </a:ext>
            </a:extLst>
          </p:cNvPr>
          <p:cNvSpPr txBox="1"/>
          <p:nvPr/>
        </p:nvSpPr>
        <p:spPr>
          <a:xfrm>
            <a:off x="4123253" y="989643"/>
            <a:ext cx="364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6600"/>
                </a:solidFill>
              </a:rPr>
              <a:t>Parentheses (required)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B59DE-E290-4D83-8281-15809E52077B}"/>
              </a:ext>
            </a:extLst>
          </p:cNvPr>
          <p:cNvSpPr txBox="1"/>
          <p:nvPr/>
        </p:nvSpPr>
        <p:spPr>
          <a:xfrm>
            <a:off x="4195453" y="2862727"/>
            <a:ext cx="317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6600"/>
                </a:solidFill>
              </a:rPr>
              <a:t>Semicolons (required)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2C7BC77-A698-4A6C-8156-BA88CE82E698}"/>
              </a:ext>
            </a:extLst>
          </p:cNvPr>
          <p:cNvSpPr/>
          <p:nvPr/>
        </p:nvSpPr>
        <p:spPr>
          <a:xfrm rot="5400000">
            <a:off x="5715186" y="1025038"/>
            <a:ext cx="139710" cy="3392474"/>
          </a:xfrm>
          <a:prstGeom prst="rightBrace">
            <a:avLst/>
          </a:prstGeom>
          <a:ln w="3492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2B1A3463-DEDA-4EA2-8959-FA379DCA17F6}"/>
              </a:ext>
            </a:extLst>
          </p:cNvPr>
          <p:cNvSpPr/>
          <p:nvPr/>
        </p:nvSpPr>
        <p:spPr>
          <a:xfrm rot="16200000">
            <a:off x="5620081" y="-2503222"/>
            <a:ext cx="667024" cy="8610665"/>
          </a:xfrm>
          <a:prstGeom prst="rightBrace">
            <a:avLst/>
          </a:prstGeom>
          <a:ln w="3492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7DFAA4-C04F-44BA-86B9-AC87B09053A5}"/>
              </a:ext>
            </a:extLst>
          </p:cNvPr>
          <p:cNvSpPr txBox="1"/>
          <p:nvPr/>
        </p:nvSpPr>
        <p:spPr>
          <a:xfrm>
            <a:off x="2638926" y="4254127"/>
            <a:ext cx="2359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6600"/>
                </a:solidFill>
              </a:rPr>
              <a:t>Curly braces (required)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41A1BA-BF4A-4217-AC32-76AA9731BA27}"/>
              </a:ext>
            </a:extLst>
          </p:cNvPr>
          <p:cNvCxnSpPr>
            <a:cxnSpLocks/>
          </p:cNvCxnSpPr>
          <p:nvPr/>
        </p:nvCxnSpPr>
        <p:spPr>
          <a:xfrm flipH="1" flipV="1">
            <a:off x="941974" y="3605490"/>
            <a:ext cx="1753099" cy="858818"/>
          </a:xfrm>
          <a:prstGeom prst="straightConnector1">
            <a:avLst/>
          </a:prstGeom>
          <a:ln w="317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8711B2-4845-4F99-8F62-A07389D524ED}"/>
              </a:ext>
            </a:extLst>
          </p:cNvPr>
          <p:cNvCxnSpPr>
            <a:cxnSpLocks/>
          </p:cNvCxnSpPr>
          <p:nvPr/>
        </p:nvCxnSpPr>
        <p:spPr>
          <a:xfrm flipH="1" flipV="1">
            <a:off x="998123" y="2791131"/>
            <a:ext cx="650137" cy="1179513"/>
          </a:xfrm>
          <a:prstGeom prst="straightConnector1">
            <a:avLst/>
          </a:prstGeom>
          <a:ln w="317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57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7" grpId="0" animBg="1"/>
      <p:bldP spid="14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9B61-82A1-461D-B190-020F0FCDC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Basic for Statement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94D27-4320-4BFF-9DF2-DDFC5EF39B74}"/>
              </a:ext>
            </a:extLst>
          </p:cNvPr>
          <p:cNvSpPr txBox="1"/>
          <p:nvPr/>
        </p:nvSpPr>
        <p:spPr>
          <a:xfrm>
            <a:off x="708990" y="3429000"/>
            <a:ext cx="9670252" cy="2677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Print 0 to 7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GB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“ “);</a:t>
            </a:r>
          </a:p>
          <a:p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OUTPUT 0 1 2 3 4 5 6 7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1766D2-D5E1-4A00-AD9D-1E0E3C4AC094}"/>
              </a:ext>
            </a:extLst>
          </p:cNvPr>
          <p:cNvSpPr txBox="1"/>
          <p:nvPr/>
        </p:nvSpPr>
        <p:spPr>
          <a:xfrm>
            <a:off x="708990" y="1139470"/>
            <a:ext cx="10692064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sz="2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initialisation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booleanExpression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n-GB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updateStatement</a:t>
            </a:r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Body</a:t>
            </a:r>
            <a:endParaRPr lang="en-GB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9E05FF-F8CB-45B4-8B82-4D8578E5F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0" y="813091"/>
            <a:ext cx="11330765" cy="525438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62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39EF-707B-4184-B64F-B8606D2C8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rgbClr val="FF6600"/>
                </a:solidFill>
                <a:latin typeface="Consolas" panose="020B0609020204030204" pitchFamily="49" charset="0"/>
              </a:rPr>
              <a:t>Creating an infinite loop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b="1" dirty="0">
                <a:solidFill>
                  <a:srgbClr val="FF6600"/>
                </a:solidFill>
                <a:latin typeface="Consolas" panose="020B0609020204030204" pitchFamily="49" charset="0"/>
              </a:rPr>
              <a:t>Multiple Terms within the for statement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09B61-82A1-461D-B190-020F0FCDC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Basic </a:t>
            </a:r>
            <a:r>
              <a:rPr lang="en-GB" i="1" dirty="0"/>
              <a:t>for</a:t>
            </a:r>
            <a:r>
              <a:rPr lang="en-GB" dirty="0"/>
              <a:t> Statement </a:t>
            </a:r>
            <a:endParaRPr lang="en-GB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2D7B5-8C26-4B2D-8FD7-D38DFF33EA08}"/>
              </a:ext>
            </a:extLst>
          </p:cNvPr>
          <p:cNvSpPr txBox="1"/>
          <p:nvPr/>
        </p:nvSpPr>
        <p:spPr>
          <a:xfrm>
            <a:off x="733157" y="5408610"/>
            <a:ext cx="32944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>
                <a:solidFill>
                  <a:srgbClr val="FF6600"/>
                </a:solidFill>
                <a:latin typeface="Consolas" panose="020B0609020204030204" pitchFamily="49" charset="0"/>
              </a:rPr>
              <a:t>// OUTPUTS 0 1 2 3 4</a:t>
            </a:r>
            <a:endParaRPr lang="en-GB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6E2B9-0982-461D-B36C-F368BB0B82D2}"/>
              </a:ext>
            </a:extLst>
          </p:cNvPr>
          <p:cNvSpPr txBox="1"/>
          <p:nvPr/>
        </p:nvSpPr>
        <p:spPr>
          <a:xfrm>
            <a:off x="733157" y="3535508"/>
            <a:ext cx="7199663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++, 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s-E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D4CB60-2A5D-4616-A304-B7E233A37237}"/>
              </a:ext>
            </a:extLst>
          </p:cNvPr>
          <p:cNvCxnSpPr>
            <a:cxnSpLocks/>
          </p:cNvCxnSpPr>
          <p:nvPr/>
        </p:nvCxnSpPr>
        <p:spPr>
          <a:xfrm flipH="1">
            <a:off x="4513692" y="3874643"/>
            <a:ext cx="4000500" cy="638175"/>
          </a:xfrm>
          <a:prstGeom prst="straightConnector1">
            <a:avLst/>
          </a:prstGeom>
          <a:ln w="3492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A428AA-4C90-43E4-AD21-02C53C94ED44}"/>
              </a:ext>
            </a:extLst>
          </p:cNvPr>
          <p:cNvSpPr txBox="1"/>
          <p:nvPr/>
        </p:nvSpPr>
        <p:spPr>
          <a:xfrm>
            <a:off x="8437645" y="3555812"/>
            <a:ext cx="1839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6600"/>
                </a:solidFill>
              </a:rPr>
              <a:t>Never Used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DC056-4AE7-4656-9786-FD04AB2181DA}"/>
              </a:ext>
            </a:extLst>
          </p:cNvPr>
          <p:cNvSpPr txBox="1"/>
          <p:nvPr/>
        </p:nvSpPr>
        <p:spPr>
          <a:xfrm>
            <a:off x="708989" y="1323022"/>
            <a:ext cx="7223831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;  ; 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Help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I’m in a bit of a spin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”);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99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39EF-707B-4184-B64F-B8606D2C8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rgbClr val="FF6600"/>
                </a:solidFill>
                <a:latin typeface="Consolas" panose="020B0609020204030204" pitchFamily="49" charset="0"/>
              </a:rPr>
              <a:t>Redeclared Variables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09B61-82A1-461D-B190-020F0FCDC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Issues - </a:t>
            </a:r>
            <a:r>
              <a:rPr lang="en-GB" i="1" dirty="0"/>
              <a:t>for</a:t>
            </a:r>
            <a:r>
              <a:rPr lang="en-GB" dirty="0"/>
              <a:t> Statement </a:t>
            </a:r>
            <a:endParaRPr lang="en-GB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2BDA2-6CE7-4039-B129-2360853D42B4}"/>
              </a:ext>
            </a:extLst>
          </p:cNvPr>
          <p:cNvSpPr txBox="1"/>
          <p:nvPr/>
        </p:nvSpPr>
        <p:spPr>
          <a:xfrm>
            <a:off x="782879" y="1349158"/>
            <a:ext cx="8153400" cy="19389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2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s-E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s-E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s-E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z = </a:t>
            </a:r>
            <a:r>
              <a:rPr lang="es-E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x &lt; </a:t>
            </a:r>
            <a:r>
              <a:rPr lang="es-E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E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y &lt; </a:t>
            </a:r>
            <a:r>
              <a:rPr lang="es-E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E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x++, y++)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//DOES NOT COMPILE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s-E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s-E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1D222B-A2D2-407E-AD6A-CEB5EB48ABE2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307172" y="1984863"/>
            <a:ext cx="1594059" cy="1014070"/>
          </a:xfrm>
          <a:prstGeom prst="straightConnector1">
            <a:avLst/>
          </a:prstGeom>
          <a:ln w="3492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070DE1-AA37-4A87-A75D-9BBA97A535C6}"/>
              </a:ext>
            </a:extLst>
          </p:cNvPr>
          <p:cNvSpPr txBox="1"/>
          <p:nvPr/>
        </p:nvSpPr>
        <p:spPr>
          <a:xfrm>
            <a:off x="5901231" y="2644990"/>
            <a:ext cx="558177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6600"/>
                </a:solidFill>
              </a:rPr>
              <a:t>x is redeclared as a </a:t>
            </a:r>
            <a:r>
              <a:rPr lang="en-GB" sz="2000" b="1" i="1" u="sng" dirty="0">
                <a:solidFill>
                  <a:srgbClr val="FF6600"/>
                </a:solidFill>
              </a:rPr>
              <a:t>long</a:t>
            </a:r>
            <a:r>
              <a:rPr lang="en-GB" sz="2000" b="1" dirty="0">
                <a:solidFill>
                  <a:srgbClr val="FF6600"/>
                </a:solidFill>
              </a:rPr>
              <a:t> after being declared outside of the block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449B7D-66B0-4EEA-B0E4-931881E79E29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036465" y="1984863"/>
            <a:ext cx="3864766" cy="1014070"/>
          </a:xfrm>
          <a:prstGeom prst="straightConnector1">
            <a:avLst/>
          </a:prstGeom>
          <a:ln w="3492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4B16B9-B7D2-4534-8227-76D70C0BE72B}"/>
              </a:ext>
            </a:extLst>
          </p:cNvPr>
          <p:cNvSpPr txBox="1"/>
          <p:nvPr/>
        </p:nvSpPr>
        <p:spPr>
          <a:xfrm>
            <a:off x="708989" y="4356836"/>
            <a:ext cx="8227289" cy="19389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E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long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ES" sz="20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s-ES" sz="2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 (y = </a:t>
            </a:r>
            <a:r>
              <a:rPr lang="es-E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; x = </a:t>
            </a:r>
            <a:r>
              <a:rPr lang="es-E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; x &lt; </a:t>
            </a:r>
            <a:r>
              <a:rPr lang="es-E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y &lt; </a:t>
            </a:r>
            <a:r>
              <a:rPr lang="es-ES" sz="2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; x++, y++)</a:t>
            </a:r>
          </a:p>
          <a:p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{  </a:t>
            </a:r>
          </a:p>
          <a:p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s-E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s-E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2000" dirty="0" err="1">
                <a:solidFill>
                  <a:srgbClr val="4FC1FF"/>
                </a:solidFill>
                <a:latin typeface="Consolas" panose="020B0609020204030204" pitchFamily="49" charset="0"/>
              </a:rPr>
              <a:t>out</a:t>
            </a:r>
            <a:r>
              <a:rPr lang="es-E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s-E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sz="20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 + “ “);</a:t>
            </a:r>
          </a:p>
          <a:p>
            <a:r>
              <a:rPr lang="es-E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15FCBB-7F3D-4725-969C-FDBAEEFCD9DF}"/>
              </a:ext>
            </a:extLst>
          </p:cNvPr>
          <p:cNvSpPr txBox="1"/>
          <p:nvPr/>
        </p:nvSpPr>
        <p:spPr>
          <a:xfrm>
            <a:off x="708990" y="3622438"/>
            <a:ext cx="10937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6600"/>
                </a:solidFill>
              </a:rPr>
              <a:t>This can be corrected by declaring y and x before the for loop and  initialise them in the for loop</a:t>
            </a:r>
          </a:p>
        </p:txBody>
      </p:sp>
    </p:spTree>
    <p:extLst>
      <p:ext uri="{BB962C8B-B14F-4D97-AF65-F5344CB8AC3E}">
        <p14:creationId xmlns:p14="http://schemas.microsoft.com/office/powerpoint/2010/main" val="347270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DC659D-318A-43D1-8211-A1E9B79FD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0" y="706583"/>
            <a:ext cx="11330765" cy="522577"/>
          </a:xfrm>
        </p:spPr>
        <p:txBody>
          <a:bodyPr/>
          <a:lstStyle/>
          <a:p>
            <a:r>
              <a:rPr lang="en-US" b="1" i="1" dirty="0"/>
              <a:t>Ternary operators </a:t>
            </a:r>
            <a:r>
              <a:rPr lang="en-US" dirty="0"/>
              <a:t>are </a:t>
            </a:r>
            <a:r>
              <a:rPr lang="en-US" i="1" u="sng" dirty="0"/>
              <a:t>shorthand</a:t>
            </a:r>
            <a:r>
              <a:rPr lang="en-US" dirty="0"/>
              <a:t> </a:t>
            </a:r>
            <a:r>
              <a:rPr lang="en-US" b="1" i="1" dirty="0"/>
              <a:t>if-then-else</a:t>
            </a:r>
            <a:r>
              <a:rPr lang="en-US" dirty="0"/>
              <a:t> statements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Ternary Operators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F1FAD-E3A2-4717-9A55-15791B607654}"/>
              </a:ext>
            </a:extLst>
          </p:cNvPr>
          <p:cNvSpPr txBox="1"/>
          <p:nvPr/>
        </p:nvSpPr>
        <p:spPr>
          <a:xfrm>
            <a:off x="708989" y="1229160"/>
            <a:ext cx="8296955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expression 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expression1  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expression2 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)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F3C9A-4E5E-4E09-83E2-E6246B37F0FB}"/>
              </a:ext>
            </a:extLst>
          </p:cNvPr>
          <p:cNvSpPr txBox="1"/>
          <p:nvPr/>
        </p:nvSpPr>
        <p:spPr>
          <a:xfrm>
            <a:off x="708989" y="4942238"/>
            <a:ext cx="8296955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Alternative</a:t>
            </a:r>
          </a:p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51594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39EF-707B-4184-B64F-B8606D2C8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FF6600"/>
                </a:solidFill>
                <a:latin typeface="Consolas" panose="020B0609020204030204" pitchFamily="49" charset="0"/>
              </a:rPr>
              <a:t>Incompatible data types</a:t>
            </a:r>
            <a:endParaRPr lang="en-GB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FF6600"/>
                </a:solidFill>
                <a:latin typeface="Consolas" panose="020B0609020204030204" pitchFamily="49" charset="0"/>
              </a:rPr>
              <a:t>Using Loop Variables Outside the Loop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09B61-82A1-461D-B190-020F0FCDC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Issues - </a:t>
            </a:r>
            <a:r>
              <a:rPr lang="en-GB" i="1" dirty="0"/>
              <a:t>for</a:t>
            </a:r>
            <a:r>
              <a:rPr lang="en-GB" dirty="0"/>
              <a:t> Statement </a:t>
            </a:r>
            <a:r>
              <a:rPr lang="en-GB" dirty="0" err="1"/>
              <a:t>cntd</a:t>
            </a:r>
            <a:r>
              <a:rPr lang="en-GB" dirty="0"/>
              <a:t>. </a:t>
            </a:r>
            <a:endParaRPr lang="en-GB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3109B0-6108-43CA-9ED4-61F463F753C0}"/>
              </a:ext>
            </a:extLst>
          </p:cNvPr>
          <p:cNvSpPr txBox="1"/>
          <p:nvPr/>
        </p:nvSpPr>
        <p:spPr>
          <a:xfrm>
            <a:off x="708989" y="1216065"/>
            <a:ext cx="11122063" cy="101566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x &lt; 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y &lt; 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x++, y++){ 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DOES NOT COMPILE 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(y + “ “);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1D222B-A2D2-407E-AD6A-CEB5EB48ABE2}"/>
              </a:ext>
            </a:extLst>
          </p:cNvPr>
          <p:cNvCxnSpPr>
            <a:cxnSpLocks/>
          </p:cNvCxnSpPr>
          <p:nvPr/>
        </p:nvCxnSpPr>
        <p:spPr>
          <a:xfrm flipH="1" flipV="1">
            <a:off x="3513221" y="1517850"/>
            <a:ext cx="2429980" cy="707885"/>
          </a:xfrm>
          <a:prstGeom prst="straightConnector1">
            <a:avLst/>
          </a:prstGeom>
          <a:ln w="3492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070DE1-AA37-4A87-A75D-9BBA97A535C6}"/>
              </a:ext>
            </a:extLst>
          </p:cNvPr>
          <p:cNvSpPr txBox="1"/>
          <p:nvPr/>
        </p:nvSpPr>
        <p:spPr>
          <a:xfrm>
            <a:off x="5943200" y="1871792"/>
            <a:ext cx="535846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6600"/>
                </a:solidFill>
              </a:rPr>
              <a:t>x &amp; y are different – all variables in the declaration must be the same type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449B7D-66B0-4EEA-B0E4-931881E79E29}"/>
              </a:ext>
            </a:extLst>
          </p:cNvPr>
          <p:cNvCxnSpPr>
            <a:cxnSpLocks/>
          </p:cNvCxnSpPr>
          <p:nvPr/>
        </p:nvCxnSpPr>
        <p:spPr>
          <a:xfrm flipH="1" flipV="1">
            <a:off x="2004264" y="1584050"/>
            <a:ext cx="3938937" cy="641685"/>
          </a:xfrm>
          <a:prstGeom prst="straightConnector1">
            <a:avLst/>
          </a:prstGeom>
          <a:ln w="3492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BEF35A4-EBCA-4D8B-AE4A-3BD0913F1787}"/>
              </a:ext>
            </a:extLst>
          </p:cNvPr>
          <p:cNvSpPr txBox="1"/>
          <p:nvPr/>
        </p:nvSpPr>
        <p:spPr>
          <a:xfrm>
            <a:off x="667315" y="3321107"/>
            <a:ext cx="10857369" cy="193899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x = 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x &lt; 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&amp;&amp; y &lt; 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x++, y++)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DOES NOT COMPILE 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“ “);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 + “ “); 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DOES NOT COMPILE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368E11-EB08-4C54-A04B-3B682F491FAB}"/>
              </a:ext>
            </a:extLst>
          </p:cNvPr>
          <p:cNvCxnSpPr>
            <a:cxnSpLocks/>
          </p:cNvCxnSpPr>
          <p:nvPr/>
        </p:nvCxnSpPr>
        <p:spPr>
          <a:xfrm flipH="1">
            <a:off x="3330587" y="4389773"/>
            <a:ext cx="2108767" cy="564172"/>
          </a:xfrm>
          <a:prstGeom prst="straightConnector1">
            <a:avLst/>
          </a:prstGeom>
          <a:ln w="3492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A89569E-A839-4DA5-81B0-C167AB31DB17}"/>
              </a:ext>
            </a:extLst>
          </p:cNvPr>
          <p:cNvSpPr txBox="1"/>
          <p:nvPr/>
        </p:nvSpPr>
        <p:spPr>
          <a:xfrm>
            <a:off x="5439354" y="4090548"/>
            <a:ext cx="5373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6600"/>
                </a:solidFill>
              </a:rPr>
              <a:t>x does not exist outside of the for loop</a:t>
            </a:r>
          </a:p>
        </p:txBody>
      </p:sp>
    </p:spTree>
    <p:extLst>
      <p:ext uri="{BB962C8B-B14F-4D97-AF65-F5344CB8AC3E}">
        <p14:creationId xmlns:p14="http://schemas.microsoft.com/office/powerpoint/2010/main" val="375592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39EF-707B-4184-B64F-B8606D2C8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for-each statement started with Java 5.0 and is specifically designed to work with arrays and collection objects.</a:t>
            </a:r>
          </a:p>
          <a:p>
            <a:r>
              <a:rPr lang="en-GB" dirty="0"/>
              <a:t>This is an enhanced for loop!</a:t>
            </a:r>
          </a:p>
          <a:p>
            <a:r>
              <a:rPr lang="en-GB" dirty="0"/>
              <a:t>Example using a String array: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code will compile and print:</a:t>
            </a:r>
          </a:p>
          <a:p>
            <a:pPr lvl="1"/>
            <a:r>
              <a:rPr lang="en-GB" dirty="0"/>
              <a:t>Lisa, Kevin, Roger,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09B61-82A1-461D-B190-020F0FCDC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for-each Statement.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5868E-7BB2-4942-AEE3-5053231E9C2A}"/>
              </a:ext>
            </a:extLst>
          </p:cNvPr>
          <p:cNvSpPr txBox="1"/>
          <p:nvPr/>
        </p:nvSpPr>
        <p:spPr>
          <a:xfrm>
            <a:off x="708990" y="2517339"/>
            <a:ext cx="8683663" cy="258532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"Lisa"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"Kevin"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"Roger"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values)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205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6BF4E86-1A28-474F-8BAC-B223925D2FC4}"/>
              </a:ext>
            </a:extLst>
          </p:cNvPr>
          <p:cNvSpPr txBox="1"/>
          <p:nvPr/>
        </p:nvSpPr>
        <p:spPr>
          <a:xfrm>
            <a:off x="708990" y="2200757"/>
            <a:ext cx="6136104" cy="132343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datetype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collection)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Body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39EF-707B-4184-B64F-B8606D2C8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200" b="1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200" b="1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200" b="1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200" b="1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200" b="1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</a:endParaRPr>
          </a:p>
          <a:p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09B61-82A1-461D-B190-020F0FCDC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for- each statement. </a:t>
            </a:r>
            <a:endParaRPr lang="en-GB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67B30-93CD-4E20-AE1F-F1E2E02EAD7F}"/>
              </a:ext>
            </a:extLst>
          </p:cNvPr>
          <p:cNvSpPr txBox="1"/>
          <p:nvPr/>
        </p:nvSpPr>
        <p:spPr>
          <a:xfrm>
            <a:off x="1856023" y="1390450"/>
            <a:ext cx="346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6600"/>
                </a:solidFill>
              </a:rPr>
              <a:t>Parentheses (required)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B59DE-E290-4D83-8281-15809E52077B}"/>
              </a:ext>
            </a:extLst>
          </p:cNvPr>
          <p:cNvSpPr txBox="1"/>
          <p:nvPr/>
        </p:nvSpPr>
        <p:spPr>
          <a:xfrm>
            <a:off x="5593407" y="1538675"/>
            <a:ext cx="17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6600"/>
                </a:solidFill>
              </a:rPr>
              <a:t>Colon (required)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2B1A3463-DEDA-4EA2-8959-FA379DCA17F6}"/>
              </a:ext>
            </a:extLst>
          </p:cNvPr>
          <p:cNvSpPr/>
          <p:nvPr/>
        </p:nvSpPr>
        <p:spPr>
          <a:xfrm rot="16200000">
            <a:off x="3356611" y="-135518"/>
            <a:ext cx="462014" cy="4551542"/>
          </a:xfrm>
          <a:prstGeom prst="rightBrace">
            <a:avLst/>
          </a:prstGeom>
          <a:ln w="3492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7DFAA4-C04F-44BA-86B9-AC87B09053A5}"/>
              </a:ext>
            </a:extLst>
          </p:cNvPr>
          <p:cNvSpPr txBox="1"/>
          <p:nvPr/>
        </p:nvSpPr>
        <p:spPr>
          <a:xfrm>
            <a:off x="540010" y="4757753"/>
            <a:ext cx="709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6600"/>
                </a:solidFill>
              </a:rPr>
              <a:t>Curly braces (required for block of multiple statements)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41A1BA-BF4A-4217-AC32-76AA9731BA27}"/>
              </a:ext>
            </a:extLst>
          </p:cNvPr>
          <p:cNvCxnSpPr>
            <a:cxnSpLocks/>
          </p:cNvCxnSpPr>
          <p:nvPr/>
        </p:nvCxnSpPr>
        <p:spPr>
          <a:xfrm flipH="1" flipV="1">
            <a:off x="974154" y="3397465"/>
            <a:ext cx="455253" cy="1342977"/>
          </a:xfrm>
          <a:prstGeom prst="straightConnector1">
            <a:avLst/>
          </a:prstGeom>
          <a:ln w="317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EA03A7-2DEB-43D1-9D4B-32E789AC64C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154905" y="1723341"/>
            <a:ext cx="1438502" cy="566449"/>
          </a:xfrm>
          <a:prstGeom prst="straightConnector1">
            <a:avLst/>
          </a:prstGeom>
          <a:ln w="317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56F650-547B-4B0F-B39D-4A22D92822CA}"/>
              </a:ext>
            </a:extLst>
          </p:cNvPr>
          <p:cNvSpPr txBox="1"/>
          <p:nvPr/>
        </p:nvSpPr>
        <p:spPr>
          <a:xfrm>
            <a:off x="4158629" y="3695663"/>
            <a:ext cx="370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FF6600"/>
                </a:solidFill>
              </a:rPr>
              <a:t>Iterable</a:t>
            </a:r>
            <a:r>
              <a:rPr lang="en-GB" b="1" dirty="0">
                <a:solidFill>
                  <a:srgbClr val="FF6600"/>
                </a:solidFill>
              </a:rPr>
              <a:t> collection of objects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B675C4-6D57-44B6-8DF5-8D6DAAC8A133}"/>
              </a:ext>
            </a:extLst>
          </p:cNvPr>
          <p:cNvSpPr txBox="1"/>
          <p:nvPr/>
        </p:nvSpPr>
        <p:spPr>
          <a:xfrm>
            <a:off x="1410158" y="4064995"/>
            <a:ext cx="312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6600"/>
                </a:solidFill>
              </a:rPr>
              <a:t>datatype of collection member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E04522F-20C0-4739-92B3-435EBE28DAE2}"/>
              </a:ext>
            </a:extLst>
          </p:cNvPr>
          <p:cNvCxnSpPr>
            <a:cxnSpLocks/>
            <a:endCxn id="18" idx="0"/>
          </p:cNvCxnSpPr>
          <p:nvPr/>
        </p:nvCxnSpPr>
        <p:spPr>
          <a:xfrm rot="16200000" flipH="1">
            <a:off x="1690558" y="2780511"/>
            <a:ext cx="1571166" cy="997802"/>
          </a:xfrm>
          <a:prstGeom prst="bentConnector3">
            <a:avLst>
              <a:gd name="adj1" fmla="val 19369"/>
            </a:avLst>
          </a:prstGeom>
          <a:ln w="28575">
            <a:solidFill>
              <a:srgbClr val="FF66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D5304DE-59B4-46E8-8EA6-EE147F6C2C91}"/>
              </a:ext>
            </a:extLst>
          </p:cNvPr>
          <p:cNvCxnSpPr>
            <a:cxnSpLocks/>
          </p:cNvCxnSpPr>
          <p:nvPr/>
        </p:nvCxnSpPr>
        <p:spPr>
          <a:xfrm flipH="1" flipV="1">
            <a:off x="5045100" y="2575470"/>
            <a:ext cx="1107047" cy="1136291"/>
          </a:xfrm>
          <a:prstGeom prst="straightConnector1">
            <a:avLst/>
          </a:prstGeom>
          <a:ln w="317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C6AE150-C199-4E02-B025-51AB5F53BBEB}"/>
              </a:ext>
            </a:extLst>
          </p:cNvPr>
          <p:cNvCxnSpPr>
            <a:cxnSpLocks/>
          </p:cNvCxnSpPr>
          <p:nvPr/>
        </p:nvCxnSpPr>
        <p:spPr>
          <a:xfrm rot="10800000">
            <a:off x="956245" y="2693371"/>
            <a:ext cx="899779" cy="704094"/>
          </a:xfrm>
          <a:prstGeom prst="bentConnector3">
            <a:avLst>
              <a:gd name="adj1" fmla="val 71395"/>
            </a:avLst>
          </a:prstGeom>
          <a:ln w="317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396165-C2D3-4F5C-AEC1-85C004020CED}"/>
              </a:ext>
            </a:extLst>
          </p:cNvPr>
          <p:cNvCxnSpPr>
            <a:cxnSpLocks/>
          </p:cNvCxnSpPr>
          <p:nvPr/>
        </p:nvCxnSpPr>
        <p:spPr>
          <a:xfrm>
            <a:off x="1873933" y="3408419"/>
            <a:ext cx="1" cy="619476"/>
          </a:xfrm>
          <a:prstGeom prst="straightConnector1">
            <a:avLst/>
          </a:prstGeom>
          <a:ln w="317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69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4" grpId="0" animBg="1"/>
      <p:bldP spid="16" grpId="0"/>
      <p:bldP spid="15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E4AC5-DF4D-46B8-A62F-2C0679D23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0" y="1427747"/>
            <a:ext cx="11330765" cy="4830178"/>
          </a:xfrm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finale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names[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“Donald”;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names[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“Richard”;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names[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“Bill”;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names){ 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“, “);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GB" sz="12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GB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&lt;String</a:t>
            </a:r>
            <a:r>
              <a:rPr lang="en-GB" sz="1200" b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&gt; values </a:t>
            </a:r>
            <a:r>
              <a:rPr lang="en-GB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= new </a:t>
            </a:r>
            <a:r>
              <a:rPr lang="en-GB" sz="12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GB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&lt;String&gt;();</a:t>
            </a: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"Donald"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"Richard"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"Bill"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endParaRPr lang="en-GB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09B61-82A1-461D-B190-020F0FCDC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991" y="118776"/>
            <a:ext cx="6317452" cy="575539"/>
          </a:xfrm>
        </p:spPr>
        <p:txBody>
          <a:bodyPr/>
          <a:lstStyle/>
          <a:p>
            <a:r>
              <a:rPr lang="en-GB" dirty="0"/>
              <a:t>The for-each Statement.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EEA00-CDFF-43BE-BD26-256DCCFDBBDE}"/>
              </a:ext>
            </a:extLst>
          </p:cNvPr>
          <p:cNvSpPr txBox="1"/>
          <p:nvPr/>
        </p:nvSpPr>
        <p:spPr>
          <a:xfrm>
            <a:off x="6004874" y="2090230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96232"/>
                </a:solidFill>
                <a:latin typeface="Consolas" panose="020B0609020204030204" pitchFamily="49" charset="0"/>
              </a:rPr>
              <a:t>Donald, Richard, Bill,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5BF63-0B56-4EE1-B77D-44FEDC6FEAA2}"/>
              </a:ext>
            </a:extLst>
          </p:cNvPr>
          <p:cNvSpPr txBox="1"/>
          <p:nvPr/>
        </p:nvSpPr>
        <p:spPr>
          <a:xfrm>
            <a:off x="6004874" y="4806720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96232"/>
                </a:solidFill>
                <a:latin typeface="Consolas" panose="020B0609020204030204" pitchFamily="49" charset="0"/>
              </a:rPr>
              <a:t>Donald, Richard, Bill,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16BA20-2759-45CE-A21A-3D33CDAA2D99}"/>
              </a:ext>
            </a:extLst>
          </p:cNvPr>
          <p:cNvSpPr txBox="1"/>
          <p:nvPr/>
        </p:nvSpPr>
        <p:spPr>
          <a:xfrm>
            <a:off x="708990" y="987466"/>
            <a:ext cx="61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rgbClr val="FF6600"/>
                </a:solidFill>
                <a:latin typeface="Consolas" panose="020B0609020204030204" pitchFamily="49" charset="0"/>
              </a:rPr>
              <a:t>What will the following code snippets output?</a:t>
            </a:r>
            <a:endParaRPr lang="en-GB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07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46D6210-1700-49D7-BD2B-5A53C8F1750A}"/>
              </a:ext>
            </a:extLst>
          </p:cNvPr>
          <p:cNvSpPr txBox="1"/>
          <p:nvPr/>
        </p:nvSpPr>
        <p:spPr>
          <a:xfrm>
            <a:off x="979172" y="1690543"/>
            <a:ext cx="6694714" cy="34163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"Lisa"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names)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DOES NOT COMPILE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names) {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DOES NOT COMPILE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95C4C-0810-4E7C-9392-DD3F998B9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0" y="813091"/>
            <a:ext cx="11330765" cy="575539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FF6600"/>
                </a:solidFill>
                <a:latin typeface="Consolas" panose="020B0609020204030204" pitchFamily="49" charset="0"/>
              </a:rPr>
              <a:t>The following examples will NOT compile</a:t>
            </a:r>
            <a:endParaRPr lang="en-GB" sz="2100" b="1" dirty="0">
              <a:solidFill>
                <a:srgbClr val="FF6600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09B61-82A1-461D-B190-020F0FCDC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for-each Statement.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EC9A3-7EAC-47D6-8165-41F1413E3393}"/>
              </a:ext>
            </a:extLst>
          </p:cNvPr>
          <p:cNvSpPr txBox="1"/>
          <p:nvPr/>
        </p:nvSpPr>
        <p:spPr>
          <a:xfrm>
            <a:off x="5511448" y="1316977"/>
            <a:ext cx="527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6600"/>
                </a:solidFill>
              </a:rPr>
              <a:t>Not an Array nor does it implement </a:t>
            </a:r>
            <a:r>
              <a:rPr lang="en-GB" b="1" dirty="0" err="1">
                <a:solidFill>
                  <a:srgbClr val="FF6600"/>
                </a:solidFill>
              </a:rPr>
              <a:t>java.lang.iterable</a:t>
            </a:r>
            <a:endParaRPr lang="en-GB" b="1" dirty="0">
              <a:solidFill>
                <a:srgbClr val="FF66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34C722-CD34-4D7D-922E-C2408B01E2C9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432415" y="3638006"/>
            <a:ext cx="1894114" cy="953436"/>
          </a:xfrm>
          <a:prstGeom prst="straightConnector1">
            <a:avLst/>
          </a:prstGeom>
          <a:ln w="3492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E65D2D-BDAB-4A86-A1F7-08FD756100F6}"/>
              </a:ext>
            </a:extLst>
          </p:cNvPr>
          <p:cNvSpPr txBox="1"/>
          <p:nvPr/>
        </p:nvSpPr>
        <p:spPr>
          <a:xfrm>
            <a:off x="4326529" y="4406776"/>
            <a:ext cx="334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6600"/>
                </a:solidFill>
              </a:rPr>
              <a:t>Does not define a String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C4CFD83-2082-44DD-B947-0BEF2209F6C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277979" y="1501643"/>
            <a:ext cx="3233469" cy="303442"/>
          </a:xfrm>
          <a:prstGeom prst="straightConnector1">
            <a:avLst/>
          </a:prstGeom>
          <a:ln w="3492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4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39EF-707B-4184-B64F-B8606D2C8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for-each loop was added as a ‘compile-time’ enhancement (Java 5) meaning it converted the for-each loop to a for loop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09B61-82A1-461D-B190-020F0FCDC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for &amp; for-each loops -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A2DFC-B8C4-49A4-92A7-351B677D6420}"/>
              </a:ext>
            </a:extLst>
          </p:cNvPr>
          <p:cNvSpPr txBox="1"/>
          <p:nvPr/>
        </p:nvSpPr>
        <p:spPr>
          <a:xfrm>
            <a:off x="756558" y="3051623"/>
            <a:ext cx="10369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6600"/>
                </a:solidFill>
                <a:latin typeface="Consolas" panose="020B0609020204030204" pitchFamily="49" charset="0"/>
              </a:rPr>
              <a:t>is the same as</a:t>
            </a:r>
            <a:endParaRPr lang="en-GB" sz="1600" b="1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60EAE7-AE96-4EC1-853E-7478862FE16B}"/>
              </a:ext>
            </a:extLst>
          </p:cNvPr>
          <p:cNvSpPr txBox="1"/>
          <p:nvPr/>
        </p:nvSpPr>
        <p:spPr>
          <a:xfrm>
            <a:off x="756557" y="1812471"/>
            <a:ext cx="7753779" cy="175432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"Billy"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"Milly"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"Zen"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Merriton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43B67-FD34-448A-B424-A2752CA72290}"/>
              </a:ext>
            </a:extLst>
          </p:cNvPr>
          <p:cNvSpPr txBox="1"/>
          <p:nvPr/>
        </p:nvSpPr>
        <p:spPr>
          <a:xfrm>
            <a:off x="756557" y="3827513"/>
            <a:ext cx="5339442" cy="14773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7764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39EF-707B-4184-B64F-B8606D2C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069" y="1073688"/>
            <a:ext cx="10515600" cy="874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FF6600"/>
                </a:solidFill>
                <a:latin typeface="Consolas" panose="020B0609020204030204" pitchFamily="49" charset="0"/>
              </a:rPr>
              <a:t>Continued -</a:t>
            </a:r>
            <a:endParaRPr lang="en-GB" sz="2100" b="1" dirty="0">
              <a:solidFill>
                <a:srgbClr val="FF66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100" b="1" dirty="0">
              <a:solidFill>
                <a:srgbClr val="FF66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sz="1600" b="1" u="sng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09B61-82A1-461D-B190-020F0FCDC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for &amp; for-each loops - implementation</a:t>
            </a:r>
            <a:endParaRPr lang="en-GB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A2DFC-B8C4-49A4-92A7-351B677D6420}"/>
              </a:ext>
            </a:extLst>
          </p:cNvPr>
          <p:cNvSpPr txBox="1"/>
          <p:nvPr/>
        </p:nvSpPr>
        <p:spPr>
          <a:xfrm>
            <a:off x="911134" y="2861183"/>
            <a:ext cx="103697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spc="-100" dirty="0">
                <a:solidFill>
                  <a:srgbClr val="FF6600"/>
                </a:solidFill>
                <a:latin typeface="Consolas" panose="020B0609020204030204" pitchFamily="49" charset="0"/>
              </a:rPr>
              <a:t>is the equivalent of – </a:t>
            </a:r>
          </a:p>
          <a:p>
            <a:pPr lvl="1"/>
            <a:endParaRPr lang="en-GB" sz="1600" b="1" spc="-100" dirty="0">
              <a:solidFill>
                <a:srgbClr val="FF6600"/>
              </a:solidFill>
              <a:latin typeface="Consolas" panose="020B0609020204030204" pitchFamily="49" charset="0"/>
            </a:endParaRPr>
          </a:p>
          <a:p>
            <a:pPr lvl="1"/>
            <a:endParaRPr lang="en-GB" sz="1600" b="1" dirty="0">
              <a:latin typeface="Consolas" panose="020B0609020204030204" pitchFamily="49" charset="0"/>
            </a:endParaRPr>
          </a:p>
          <a:p>
            <a:pPr lvl="1"/>
            <a:endParaRPr lang="en-GB" sz="1600" b="1" spc="-100" dirty="0">
              <a:solidFill>
                <a:srgbClr val="FF6600"/>
              </a:solidFill>
              <a:latin typeface="Consolas" panose="020B0609020204030204" pitchFamily="49" charset="0"/>
            </a:endParaRPr>
          </a:p>
          <a:p>
            <a:pPr lvl="1"/>
            <a:endParaRPr lang="en-GB" sz="1600" b="1" spc="-100" dirty="0">
              <a:solidFill>
                <a:srgbClr val="FF6600"/>
              </a:solidFill>
              <a:latin typeface="Consolas" panose="020B0609020204030204" pitchFamily="49" charset="0"/>
            </a:endParaRPr>
          </a:p>
          <a:p>
            <a:pPr lvl="1"/>
            <a:endParaRPr lang="en-GB" sz="1600" b="1" spc="-100" dirty="0">
              <a:solidFill>
                <a:srgbClr val="FF6600"/>
              </a:solidFill>
              <a:latin typeface="Consolas" panose="020B0609020204030204" pitchFamily="49" charset="0"/>
            </a:endParaRPr>
          </a:p>
          <a:p>
            <a:pPr lvl="1"/>
            <a:endParaRPr lang="en-GB" sz="1600" b="1" spc="-100" dirty="0">
              <a:solidFill>
                <a:srgbClr val="FF6600"/>
              </a:solidFill>
              <a:latin typeface="Consolas" panose="020B0609020204030204" pitchFamily="49" charset="0"/>
            </a:endParaRPr>
          </a:p>
          <a:p>
            <a:pPr lvl="1"/>
            <a:endParaRPr lang="en-GB" sz="1600" b="1" spc="-100" dirty="0">
              <a:solidFill>
                <a:srgbClr val="FF6600"/>
              </a:solidFill>
              <a:latin typeface="Consolas" panose="020B0609020204030204" pitchFamily="49" charset="0"/>
            </a:endParaRPr>
          </a:p>
          <a:p>
            <a:r>
              <a:rPr lang="en-GB" sz="1600" b="1" spc="-100" dirty="0">
                <a:solidFill>
                  <a:srgbClr val="FF6600"/>
                </a:solidFill>
                <a:latin typeface="Consolas" panose="020B0609020204030204" pitchFamily="49" charset="0"/>
              </a:rPr>
              <a:t>Notice that in the second version, there is no update statement as it is not required when using the </a:t>
            </a:r>
            <a:r>
              <a:rPr lang="en-GB" sz="1600" b="1" spc="-100" dirty="0" err="1">
                <a:solidFill>
                  <a:srgbClr val="FF6600"/>
                </a:solidFill>
                <a:latin typeface="Consolas" panose="020B0609020204030204" pitchFamily="49" charset="0"/>
              </a:rPr>
              <a:t>java.util.Iterator</a:t>
            </a:r>
            <a:r>
              <a:rPr lang="en-GB" sz="1600" b="1" spc="-100" dirty="0">
                <a:solidFill>
                  <a:srgbClr val="FF6600"/>
                </a:solidFill>
                <a:latin typeface="Consolas" panose="020B0609020204030204" pitchFamily="49" charset="0"/>
              </a:rPr>
              <a:t> class.</a:t>
            </a:r>
          </a:p>
          <a:p>
            <a:pPr lvl="1"/>
            <a:endParaRPr lang="en-GB" sz="1600" dirty="0">
              <a:latin typeface="Consolas" panose="020B0609020204030204" pitchFamily="49" charset="0"/>
            </a:endParaRPr>
          </a:p>
          <a:p>
            <a:pPr lvl="1"/>
            <a:endParaRPr lang="en-GB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7D3F4-BE19-47D7-ADA7-3C9AF0A0E95F}"/>
              </a:ext>
            </a:extLst>
          </p:cNvPr>
          <p:cNvSpPr txBox="1"/>
          <p:nvPr/>
        </p:nvSpPr>
        <p:spPr>
          <a:xfrm>
            <a:off x="984069" y="1588664"/>
            <a:ext cx="9074330" cy="120032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values)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4AA916-403D-467F-9F43-42ED11C89D4E}"/>
              </a:ext>
            </a:extLst>
          </p:cNvPr>
          <p:cNvSpPr txBox="1"/>
          <p:nvPr/>
        </p:nvSpPr>
        <p:spPr>
          <a:xfrm>
            <a:off x="984068" y="3303969"/>
            <a:ext cx="9074331" cy="14773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)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1158458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2F1032-733C-4B3A-B8A5-7E684EC92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0" y="813091"/>
            <a:ext cx="11330765" cy="1464888"/>
          </a:xfrm>
        </p:spPr>
        <p:txBody>
          <a:bodyPr/>
          <a:lstStyle/>
          <a:p>
            <a:pPr marL="0" indent="0">
              <a:buNone/>
            </a:pPr>
            <a:r>
              <a:rPr lang="en-GB" sz="1600" b="1" dirty="0">
                <a:solidFill>
                  <a:srgbClr val="FF6600"/>
                </a:solidFill>
                <a:latin typeface="Consolas" panose="020B0609020204030204" pitchFamily="49" charset="0"/>
              </a:rPr>
              <a:t>Instead of outputting - </a:t>
            </a:r>
            <a:r>
              <a:rPr lang="en-GB" sz="1600" dirty="0">
                <a:latin typeface="Consolas" panose="020B0609020204030204" pitchFamily="49" charset="0"/>
              </a:rPr>
              <a:t>Donald, Richard, Bill, </a:t>
            </a:r>
            <a:r>
              <a:rPr lang="en-GB" sz="1600" b="1" dirty="0">
                <a:solidFill>
                  <a:srgbClr val="FF6600"/>
                </a:solidFill>
                <a:latin typeface="Consolas" panose="020B0609020204030204" pitchFamily="49" charset="0"/>
              </a:rPr>
              <a:t>and a comma at the end we could amend the previous code as follow:</a:t>
            </a: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endParaRPr lang="en-GB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09B61-82A1-461D-B190-020F0FCDC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Removing the comma from the 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E4592A-F442-4E0A-AD3B-A4F18BC65DA0}"/>
              </a:ext>
            </a:extLst>
          </p:cNvPr>
          <p:cNvSpPr txBox="1"/>
          <p:nvPr/>
        </p:nvSpPr>
        <p:spPr>
          <a:xfrm>
            <a:off x="708989" y="1545534"/>
            <a:ext cx="10953621" cy="400503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"Lisa"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"Kevin"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"Roger"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5BF63-0B56-4EE1-B77D-44FEDC6FEAA2}"/>
              </a:ext>
            </a:extLst>
          </p:cNvPr>
          <p:cNvSpPr txBox="1"/>
          <p:nvPr/>
        </p:nvSpPr>
        <p:spPr>
          <a:xfrm>
            <a:off x="7387081" y="5644799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</a:rPr>
              <a:t>OUTPUT: </a:t>
            </a:r>
            <a:r>
              <a:rPr lang="en-GB" sz="2000" b="1" dirty="0">
                <a:solidFill>
                  <a:srgbClr val="FF6600"/>
                </a:solidFill>
                <a:latin typeface="Consolas" panose="020B0609020204030204" pitchFamily="49" charset="0"/>
              </a:rPr>
              <a:t>Donald, Richard, Bill</a:t>
            </a:r>
          </a:p>
        </p:txBody>
      </p:sp>
    </p:spTree>
    <p:extLst>
      <p:ext uri="{BB962C8B-B14F-4D97-AF65-F5344CB8AC3E}">
        <p14:creationId xmlns:p14="http://schemas.microsoft.com/office/powerpoint/2010/main" val="380015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A2E2DD-B79E-425A-A5E1-9619E165C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0" y="813091"/>
            <a:ext cx="11330765" cy="3983498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FF6600"/>
                </a:solidFill>
                <a:latin typeface="Consolas" panose="020B0609020204030204" pitchFamily="49" charset="0"/>
              </a:rPr>
              <a:t>This example skips the first iteration and avoids an </a:t>
            </a:r>
            <a:r>
              <a:rPr lang="en-GB" sz="2000" b="1" dirty="0" err="1">
                <a:solidFill>
                  <a:srgbClr val="FF6600"/>
                </a:solidFill>
                <a:latin typeface="Consolas" panose="020B0609020204030204" pitchFamily="49" charset="0"/>
              </a:rPr>
              <a:t>IndexOutOfBoundsException</a:t>
            </a:r>
            <a:r>
              <a:rPr lang="en-GB" sz="2000" b="1" dirty="0">
                <a:solidFill>
                  <a:srgbClr val="FF6600"/>
                </a:solidFill>
                <a:latin typeface="Consolas" panose="020B0609020204030204" pitchFamily="49" charset="0"/>
              </a:rPr>
              <a:t> error – 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FF6600"/>
                </a:solidFill>
                <a:latin typeface="Consolas" panose="020B0609020204030204" pitchFamily="49" charset="0"/>
              </a:rPr>
              <a:t>What does this code Output?</a:t>
            </a:r>
            <a:endParaRPr lang="en-GB" sz="2000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09B61-82A1-461D-B190-020F0FCDC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Iterating over an int[ ]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5BF63-0B56-4EE1-B77D-44FEDC6FEAA2}"/>
              </a:ext>
            </a:extLst>
          </p:cNvPr>
          <p:cNvSpPr txBox="1"/>
          <p:nvPr/>
        </p:nvSpPr>
        <p:spPr>
          <a:xfrm>
            <a:off x="774031" y="4796589"/>
            <a:ext cx="1495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6600"/>
                </a:solidFill>
                <a:latin typeface="Consolas" panose="020B0609020204030204" pitchFamily="49" charset="0"/>
              </a:rPr>
              <a:t>-5,10,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22824-2335-475B-BB2D-AFBC8F5085B5}"/>
              </a:ext>
            </a:extLst>
          </p:cNvPr>
          <p:cNvSpPr txBox="1"/>
          <p:nvPr/>
        </p:nvSpPr>
        <p:spPr>
          <a:xfrm>
            <a:off x="774031" y="2092490"/>
            <a:ext cx="7304043" cy="258532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values[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values[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values[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+ 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144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39EF-707B-4184-B64F-B8606D2C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09" y="1436914"/>
            <a:ext cx="10515600" cy="34823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FF6600"/>
                </a:solidFill>
                <a:latin typeface="Consolas" panose="020B0609020204030204" pitchFamily="49" charset="0"/>
              </a:rPr>
              <a:t>What does this code Output?</a:t>
            </a: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</a:rPr>
              <a:t>int[][] </a:t>
            </a:r>
            <a:r>
              <a:rPr lang="en-GB" sz="2200" b="1" dirty="0" err="1">
                <a:latin typeface="Consolas" panose="020B0609020204030204" pitchFamily="49" charset="0"/>
              </a:rPr>
              <a:t>myComplexArray</a:t>
            </a:r>
            <a:r>
              <a:rPr lang="en-GB" sz="2200" b="1" dirty="0">
                <a:latin typeface="Consolas" panose="020B0609020204030204" pitchFamily="49" charset="0"/>
              </a:rPr>
              <a:t> = {{5,2,1,3},{3,9,8,9},{5,7,12,7}};</a:t>
            </a: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</a:rPr>
              <a:t>for(int[] </a:t>
            </a:r>
            <a:r>
              <a:rPr lang="en-GB" sz="2200" b="1" dirty="0" err="1">
                <a:latin typeface="Consolas" panose="020B0609020204030204" pitchFamily="49" charset="0"/>
              </a:rPr>
              <a:t>mySimpleArray</a:t>
            </a:r>
            <a:r>
              <a:rPr lang="en-GB" sz="2200" b="1" dirty="0">
                <a:latin typeface="Consolas" panose="020B0609020204030204" pitchFamily="49" charset="0"/>
              </a:rPr>
              <a:t> : </a:t>
            </a:r>
            <a:r>
              <a:rPr lang="en-GB" sz="2200" b="1" dirty="0" err="1">
                <a:latin typeface="Consolas" panose="020B0609020204030204" pitchFamily="49" charset="0"/>
              </a:rPr>
              <a:t>myComplexArray</a:t>
            </a:r>
            <a:r>
              <a:rPr lang="en-GB" sz="2200" b="1" dirty="0">
                <a:latin typeface="Consolas" panose="020B0609020204030204" pitchFamily="49" charset="0"/>
              </a:rPr>
              <a:t>) { </a:t>
            </a:r>
            <a:r>
              <a:rPr lang="en-GB" sz="22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//for-each loop</a:t>
            </a: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</a:rPr>
              <a:t>  for(int </a:t>
            </a:r>
            <a:r>
              <a:rPr lang="en-GB" sz="2200" b="1" dirty="0" err="1">
                <a:latin typeface="Consolas" panose="020B0609020204030204" pitchFamily="49" charset="0"/>
              </a:rPr>
              <a:t>i</a:t>
            </a:r>
            <a:r>
              <a:rPr lang="en-GB" sz="2200" b="1" dirty="0">
                <a:latin typeface="Consolas" panose="020B0609020204030204" pitchFamily="49" charset="0"/>
              </a:rPr>
              <a:t>=0; </a:t>
            </a:r>
            <a:r>
              <a:rPr lang="en-GB" sz="2200" b="1" dirty="0" err="1">
                <a:latin typeface="Consolas" panose="020B0609020204030204" pitchFamily="49" charset="0"/>
              </a:rPr>
              <a:t>i</a:t>
            </a:r>
            <a:r>
              <a:rPr lang="en-GB" sz="2200" b="1" dirty="0">
                <a:latin typeface="Consolas" panose="020B0609020204030204" pitchFamily="49" charset="0"/>
              </a:rPr>
              <a:t>&lt;</a:t>
            </a:r>
            <a:r>
              <a:rPr lang="en-GB" sz="2200" b="1" dirty="0" err="1">
                <a:latin typeface="Consolas" panose="020B0609020204030204" pitchFamily="49" charset="0"/>
              </a:rPr>
              <a:t>mySimpleArray.length</a:t>
            </a:r>
            <a:r>
              <a:rPr lang="en-GB" sz="2200" b="1" dirty="0">
                <a:latin typeface="Consolas" panose="020B0609020204030204" pitchFamily="49" charset="0"/>
              </a:rPr>
              <a:t>; </a:t>
            </a:r>
            <a:r>
              <a:rPr lang="en-GB" sz="2200" b="1" dirty="0" err="1">
                <a:latin typeface="Consolas" panose="020B0609020204030204" pitchFamily="49" charset="0"/>
              </a:rPr>
              <a:t>i</a:t>
            </a:r>
            <a:r>
              <a:rPr lang="en-GB" sz="2200" b="1" dirty="0">
                <a:latin typeface="Consolas" panose="020B0609020204030204" pitchFamily="49" charset="0"/>
              </a:rPr>
              <a:t>++) { </a:t>
            </a:r>
            <a:r>
              <a:rPr lang="en-GB" sz="22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//for loop</a:t>
            </a: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</a:rPr>
              <a:t>    </a:t>
            </a:r>
            <a:r>
              <a:rPr lang="en-GB" sz="2200" b="1" dirty="0" err="1">
                <a:latin typeface="Consolas" panose="020B0609020204030204" pitchFamily="49" charset="0"/>
              </a:rPr>
              <a:t>System.out.print</a:t>
            </a:r>
            <a:r>
              <a:rPr lang="en-GB" sz="2200" b="1" dirty="0">
                <a:latin typeface="Consolas" panose="020B0609020204030204" pitchFamily="49" charset="0"/>
              </a:rPr>
              <a:t>(</a:t>
            </a:r>
            <a:r>
              <a:rPr lang="en-GB" sz="2200" b="1" dirty="0" err="1">
                <a:latin typeface="Consolas" panose="020B0609020204030204" pitchFamily="49" charset="0"/>
              </a:rPr>
              <a:t>mySimpleArray</a:t>
            </a:r>
            <a:r>
              <a:rPr lang="en-GB" sz="2200" b="1" dirty="0">
                <a:latin typeface="Consolas" panose="020B0609020204030204" pitchFamily="49" charset="0"/>
              </a:rPr>
              <a:t>[</a:t>
            </a:r>
            <a:r>
              <a:rPr lang="en-GB" sz="2200" b="1" dirty="0" err="1">
                <a:latin typeface="Consolas" panose="020B0609020204030204" pitchFamily="49" charset="0"/>
              </a:rPr>
              <a:t>i</a:t>
            </a:r>
            <a:r>
              <a:rPr lang="en-GB" sz="2200" b="1" dirty="0">
                <a:latin typeface="Consolas" panose="020B0609020204030204" pitchFamily="49" charset="0"/>
              </a:rPr>
              <a:t>]+"\t");</a:t>
            </a: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</a:rPr>
              <a:t>    </a:t>
            </a:r>
            <a:r>
              <a:rPr lang="en-GB" sz="2200" b="1" dirty="0" err="1">
                <a:latin typeface="Consolas" panose="020B0609020204030204" pitchFamily="49" charset="0"/>
              </a:rPr>
              <a:t>System.out.println</a:t>
            </a:r>
            <a:r>
              <a:rPr lang="en-GB" sz="22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</a:rPr>
              <a:t>}</a:t>
            </a:r>
          </a:p>
          <a:p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09B61-82A1-461D-B190-020F0FCDC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Understanding Advanced Flow Control</a:t>
            </a:r>
            <a:endParaRPr lang="en-GB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77471-C9A4-4740-A2C9-58CD2AAE0877}"/>
              </a:ext>
            </a:extLst>
          </p:cNvPr>
          <p:cNvSpPr txBox="1"/>
          <p:nvPr/>
        </p:nvSpPr>
        <p:spPr>
          <a:xfrm>
            <a:off x="838200" y="4919303"/>
            <a:ext cx="3751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6600"/>
                </a:solidFill>
              </a:rPr>
              <a:t>5       2       1       3</a:t>
            </a:r>
          </a:p>
          <a:p>
            <a:r>
              <a:rPr lang="en-GB" sz="2400" b="1" dirty="0">
                <a:solidFill>
                  <a:srgbClr val="FF6600"/>
                </a:solidFill>
              </a:rPr>
              <a:t>3       9       8       9</a:t>
            </a:r>
          </a:p>
          <a:p>
            <a:r>
              <a:rPr lang="en-GB" sz="2400" b="1" dirty="0">
                <a:solidFill>
                  <a:srgbClr val="FF6600"/>
                </a:solidFill>
              </a:rPr>
              <a:t>5       7       12       7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14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039"/>
            <a:ext cx="9650506" cy="4714043"/>
          </a:xfrm>
        </p:spPr>
        <p:txBody>
          <a:bodyPr>
            <a:normAutofit/>
          </a:bodyPr>
          <a:lstStyle/>
          <a:p>
            <a:r>
              <a:rPr lang="en-US" b="1" i="1" dirty="0"/>
              <a:t>Note: </a:t>
            </a:r>
            <a:r>
              <a:rPr lang="en-US" dirty="0"/>
              <a:t>Only one of the right-hand expressions will be evaluated at runtime.</a:t>
            </a:r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Ternary Operators – Exam Focus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2ECC1-BCA7-435D-BF5E-395C67D50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075" y="127018"/>
            <a:ext cx="1590158" cy="18017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4DAE31-C5F0-4E8C-810A-5224FAF8F9ED}"/>
              </a:ext>
            </a:extLst>
          </p:cNvPr>
          <p:cNvSpPr txBox="1"/>
          <p:nvPr/>
        </p:nvSpPr>
        <p:spPr>
          <a:xfrm>
            <a:off x="838200" y="1928794"/>
            <a:ext cx="653415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s-E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 </a:t>
            </a:r>
            <a:r>
              <a:rPr lang="es-E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4A0C9-3AAA-452F-82A3-2D8262150BD8}"/>
              </a:ext>
            </a:extLst>
          </p:cNvPr>
          <p:cNvSpPr txBox="1"/>
          <p:nvPr/>
        </p:nvSpPr>
        <p:spPr>
          <a:xfrm>
            <a:off x="838199" y="3559246"/>
            <a:ext cx="6534149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s-E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 </a:t>
            </a:r>
            <a:r>
              <a:rPr lang="es-E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z++;</a:t>
            </a:r>
          </a:p>
          <a:p>
            <a:r>
              <a:rPr lang="es-E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“ ” +z); </a:t>
            </a: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OUTPUTS 2,1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974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39EF-707B-4184-B64F-B8606D2C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09" y="1423852"/>
            <a:ext cx="10515600" cy="38742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FF6600"/>
                </a:solidFill>
                <a:latin typeface="Consolas" panose="020B0609020204030204" pitchFamily="49" charset="0"/>
              </a:rPr>
              <a:t>What does this code Output?</a:t>
            </a: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</a:rPr>
              <a:t>int x = 20;</a:t>
            </a: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</a:rPr>
              <a:t>while(x&gt;0) {</a:t>
            </a: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</a:rPr>
              <a:t>  do {</a:t>
            </a: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</a:rPr>
              <a:t>    x -= 2</a:t>
            </a: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</a:rPr>
              <a:t>  } while (x&gt;5);</a:t>
            </a: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</a:rPr>
              <a:t>  x--;</a:t>
            </a: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</a:rPr>
              <a:t>  </a:t>
            </a:r>
            <a:r>
              <a:rPr lang="en-GB" sz="2200" b="1" dirty="0" err="1">
                <a:latin typeface="Consolas" panose="020B0609020204030204" pitchFamily="49" charset="0"/>
              </a:rPr>
              <a:t>System.out.print</a:t>
            </a:r>
            <a:r>
              <a:rPr lang="en-GB" sz="2200" b="1" dirty="0">
                <a:latin typeface="Consolas" panose="020B0609020204030204" pitchFamily="49" charset="0"/>
              </a:rPr>
              <a:t>(x+"\t");</a:t>
            </a: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09B61-82A1-461D-B190-020F0FCDC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Understanding Advanced Flow Control</a:t>
            </a:r>
            <a:endParaRPr lang="en-GB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77471-C9A4-4740-A2C9-58CD2AAE0877}"/>
              </a:ext>
            </a:extLst>
          </p:cNvPr>
          <p:cNvSpPr txBox="1"/>
          <p:nvPr/>
        </p:nvSpPr>
        <p:spPr>
          <a:xfrm>
            <a:off x="838200" y="5298126"/>
            <a:ext cx="3751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6600"/>
                </a:solidFill>
              </a:rPr>
              <a:t>3	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90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39EF-707B-4184-B64F-B8606D2C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09" y="1423851"/>
            <a:ext cx="10515600" cy="42584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</a:rPr>
              <a:t>int[][] </a:t>
            </a:r>
            <a:r>
              <a:rPr lang="en-GB" sz="2200" b="1" dirty="0" err="1">
                <a:latin typeface="Consolas" panose="020B0609020204030204" pitchFamily="49" charset="0"/>
              </a:rPr>
              <a:t>myComplexArray</a:t>
            </a:r>
            <a:r>
              <a:rPr lang="en-GB" sz="2200" b="1" dirty="0">
                <a:latin typeface="Consolas" panose="020B0609020204030204" pitchFamily="49" charset="0"/>
              </a:rPr>
              <a:t> = {{5,2,1,3},{3,9,8,9},{5,7,12,7}};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FF6600"/>
                </a:solidFill>
                <a:latin typeface="Consolas" panose="020B0609020204030204" pitchFamily="49" charset="0"/>
              </a:rPr>
              <a:t>OUTER_LOOP: </a:t>
            </a:r>
            <a:r>
              <a:rPr lang="en-GB" sz="2200" b="1" dirty="0">
                <a:latin typeface="Consolas" panose="020B0609020204030204" pitchFamily="49" charset="0"/>
              </a:rPr>
              <a:t>for(int[] </a:t>
            </a:r>
            <a:r>
              <a:rPr lang="en-GB" sz="2200" b="1" dirty="0" err="1">
                <a:latin typeface="Consolas" panose="020B0609020204030204" pitchFamily="49" charset="0"/>
              </a:rPr>
              <a:t>mySimpleArray</a:t>
            </a:r>
            <a:r>
              <a:rPr lang="en-GB" sz="2200" b="1" dirty="0">
                <a:latin typeface="Consolas" panose="020B0609020204030204" pitchFamily="49" charset="0"/>
              </a:rPr>
              <a:t> : </a:t>
            </a:r>
            <a:r>
              <a:rPr lang="en-GB" sz="2200" b="1" dirty="0" err="1">
                <a:latin typeface="Consolas" panose="020B0609020204030204" pitchFamily="49" charset="0"/>
              </a:rPr>
              <a:t>myComplexArray</a:t>
            </a:r>
            <a:r>
              <a:rPr lang="en-GB" sz="2200" b="1" dirty="0">
                <a:latin typeface="Consolas" panose="020B0609020204030204" pitchFamily="49" charset="0"/>
              </a:rPr>
              <a:t>) { </a:t>
            </a:r>
            <a:r>
              <a:rPr lang="en-GB" sz="22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//for-each loop</a:t>
            </a: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</a:rPr>
              <a:t> </a:t>
            </a:r>
            <a:r>
              <a:rPr lang="en-GB" sz="2200" b="1" dirty="0">
                <a:solidFill>
                  <a:srgbClr val="FF6600"/>
                </a:solidFill>
                <a:latin typeface="Consolas" panose="020B0609020204030204" pitchFamily="49" charset="0"/>
              </a:rPr>
              <a:t>INNER_LOOP: </a:t>
            </a:r>
            <a:r>
              <a:rPr lang="en-GB" sz="2200" b="1" dirty="0">
                <a:latin typeface="Consolas" panose="020B0609020204030204" pitchFamily="49" charset="0"/>
              </a:rPr>
              <a:t>for(int </a:t>
            </a:r>
            <a:r>
              <a:rPr lang="en-GB" sz="2200" b="1" dirty="0" err="1">
                <a:latin typeface="Consolas" panose="020B0609020204030204" pitchFamily="49" charset="0"/>
              </a:rPr>
              <a:t>i</a:t>
            </a:r>
            <a:r>
              <a:rPr lang="en-GB" sz="2200" b="1" dirty="0">
                <a:latin typeface="Consolas" panose="020B0609020204030204" pitchFamily="49" charset="0"/>
              </a:rPr>
              <a:t>=0; </a:t>
            </a:r>
            <a:r>
              <a:rPr lang="en-GB" sz="2200" b="1" dirty="0" err="1">
                <a:latin typeface="Consolas" panose="020B0609020204030204" pitchFamily="49" charset="0"/>
              </a:rPr>
              <a:t>i</a:t>
            </a:r>
            <a:r>
              <a:rPr lang="en-GB" sz="2200" b="1" dirty="0">
                <a:latin typeface="Consolas" panose="020B0609020204030204" pitchFamily="49" charset="0"/>
              </a:rPr>
              <a:t>&lt;</a:t>
            </a:r>
            <a:r>
              <a:rPr lang="en-GB" sz="2200" b="1" dirty="0" err="1">
                <a:latin typeface="Consolas" panose="020B0609020204030204" pitchFamily="49" charset="0"/>
              </a:rPr>
              <a:t>mySimpleArray.length</a:t>
            </a:r>
            <a:r>
              <a:rPr lang="en-GB" sz="2200" b="1" dirty="0">
                <a:latin typeface="Consolas" panose="020B0609020204030204" pitchFamily="49" charset="0"/>
              </a:rPr>
              <a:t>; </a:t>
            </a:r>
            <a:r>
              <a:rPr lang="en-GB" sz="2200" b="1" dirty="0" err="1">
                <a:latin typeface="Consolas" panose="020B0609020204030204" pitchFamily="49" charset="0"/>
              </a:rPr>
              <a:t>i</a:t>
            </a:r>
            <a:r>
              <a:rPr lang="en-GB" sz="2200" b="1" dirty="0">
                <a:latin typeface="Consolas" panose="020B0609020204030204" pitchFamily="49" charset="0"/>
              </a:rPr>
              <a:t>++) { </a:t>
            </a:r>
            <a:r>
              <a:rPr lang="en-GB" sz="22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//for loop</a:t>
            </a: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</a:rPr>
              <a:t>    </a:t>
            </a:r>
            <a:r>
              <a:rPr lang="en-GB" sz="2200" b="1" dirty="0" err="1">
                <a:latin typeface="Consolas" panose="020B0609020204030204" pitchFamily="49" charset="0"/>
              </a:rPr>
              <a:t>System.out.print</a:t>
            </a:r>
            <a:r>
              <a:rPr lang="en-GB" sz="2200" b="1" dirty="0">
                <a:latin typeface="Consolas" panose="020B0609020204030204" pitchFamily="49" charset="0"/>
              </a:rPr>
              <a:t>(</a:t>
            </a:r>
            <a:r>
              <a:rPr lang="en-GB" sz="2200" b="1" dirty="0" err="1">
                <a:latin typeface="Consolas" panose="020B0609020204030204" pitchFamily="49" charset="0"/>
              </a:rPr>
              <a:t>mySimpleArray</a:t>
            </a:r>
            <a:r>
              <a:rPr lang="en-GB" sz="2200" b="1" dirty="0">
                <a:latin typeface="Consolas" panose="020B0609020204030204" pitchFamily="49" charset="0"/>
              </a:rPr>
              <a:t>[</a:t>
            </a:r>
            <a:r>
              <a:rPr lang="en-GB" sz="2200" b="1" dirty="0" err="1">
                <a:latin typeface="Consolas" panose="020B0609020204030204" pitchFamily="49" charset="0"/>
              </a:rPr>
              <a:t>i</a:t>
            </a:r>
            <a:r>
              <a:rPr lang="en-GB" sz="2200" b="1" dirty="0">
                <a:latin typeface="Consolas" panose="020B0609020204030204" pitchFamily="49" charset="0"/>
              </a:rPr>
              <a:t>]+"\t");</a:t>
            </a: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</a:rPr>
              <a:t>    </a:t>
            </a:r>
            <a:r>
              <a:rPr lang="en-GB" sz="2200" b="1" dirty="0" err="1">
                <a:latin typeface="Consolas" panose="020B0609020204030204" pitchFamily="49" charset="0"/>
              </a:rPr>
              <a:t>System.out.println</a:t>
            </a:r>
            <a:r>
              <a:rPr lang="en-GB" sz="22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09B61-82A1-461D-B190-020F0FCDC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Optional Loops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689462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39EF-707B-4184-B64F-B8606D2C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40" y="170885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200" b="1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200" b="1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200" b="1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b="1" i="1" dirty="0" err="1">
                <a:latin typeface="Consolas" panose="020B0609020204030204" pitchFamily="49" charset="0"/>
              </a:rPr>
              <a:t>optionalLabel</a:t>
            </a:r>
            <a:r>
              <a:rPr lang="en-GB" sz="2200" b="1" i="1" dirty="0">
                <a:latin typeface="Consolas" panose="020B0609020204030204" pitchFamily="49" charset="0"/>
              </a:rPr>
              <a:t>:</a:t>
            </a:r>
            <a:r>
              <a:rPr lang="en-GB" sz="2200" dirty="0">
                <a:latin typeface="Consolas" panose="020B0609020204030204" pitchFamily="49" charset="0"/>
              </a:rPr>
              <a:t> while(Boolean expression) {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// Body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// Somewhere in loop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GB" sz="2200" b="1" i="1" dirty="0">
                <a:solidFill>
                  <a:srgbClr val="FF6600"/>
                </a:solidFill>
                <a:latin typeface="Consolas" panose="020B0609020204030204" pitchFamily="49" charset="0"/>
              </a:rPr>
              <a:t>break</a:t>
            </a:r>
            <a:r>
              <a:rPr lang="en-GB" sz="2200" b="1" i="1" dirty="0">
                <a:latin typeface="Consolas" panose="020B0609020204030204" pitchFamily="49" charset="0"/>
              </a:rPr>
              <a:t> </a:t>
            </a:r>
            <a:r>
              <a:rPr lang="en-GB" sz="2200" b="1" i="1" dirty="0" err="1">
                <a:latin typeface="Consolas" panose="020B0609020204030204" pitchFamily="49" charset="0"/>
              </a:rPr>
              <a:t>optionalLabel</a:t>
            </a:r>
            <a:r>
              <a:rPr lang="en-GB" sz="2200" b="1" i="1" dirty="0">
                <a:latin typeface="Consolas" panose="020B0609020204030204" pitchFamily="49" charset="0"/>
              </a:rPr>
              <a:t>;</a:t>
            </a:r>
            <a:endParaRPr lang="en-GB" sz="2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</a:endParaRPr>
          </a:p>
          <a:p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09B61-82A1-461D-B190-020F0FCDC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i="1" dirty="0"/>
              <a:t>break</a:t>
            </a:r>
            <a:r>
              <a:rPr lang="en-GB" dirty="0"/>
              <a:t> statement. </a:t>
            </a:r>
            <a:endParaRPr lang="en-GB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B59DE-E290-4D83-8281-15809E52077B}"/>
              </a:ext>
            </a:extLst>
          </p:cNvPr>
          <p:cNvSpPr txBox="1"/>
          <p:nvPr/>
        </p:nvSpPr>
        <p:spPr>
          <a:xfrm>
            <a:off x="1000392" y="1703511"/>
            <a:ext cx="348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6600"/>
                </a:solidFill>
              </a:rPr>
              <a:t>Optional reference to head of loop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7DFAA4-C04F-44BA-86B9-AC87B09053A5}"/>
              </a:ext>
            </a:extLst>
          </p:cNvPr>
          <p:cNvSpPr txBox="1"/>
          <p:nvPr/>
        </p:nvSpPr>
        <p:spPr>
          <a:xfrm>
            <a:off x="1141456" y="5324562"/>
            <a:ext cx="160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6600"/>
                </a:solidFill>
              </a:rPr>
              <a:t>break keyword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41A1BA-BF4A-4217-AC32-76AA9731BA27}"/>
              </a:ext>
            </a:extLst>
          </p:cNvPr>
          <p:cNvCxnSpPr>
            <a:cxnSpLocks/>
          </p:cNvCxnSpPr>
          <p:nvPr/>
        </p:nvCxnSpPr>
        <p:spPr>
          <a:xfrm flipH="1" flipV="1">
            <a:off x="1423851" y="4650377"/>
            <a:ext cx="391886" cy="674185"/>
          </a:xfrm>
          <a:prstGeom prst="straightConnector1">
            <a:avLst/>
          </a:prstGeom>
          <a:ln w="317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EA03A7-2DEB-43D1-9D4B-32E789AC64C7}"/>
              </a:ext>
            </a:extLst>
          </p:cNvPr>
          <p:cNvCxnSpPr>
            <a:cxnSpLocks/>
          </p:cNvCxnSpPr>
          <p:nvPr/>
        </p:nvCxnSpPr>
        <p:spPr>
          <a:xfrm flipH="1">
            <a:off x="2162050" y="2072843"/>
            <a:ext cx="153563" cy="991194"/>
          </a:xfrm>
          <a:prstGeom prst="straightConnector1">
            <a:avLst/>
          </a:prstGeom>
          <a:ln w="317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56F650-547B-4B0F-B39D-4A22D92822CA}"/>
              </a:ext>
            </a:extLst>
          </p:cNvPr>
          <p:cNvSpPr txBox="1"/>
          <p:nvPr/>
        </p:nvSpPr>
        <p:spPr>
          <a:xfrm>
            <a:off x="5068479" y="4949030"/>
            <a:ext cx="218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6600"/>
                </a:solidFill>
              </a:rPr>
              <a:t>Semicolon (required)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D5304DE-59B4-46E8-8EA6-EE147F6C2C91}"/>
              </a:ext>
            </a:extLst>
          </p:cNvPr>
          <p:cNvCxnSpPr>
            <a:cxnSpLocks/>
          </p:cNvCxnSpPr>
          <p:nvPr/>
        </p:nvCxnSpPr>
        <p:spPr>
          <a:xfrm flipH="1" flipV="1">
            <a:off x="3944983" y="4576535"/>
            <a:ext cx="1123496" cy="557161"/>
          </a:xfrm>
          <a:prstGeom prst="straightConnector1">
            <a:avLst/>
          </a:prstGeom>
          <a:ln w="317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F5013E-334C-4AEB-B5D1-0517E985AAD3}"/>
              </a:ext>
            </a:extLst>
          </p:cNvPr>
          <p:cNvCxnSpPr>
            <a:cxnSpLocks/>
          </p:cNvCxnSpPr>
          <p:nvPr/>
        </p:nvCxnSpPr>
        <p:spPr>
          <a:xfrm flipH="1">
            <a:off x="2744844" y="2143652"/>
            <a:ext cx="2598695" cy="920385"/>
          </a:xfrm>
          <a:prstGeom prst="straightConnector1">
            <a:avLst/>
          </a:prstGeom>
          <a:ln w="317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509361F-CE70-4C42-B5CE-A2AE676E5C2C}"/>
              </a:ext>
            </a:extLst>
          </p:cNvPr>
          <p:cNvSpPr txBox="1"/>
          <p:nvPr/>
        </p:nvSpPr>
        <p:spPr>
          <a:xfrm>
            <a:off x="5480593" y="1912134"/>
            <a:ext cx="406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6600"/>
                </a:solidFill>
              </a:rPr>
              <a:t>Colon (required if </a:t>
            </a:r>
            <a:r>
              <a:rPr lang="en-GB" b="1" dirty="0" err="1">
                <a:solidFill>
                  <a:srgbClr val="FF6600"/>
                </a:solidFill>
              </a:rPr>
              <a:t>optionalLabel</a:t>
            </a:r>
            <a:r>
              <a:rPr lang="en-GB" b="1" dirty="0">
                <a:solidFill>
                  <a:srgbClr val="FF6600"/>
                </a:solidFill>
              </a:rPr>
              <a:t> present)</a:t>
            </a:r>
          </a:p>
        </p:txBody>
      </p:sp>
    </p:spTree>
    <p:extLst>
      <p:ext uri="{BB962C8B-B14F-4D97-AF65-F5344CB8AC3E}">
        <p14:creationId xmlns:p14="http://schemas.microsoft.com/office/powerpoint/2010/main" val="80353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5" grpId="0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39EF-707B-4184-B64F-B8606D2C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09" y="1423851"/>
            <a:ext cx="10515600" cy="42584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</a:rPr>
              <a:t>int[][] </a:t>
            </a:r>
            <a:r>
              <a:rPr lang="en-GB" sz="2200" b="1" dirty="0" err="1">
                <a:latin typeface="Consolas" panose="020B0609020204030204" pitchFamily="49" charset="0"/>
              </a:rPr>
              <a:t>myComplexArray</a:t>
            </a:r>
            <a:r>
              <a:rPr lang="en-GB" sz="2200" b="1" dirty="0">
                <a:latin typeface="Consolas" panose="020B0609020204030204" pitchFamily="49" charset="0"/>
              </a:rPr>
              <a:t> = {{5,2,1,3},{3,9,8,9},{5,7,12,7}};</a:t>
            </a:r>
          </a:p>
          <a:p>
            <a:pPr marL="0" indent="0">
              <a:buNone/>
            </a:pPr>
            <a:r>
              <a:rPr lang="en-GB" sz="2200" b="1" dirty="0">
                <a:solidFill>
                  <a:srgbClr val="FF6600"/>
                </a:solidFill>
                <a:latin typeface="Consolas" panose="020B0609020204030204" pitchFamily="49" charset="0"/>
              </a:rPr>
              <a:t>OUTER_LOOP: </a:t>
            </a:r>
            <a:r>
              <a:rPr lang="en-GB" sz="2200" b="1" dirty="0">
                <a:latin typeface="Consolas" panose="020B0609020204030204" pitchFamily="49" charset="0"/>
              </a:rPr>
              <a:t>for(int[] </a:t>
            </a:r>
            <a:r>
              <a:rPr lang="en-GB" sz="2200" b="1" dirty="0" err="1">
                <a:latin typeface="Consolas" panose="020B0609020204030204" pitchFamily="49" charset="0"/>
              </a:rPr>
              <a:t>mySimpleArray</a:t>
            </a:r>
            <a:r>
              <a:rPr lang="en-GB" sz="2200" b="1" dirty="0">
                <a:latin typeface="Consolas" panose="020B0609020204030204" pitchFamily="49" charset="0"/>
              </a:rPr>
              <a:t> : </a:t>
            </a:r>
            <a:r>
              <a:rPr lang="en-GB" sz="2200" b="1" dirty="0" err="1">
                <a:latin typeface="Consolas" panose="020B0609020204030204" pitchFamily="49" charset="0"/>
              </a:rPr>
              <a:t>myComplexArray</a:t>
            </a:r>
            <a:r>
              <a:rPr lang="en-GB" sz="2200" b="1" dirty="0">
                <a:latin typeface="Consolas" panose="020B0609020204030204" pitchFamily="49" charset="0"/>
              </a:rPr>
              <a:t>) { </a:t>
            </a:r>
            <a:r>
              <a:rPr lang="en-GB" sz="22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//for-each loop</a:t>
            </a: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</a:rPr>
              <a:t> </a:t>
            </a:r>
            <a:r>
              <a:rPr lang="en-GB" sz="2200" b="1" dirty="0">
                <a:solidFill>
                  <a:srgbClr val="FF6600"/>
                </a:solidFill>
                <a:latin typeface="Consolas" panose="020B0609020204030204" pitchFamily="49" charset="0"/>
              </a:rPr>
              <a:t>INNER_LOOP: </a:t>
            </a:r>
            <a:r>
              <a:rPr lang="en-GB" sz="2200" b="1" dirty="0">
                <a:latin typeface="Consolas" panose="020B0609020204030204" pitchFamily="49" charset="0"/>
              </a:rPr>
              <a:t>for(int </a:t>
            </a:r>
            <a:r>
              <a:rPr lang="en-GB" sz="2200" b="1" dirty="0" err="1">
                <a:latin typeface="Consolas" panose="020B0609020204030204" pitchFamily="49" charset="0"/>
              </a:rPr>
              <a:t>i</a:t>
            </a:r>
            <a:r>
              <a:rPr lang="en-GB" sz="2200" b="1" dirty="0">
                <a:latin typeface="Consolas" panose="020B0609020204030204" pitchFamily="49" charset="0"/>
              </a:rPr>
              <a:t>=0; </a:t>
            </a:r>
            <a:r>
              <a:rPr lang="en-GB" sz="2200" b="1" dirty="0" err="1">
                <a:latin typeface="Consolas" panose="020B0609020204030204" pitchFamily="49" charset="0"/>
              </a:rPr>
              <a:t>i</a:t>
            </a:r>
            <a:r>
              <a:rPr lang="en-GB" sz="2200" b="1" dirty="0">
                <a:latin typeface="Consolas" panose="020B0609020204030204" pitchFamily="49" charset="0"/>
              </a:rPr>
              <a:t>&lt;</a:t>
            </a:r>
            <a:r>
              <a:rPr lang="en-GB" sz="2200" b="1" dirty="0" err="1">
                <a:latin typeface="Consolas" panose="020B0609020204030204" pitchFamily="49" charset="0"/>
              </a:rPr>
              <a:t>mySimpleArray.length</a:t>
            </a:r>
            <a:r>
              <a:rPr lang="en-GB" sz="2200" b="1" dirty="0">
                <a:latin typeface="Consolas" panose="020B0609020204030204" pitchFamily="49" charset="0"/>
              </a:rPr>
              <a:t>; </a:t>
            </a:r>
            <a:r>
              <a:rPr lang="en-GB" sz="2200" b="1" dirty="0" err="1">
                <a:latin typeface="Consolas" panose="020B0609020204030204" pitchFamily="49" charset="0"/>
              </a:rPr>
              <a:t>i</a:t>
            </a:r>
            <a:r>
              <a:rPr lang="en-GB" sz="2200" b="1" dirty="0">
                <a:latin typeface="Consolas" panose="020B0609020204030204" pitchFamily="49" charset="0"/>
              </a:rPr>
              <a:t>++) { </a:t>
            </a:r>
            <a:r>
              <a:rPr lang="en-GB" sz="22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//for loop</a:t>
            </a: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</a:rPr>
              <a:t>    </a:t>
            </a:r>
            <a:r>
              <a:rPr lang="en-GB" sz="2200" b="1" dirty="0" err="1">
                <a:latin typeface="Consolas" panose="020B0609020204030204" pitchFamily="49" charset="0"/>
              </a:rPr>
              <a:t>System.out.print</a:t>
            </a:r>
            <a:r>
              <a:rPr lang="en-GB" sz="2200" b="1" dirty="0">
                <a:latin typeface="Consolas" panose="020B0609020204030204" pitchFamily="49" charset="0"/>
              </a:rPr>
              <a:t>(</a:t>
            </a:r>
            <a:r>
              <a:rPr lang="en-GB" sz="2200" b="1" dirty="0" err="1">
                <a:latin typeface="Consolas" panose="020B0609020204030204" pitchFamily="49" charset="0"/>
              </a:rPr>
              <a:t>mySimpleArray</a:t>
            </a:r>
            <a:r>
              <a:rPr lang="en-GB" sz="2200" b="1" dirty="0">
                <a:latin typeface="Consolas" panose="020B0609020204030204" pitchFamily="49" charset="0"/>
              </a:rPr>
              <a:t>[</a:t>
            </a:r>
            <a:r>
              <a:rPr lang="en-GB" sz="2200" b="1" dirty="0" err="1">
                <a:latin typeface="Consolas" panose="020B0609020204030204" pitchFamily="49" charset="0"/>
              </a:rPr>
              <a:t>i</a:t>
            </a:r>
            <a:r>
              <a:rPr lang="en-GB" sz="2200" b="1" dirty="0">
                <a:latin typeface="Consolas" panose="020B0609020204030204" pitchFamily="49" charset="0"/>
              </a:rPr>
              <a:t>]+"\t");</a:t>
            </a: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</a:rPr>
              <a:t>    </a:t>
            </a:r>
            <a:r>
              <a:rPr lang="en-GB" sz="2200" b="1" dirty="0" err="1">
                <a:latin typeface="Consolas" panose="020B0609020204030204" pitchFamily="49" charset="0"/>
              </a:rPr>
              <a:t>System.out.println</a:t>
            </a:r>
            <a:r>
              <a:rPr lang="en-GB" sz="22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09B61-82A1-461D-B190-020F0FCDC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Break Statements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780015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39EF-707B-4184-B64F-B8606D2C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37" y="156755"/>
            <a:ext cx="10918372" cy="60742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b="1" dirty="0">
                <a:latin typeface="Consolas" panose="020B0609020204030204" pitchFamily="49" charset="0"/>
              </a:rPr>
              <a:t>public class </a:t>
            </a:r>
            <a:r>
              <a:rPr lang="en-GB" sz="1100" b="1" dirty="0" err="1">
                <a:latin typeface="Consolas" panose="020B0609020204030204" pitchFamily="49" charset="0"/>
              </a:rPr>
              <a:t>SearchSample</a:t>
            </a:r>
            <a:r>
              <a:rPr lang="en-GB" sz="1100" b="1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100" b="1" dirty="0">
                <a:latin typeface="Consolas" panose="020B0609020204030204" pitchFamily="49" charset="0"/>
              </a:rPr>
              <a:t>  public static void main(String[] </a:t>
            </a:r>
            <a:r>
              <a:rPr lang="en-GB" sz="1100" b="1" dirty="0" err="1">
                <a:latin typeface="Consolas" panose="020B0609020204030204" pitchFamily="49" charset="0"/>
              </a:rPr>
              <a:t>args</a:t>
            </a:r>
            <a:r>
              <a:rPr lang="en-GB" sz="1100" b="1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100" b="1" dirty="0">
                <a:latin typeface="Consolas" panose="020B0609020204030204" pitchFamily="49" charset="0"/>
              </a:rPr>
              <a:t>    int[][] list = {{1,13,5},{1,2,5},{2,7,2}};</a:t>
            </a:r>
          </a:p>
          <a:p>
            <a:pPr marL="0" indent="0">
              <a:buNone/>
            </a:pPr>
            <a:r>
              <a:rPr lang="en-GB" sz="1100" b="1" dirty="0">
                <a:latin typeface="Consolas" panose="020B0609020204030204" pitchFamily="49" charset="0"/>
              </a:rPr>
              <a:t>    int </a:t>
            </a:r>
            <a:r>
              <a:rPr lang="en-GB" sz="1100" b="1" dirty="0" err="1">
                <a:latin typeface="Consolas" panose="020B0609020204030204" pitchFamily="49" charset="0"/>
              </a:rPr>
              <a:t>searchValue</a:t>
            </a:r>
            <a:r>
              <a:rPr lang="en-GB" sz="1100" b="1" dirty="0">
                <a:latin typeface="Consolas" panose="020B0609020204030204" pitchFamily="49" charset="0"/>
              </a:rPr>
              <a:t> = 2;</a:t>
            </a:r>
          </a:p>
          <a:p>
            <a:pPr marL="0" indent="0">
              <a:buNone/>
            </a:pPr>
            <a:r>
              <a:rPr lang="en-GB" sz="1100" b="1" dirty="0">
                <a:latin typeface="Consolas" panose="020B0609020204030204" pitchFamily="49" charset="0"/>
              </a:rPr>
              <a:t>    int </a:t>
            </a:r>
            <a:r>
              <a:rPr lang="en-GB" sz="1100" b="1" dirty="0" err="1">
                <a:latin typeface="Consolas" panose="020B0609020204030204" pitchFamily="49" charset="0"/>
              </a:rPr>
              <a:t>positionX</a:t>
            </a:r>
            <a:r>
              <a:rPr lang="en-GB" sz="1100" b="1" dirty="0">
                <a:latin typeface="Consolas" panose="020B0609020204030204" pitchFamily="49" charset="0"/>
              </a:rPr>
              <a:t> = -1;</a:t>
            </a:r>
          </a:p>
          <a:p>
            <a:pPr marL="0" indent="0">
              <a:buNone/>
            </a:pPr>
            <a:r>
              <a:rPr lang="en-GB" sz="1100" b="1" dirty="0">
                <a:latin typeface="Consolas" panose="020B0609020204030204" pitchFamily="49" charset="0"/>
              </a:rPr>
              <a:t>    int </a:t>
            </a:r>
            <a:r>
              <a:rPr lang="en-GB" sz="1100" b="1" dirty="0" err="1">
                <a:latin typeface="Consolas" panose="020B0609020204030204" pitchFamily="49" charset="0"/>
              </a:rPr>
              <a:t>positionY</a:t>
            </a:r>
            <a:r>
              <a:rPr lang="en-GB" sz="1100" b="1" dirty="0">
                <a:latin typeface="Consolas" panose="020B0609020204030204" pitchFamily="49" charset="0"/>
              </a:rPr>
              <a:t> = -1;</a:t>
            </a:r>
          </a:p>
          <a:p>
            <a:pPr marL="0" indent="0">
              <a:buNone/>
            </a:pPr>
            <a:r>
              <a:rPr lang="en-GB" sz="1100" b="1" dirty="0">
                <a:latin typeface="Consolas" panose="020B0609020204030204" pitchFamily="49" charset="0"/>
              </a:rPr>
              <a:t>    PARENT_LOOP: for(int </a:t>
            </a:r>
            <a:r>
              <a:rPr lang="en-GB" sz="1100" b="1" dirty="0" err="1">
                <a:latin typeface="Consolas" panose="020B0609020204030204" pitchFamily="49" charset="0"/>
              </a:rPr>
              <a:t>i</a:t>
            </a:r>
            <a:r>
              <a:rPr lang="en-GB" sz="1100" b="1" dirty="0">
                <a:latin typeface="Consolas" panose="020B0609020204030204" pitchFamily="49" charset="0"/>
              </a:rPr>
              <a:t>=0; </a:t>
            </a:r>
            <a:r>
              <a:rPr lang="en-GB" sz="1100" b="1" dirty="0" err="1">
                <a:latin typeface="Consolas" panose="020B0609020204030204" pitchFamily="49" charset="0"/>
              </a:rPr>
              <a:t>i</a:t>
            </a:r>
            <a:r>
              <a:rPr lang="en-GB" sz="1100" b="1" dirty="0">
                <a:latin typeface="Consolas" panose="020B0609020204030204" pitchFamily="49" charset="0"/>
              </a:rPr>
              <a:t>&lt;</a:t>
            </a:r>
            <a:r>
              <a:rPr lang="en-GB" sz="1100" b="1" dirty="0" err="1">
                <a:latin typeface="Consolas" panose="020B0609020204030204" pitchFamily="49" charset="0"/>
              </a:rPr>
              <a:t>list.length</a:t>
            </a:r>
            <a:r>
              <a:rPr lang="en-GB" sz="1100" b="1" dirty="0">
                <a:latin typeface="Consolas" panose="020B0609020204030204" pitchFamily="49" charset="0"/>
              </a:rPr>
              <a:t>; </a:t>
            </a:r>
            <a:r>
              <a:rPr lang="en-GB" sz="1100" b="1" dirty="0" err="1">
                <a:latin typeface="Consolas" panose="020B0609020204030204" pitchFamily="49" charset="0"/>
              </a:rPr>
              <a:t>i</a:t>
            </a:r>
            <a:r>
              <a:rPr lang="en-GB" sz="1100" b="1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100" b="1" dirty="0">
                <a:latin typeface="Consolas" panose="020B0609020204030204" pitchFamily="49" charset="0"/>
              </a:rPr>
              <a:t>      for(int j=0; j&lt;list[</a:t>
            </a:r>
            <a:r>
              <a:rPr lang="en-GB" sz="1100" b="1" dirty="0" err="1">
                <a:latin typeface="Consolas" panose="020B0609020204030204" pitchFamily="49" charset="0"/>
              </a:rPr>
              <a:t>i</a:t>
            </a:r>
            <a:r>
              <a:rPr lang="en-GB" sz="1100" b="1" dirty="0">
                <a:latin typeface="Consolas" panose="020B0609020204030204" pitchFamily="49" charset="0"/>
              </a:rPr>
              <a:t>].length; </a:t>
            </a:r>
            <a:r>
              <a:rPr lang="en-GB" sz="1100" b="1" dirty="0" err="1">
                <a:latin typeface="Consolas" panose="020B0609020204030204" pitchFamily="49" charset="0"/>
              </a:rPr>
              <a:t>j++</a:t>
            </a:r>
            <a:r>
              <a:rPr lang="en-GB" sz="1100" b="1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100" b="1" dirty="0">
                <a:latin typeface="Consolas" panose="020B0609020204030204" pitchFamily="49" charset="0"/>
              </a:rPr>
              <a:t>        if(list[</a:t>
            </a:r>
            <a:r>
              <a:rPr lang="en-GB" sz="1100" b="1" dirty="0" err="1">
                <a:latin typeface="Consolas" panose="020B0609020204030204" pitchFamily="49" charset="0"/>
              </a:rPr>
              <a:t>i</a:t>
            </a:r>
            <a:r>
              <a:rPr lang="en-GB" sz="1100" b="1" dirty="0">
                <a:latin typeface="Consolas" panose="020B0609020204030204" pitchFamily="49" charset="0"/>
              </a:rPr>
              <a:t>][j]==</a:t>
            </a:r>
            <a:r>
              <a:rPr lang="en-GB" sz="1100" b="1" dirty="0" err="1">
                <a:latin typeface="Consolas" panose="020B0609020204030204" pitchFamily="49" charset="0"/>
              </a:rPr>
              <a:t>searchValue</a:t>
            </a:r>
            <a:r>
              <a:rPr lang="en-GB" sz="1100" b="1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100" b="1" dirty="0">
                <a:latin typeface="Consolas" panose="020B0609020204030204" pitchFamily="49" charset="0"/>
              </a:rPr>
              <a:t>          </a:t>
            </a:r>
            <a:r>
              <a:rPr lang="en-GB" sz="1100" b="1" dirty="0" err="1">
                <a:latin typeface="Consolas" panose="020B0609020204030204" pitchFamily="49" charset="0"/>
              </a:rPr>
              <a:t>positionX</a:t>
            </a:r>
            <a:r>
              <a:rPr lang="en-GB" sz="1100" b="1" dirty="0">
                <a:latin typeface="Consolas" panose="020B0609020204030204" pitchFamily="49" charset="0"/>
              </a:rPr>
              <a:t> = </a:t>
            </a:r>
            <a:r>
              <a:rPr lang="en-GB" sz="1100" b="1" dirty="0" err="1">
                <a:latin typeface="Consolas" panose="020B0609020204030204" pitchFamily="49" charset="0"/>
              </a:rPr>
              <a:t>i</a:t>
            </a:r>
            <a:r>
              <a:rPr lang="en-GB" sz="11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100" b="1" dirty="0">
                <a:latin typeface="Consolas" panose="020B0609020204030204" pitchFamily="49" charset="0"/>
              </a:rPr>
              <a:t>          </a:t>
            </a:r>
            <a:r>
              <a:rPr lang="en-GB" sz="1100" b="1" dirty="0" err="1">
                <a:latin typeface="Consolas" panose="020B0609020204030204" pitchFamily="49" charset="0"/>
              </a:rPr>
              <a:t>positionY</a:t>
            </a:r>
            <a:r>
              <a:rPr lang="en-GB" sz="1100" b="1" dirty="0">
                <a:latin typeface="Consolas" panose="020B0609020204030204" pitchFamily="49" charset="0"/>
              </a:rPr>
              <a:t> = j;</a:t>
            </a:r>
          </a:p>
          <a:p>
            <a:pPr marL="0" indent="0">
              <a:buNone/>
            </a:pPr>
            <a:r>
              <a:rPr lang="en-GB" sz="1100" b="1" dirty="0">
                <a:latin typeface="Consolas" panose="020B0609020204030204" pitchFamily="49" charset="0"/>
              </a:rPr>
              <a:t>          break PARENT_LOOP;  </a:t>
            </a:r>
            <a:r>
              <a:rPr lang="en-GB" sz="11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BREAKS OUT OF THE OUTER (PARENT) LOOP</a:t>
            </a:r>
          </a:p>
          <a:p>
            <a:pPr marL="0" indent="0">
              <a:buNone/>
            </a:pPr>
            <a:r>
              <a:rPr lang="en-GB" sz="11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100" b="1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11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100" b="1" dirty="0">
                <a:latin typeface="Consolas" panose="020B0609020204030204" pitchFamily="49" charset="0"/>
              </a:rPr>
              <a:t>    if(</a:t>
            </a:r>
            <a:r>
              <a:rPr lang="en-GB" sz="1100" b="1" dirty="0" err="1">
                <a:latin typeface="Consolas" panose="020B0609020204030204" pitchFamily="49" charset="0"/>
              </a:rPr>
              <a:t>positionX</a:t>
            </a:r>
            <a:r>
              <a:rPr lang="en-GB" sz="1100" b="1" dirty="0">
                <a:latin typeface="Consolas" panose="020B0609020204030204" pitchFamily="49" charset="0"/>
              </a:rPr>
              <a:t>==-1 || </a:t>
            </a:r>
            <a:r>
              <a:rPr lang="en-GB" sz="1100" b="1" dirty="0" err="1">
                <a:latin typeface="Consolas" panose="020B0609020204030204" pitchFamily="49" charset="0"/>
              </a:rPr>
              <a:t>positionY</a:t>
            </a:r>
            <a:r>
              <a:rPr lang="en-GB" sz="1100" b="1" dirty="0">
                <a:latin typeface="Consolas" panose="020B0609020204030204" pitchFamily="49" charset="0"/>
              </a:rPr>
              <a:t>==-1) {</a:t>
            </a:r>
          </a:p>
          <a:p>
            <a:pPr marL="0" indent="0">
              <a:buNone/>
            </a:pPr>
            <a:r>
              <a:rPr lang="en-GB" sz="1100" b="1" dirty="0">
                <a:latin typeface="Consolas" panose="020B0609020204030204" pitchFamily="49" charset="0"/>
              </a:rPr>
              <a:t>      </a:t>
            </a:r>
            <a:r>
              <a:rPr lang="en-GB" sz="1100" b="1" dirty="0" err="1">
                <a:latin typeface="Consolas" panose="020B0609020204030204" pitchFamily="49" charset="0"/>
              </a:rPr>
              <a:t>System.out.println</a:t>
            </a:r>
            <a:r>
              <a:rPr lang="en-GB" sz="1100" b="1" dirty="0">
                <a:latin typeface="Consolas" panose="020B0609020204030204" pitchFamily="49" charset="0"/>
              </a:rPr>
              <a:t>("Value "+</a:t>
            </a:r>
            <a:r>
              <a:rPr lang="en-GB" sz="1100" b="1" dirty="0" err="1">
                <a:latin typeface="Consolas" panose="020B0609020204030204" pitchFamily="49" charset="0"/>
              </a:rPr>
              <a:t>searchValue</a:t>
            </a:r>
            <a:r>
              <a:rPr lang="en-GB" sz="1100" b="1" dirty="0">
                <a:latin typeface="Consolas" panose="020B0609020204030204" pitchFamily="49" charset="0"/>
              </a:rPr>
              <a:t>+" not found");</a:t>
            </a:r>
          </a:p>
          <a:p>
            <a:pPr marL="0" indent="0">
              <a:buNone/>
            </a:pPr>
            <a:r>
              <a:rPr lang="en-GB" sz="1100" b="1" dirty="0">
                <a:latin typeface="Consolas" panose="020B06090202040302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en-GB" sz="1100" b="1" dirty="0">
                <a:latin typeface="Consolas" panose="020B0609020204030204" pitchFamily="49" charset="0"/>
              </a:rPr>
              <a:t>      </a:t>
            </a:r>
            <a:r>
              <a:rPr lang="en-GB" sz="1100" b="1" dirty="0" err="1">
                <a:latin typeface="Consolas" panose="020B0609020204030204" pitchFamily="49" charset="0"/>
              </a:rPr>
              <a:t>System.out.println</a:t>
            </a:r>
            <a:r>
              <a:rPr lang="en-GB" sz="1100" b="1" dirty="0">
                <a:latin typeface="Consolas" panose="020B0609020204030204" pitchFamily="49" charset="0"/>
              </a:rPr>
              <a:t>("Value "+</a:t>
            </a:r>
            <a:r>
              <a:rPr lang="en-GB" sz="1100" b="1" dirty="0" err="1">
                <a:latin typeface="Consolas" panose="020B0609020204030204" pitchFamily="49" charset="0"/>
              </a:rPr>
              <a:t>searchValue</a:t>
            </a:r>
            <a:r>
              <a:rPr lang="en-GB" sz="1100" b="1" dirty="0">
                <a:latin typeface="Consolas" panose="020B0609020204030204" pitchFamily="49" charset="0"/>
              </a:rPr>
              <a:t>+" found at: " +</a:t>
            </a:r>
          </a:p>
          <a:p>
            <a:pPr marL="0" indent="0">
              <a:buNone/>
            </a:pPr>
            <a:r>
              <a:rPr lang="en-GB" sz="1100" b="1" dirty="0">
                <a:latin typeface="Consolas" panose="020B0609020204030204" pitchFamily="49" charset="0"/>
              </a:rPr>
              <a:t>        "("+</a:t>
            </a:r>
            <a:r>
              <a:rPr lang="en-GB" sz="1100" b="1" dirty="0" err="1">
                <a:latin typeface="Consolas" panose="020B0609020204030204" pitchFamily="49" charset="0"/>
              </a:rPr>
              <a:t>positionX</a:t>
            </a:r>
            <a:r>
              <a:rPr lang="en-GB" sz="1100" b="1" dirty="0">
                <a:latin typeface="Consolas" panose="020B0609020204030204" pitchFamily="49" charset="0"/>
              </a:rPr>
              <a:t>+","+</a:t>
            </a:r>
            <a:r>
              <a:rPr lang="en-GB" sz="1100" b="1" dirty="0" err="1">
                <a:latin typeface="Consolas" panose="020B0609020204030204" pitchFamily="49" charset="0"/>
              </a:rPr>
              <a:t>positionY</a:t>
            </a:r>
            <a:r>
              <a:rPr lang="en-GB" sz="1100" b="1" dirty="0">
                <a:latin typeface="Consolas" panose="020B0609020204030204" pitchFamily="49" charset="0"/>
              </a:rPr>
              <a:t>+")");</a:t>
            </a:r>
          </a:p>
          <a:p>
            <a:pPr marL="0" indent="0">
              <a:buNone/>
            </a:pPr>
            <a:r>
              <a:rPr lang="en-GB" sz="11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100" b="1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93E661D-3675-420F-91C6-CC1AD2334F9F}"/>
              </a:ext>
            </a:extLst>
          </p:cNvPr>
          <p:cNvSpPr txBox="1">
            <a:spLocks/>
          </p:cNvSpPr>
          <p:nvPr/>
        </p:nvSpPr>
        <p:spPr>
          <a:xfrm>
            <a:off x="6712132" y="0"/>
            <a:ext cx="45480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100" baseline="0">
                <a:solidFill>
                  <a:srgbClr val="112D54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Break Statements</a:t>
            </a:r>
            <a:endParaRPr lang="en-GB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28B94-CDFE-4BDC-8615-3AA2132AE7EF}"/>
              </a:ext>
            </a:extLst>
          </p:cNvPr>
          <p:cNvSpPr txBox="1"/>
          <p:nvPr/>
        </p:nvSpPr>
        <p:spPr>
          <a:xfrm>
            <a:off x="7354389" y="4206240"/>
            <a:ext cx="2538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6600"/>
                </a:solidFill>
              </a:rPr>
              <a:t>Output:</a:t>
            </a:r>
          </a:p>
          <a:p>
            <a:r>
              <a:rPr lang="en-GB" sz="2000" b="1" dirty="0">
                <a:solidFill>
                  <a:srgbClr val="FF6600"/>
                </a:solidFill>
              </a:rPr>
              <a:t>Value 2 found at: (1,1)</a:t>
            </a:r>
          </a:p>
        </p:txBody>
      </p:sp>
    </p:spTree>
    <p:extLst>
      <p:ext uri="{BB962C8B-B14F-4D97-AF65-F5344CB8AC3E}">
        <p14:creationId xmlns:p14="http://schemas.microsoft.com/office/powerpoint/2010/main" val="22391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39EF-707B-4184-B64F-B8606D2C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40" y="170885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200" b="1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200" b="1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200" b="1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b="1" i="1" dirty="0" err="1">
                <a:latin typeface="Consolas" panose="020B0609020204030204" pitchFamily="49" charset="0"/>
              </a:rPr>
              <a:t>optionalLabel</a:t>
            </a:r>
            <a:r>
              <a:rPr lang="en-GB" sz="2200" b="1" i="1" dirty="0">
                <a:latin typeface="Consolas" panose="020B0609020204030204" pitchFamily="49" charset="0"/>
              </a:rPr>
              <a:t>:</a:t>
            </a:r>
            <a:r>
              <a:rPr lang="en-GB" sz="2200" dirty="0">
                <a:latin typeface="Consolas" panose="020B0609020204030204" pitchFamily="49" charset="0"/>
              </a:rPr>
              <a:t> while(Boolean expression) {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// Body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// Somewhere in loop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GB" sz="2200" b="1" i="1" dirty="0">
                <a:solidFill>
                  <a:srgbClr val="FF6600"/>
                </a:solidFill>
                <a:latin typeface="Consolas" panose="020B0609020204030204" pitchFamily="49" charset="0"/>
              </a:rPr>
              <a:t>continue</a:t>
            </a:r>
            <a:r>
              <a:rPr lang="en-GB" sz="2200" b="1" i="1" dirty="0">
                <a:latin typeface="Consolas" panose="020B0609020204030204" pitchFamily="49" charset="0"/>
              </a:rPr>
              <a:t> </a:t>
            </a:r>
            <a:r>
              <a:rPr lang="en-GB" sz="2200" b="1" i="1" dirty="0" err="1">
                <a:latin typeface="Consolas" panose="020B0609020204030204" pitchFamily="49" charset="0"/>
              </a:rPr>
              <a:t>optionalLabel</a:t>
            </a:r>
            <a:r>
              <a:rPr lang="en-GB" sz="2200" b="1" i="1" dirty="0">
                <a:latin typeface="Consolas" panose="020B0609020204030204" pitchFamily="49" charset="0"/>
              </a:rPr>
              <a:t>;</a:t>
            </a:r>
            <a:endParaRPr lang="en-GB" sz="2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</a:endParaRPr>
          </a:p>
          <a:p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09B61-82A1-461D-B190-020F0FCDC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i="1" dirty="0"/>
              <a:t>continue</a:t>
            </a:r>
            <a:r>
              <a:rPr lang="en-GB" dirty="0"/>
              <a:t> statement. </a:t>
            </a:r>
            <a:endParaRPr lang="en-GB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B59DE-E290-4D83-8281-15809E52077B}"/>
              </a:ext>
            </a:extLst>
          </p:cNvPr>
          <p:cNvSpPr txBox="1"/>
          <p:nvPr/>
        </p:nvSpPr>
        <p:spPr>
          <a:xfrm>
            <a:off x="1000392" y="1703511"/>
            <a:ext cx="348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6600"/>
                </a:solidFill>
              </a:rPr>
              <a:t>Optional reference to head of loop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7DFAA4-C04F-44BA-86B9-AC87B09053A5}"/>
              </a:ext>
            </a:extLst>
          </p:cNvPr>
          <p:cNvSpPr txBox="1"/>
          <p:nvPr/>
        </p:nvSpPr>
        <p:spPr>
          <a:xfrm>
            <a:off x="1423851" y="5456905"/>
            <a:ext cx="189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6600"/>
                </a:solidFill>
              </a:rPr>
              <a:t>continue keyword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41A1BA-BF4A-4217-AC32-76AA9731BA27}"/>
              </a:ext>
            </a:extLst>
          </p:cNvPr>
          <p:cNvCxnSpPr>
            <a:cxnSpLocks/>
          </p:cNvCxnSpPr>
          <p:nvPr/>
        </p:nvCxnSpPr>
        <p:spPr>
          <a:xfrm flipH="1" flipV="1">
            <a:off x="1512083" y="4812056"/>
            <a:ext cx="391886" cy="674185"/>
          </a:xfrm>
          <a:prstGeom prst="straightConnector1">
            <a:avLst/>
          </a:prstGeom>
          <a:ln w="317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EA03A7-2DEB-43D1-9D4B-32E789AC64C7}"/>
              </a:ext>
            </a:extLst>
          </p:cNvPr>
          <p:cNvCxnSpPr>
            <a:cxnSpLocks/>
          </p:cNvCxnSpPr>
          <p:nvPr/>
        </p:nvCxnSpPr>
        <p:spPr>
          <a:xfrm flipH="1">
            <a:off x="2162050" y="2072843"/>
            <a:ext cx="153563" cy="991194"/>
          </a:xfrm>
          <a:prstGeom prst="straightConnector1">
            <a:avLst/>
          </a:prstGeom>
          <a:ln w="317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56F650-547B-4B0F-B39D-4A22D92822CA}"/>
              </a:ext>
            </a:extLst>
          </p:cNvPr>
          <p:cNvSpPr txBox="1"/>
          <p:nvPr/>
        </p:nvSpPr>
        <p:spPr>
          <a:xfrm>
            <a:off x="5766310" y="5149552"/>
            <a:ext cx="218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6600"/>
                </a:solidFill>
              </a:rPr>
              <a:t>Semicolon (required)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D5304DE-59B4-46E8-8EA6-EE147F6C2C91}"/>
              </a:ext>
            </a:extLst>
          </p:cNvPr>
          <p:cNvCxnSpPr>
            <a:cxnSpLocks/>
          </p:cNvCxnSpPr>
          <p:nvPr/>
        </p:nvCxnSpPr>
        <p:spPr>
          <a:xfrm flipH="1" flipV="1">
            <a:off x="4642814" y="4761201"/>
            <a:ext cx="1123496" cy="557161"/>
          </a:xfrm>
          <a:prstGeom prst="straightConnector1">
            <a:avLst/>
          </a:prstGeom>
          <a:ln w="317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F5013E-334C-4AEB-B5D1-0517E985AAD3}"/>
              </a:ext>
            </a:extLst>
          </p:cNvPr>
          <p:cNvCxnSpPr>
            <a:cxnSpLocks/>
          </p:cNvCxnSpPr>
          <p:nvPr/>
        </p:nvCxnSpPr>
        <p:spPr>
          <a:xfrm flipH="1">
            <a:off x="2744844" y="2143652"/>
            <a:ext cx="2598695" cy="920385"/>
          </a:xfrm>
          <a:prstGeom prst="straightConnector1">
            <a:avLst/>
          </a:prstGeom>
          <a:ln w="31750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509361F-CE70-4C42-B5CE-A2AE676E5C2C}"/>
              </a:ext>
            </a:extLst>
          </p:cNvPr>
          <p:cNvSpPr txBox="1"/>
          <p:nvPr/>
        </p:nvSpPr>
        <p:spPr>
          <a:xfrm>
            <a:off x="5480593" y="1912134"/>
            <a:ext cx="406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6600"/>
                </a:solidFill>
              </a:rPr>
              <a:t>Colon (required if </a:t>
            </a:r>
            <a:r>
              <a:rPr lang="en-GB" b="1" dirty="0" err="1">
                <a:solidFill>
                  <a:srgbClr val="FF6600"/>
                </a:solidFill>
              </a:rPr>
              <a:t>optionalLabel</a:t>
            </a:r>
            <a:r>
              <a:rPr lang="en-GB" b="1" dirty="0">
                <a:solidFill>
                  <a:srgbClr val="FF6600"/>
                </a:solidFill>
              </a:rPr>
              <a:t> present)</a:t>
            </a:r>
          </a:p>
        </p:txBody>
      </p:sp>
    </p:spTree>
    <p:extLst>
      <p:ext uri="{BB962C8B-B14F-4D97-AF65-F5344CB8AC3E}">
        <p14:creationId xmlns:p14="http://schemas.microsoft.com/office/powerpoint/2010/main" val="154200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5" grpId="0"/>
      <p:bldP spid="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7667-51F3-47EB-A2F7-76960CDCE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public class </a:t>
            </a:r>
            <a:r>
              <a:rPr lang="en-GB" b="1" dirty="0" err="1">
                <a:latin typeface="Consolas" panose="020B0609020204030204" pitchFamily="49" charset="0"/>
              </a:rPr>
              <a:t>SwitchSample</a:t>
            </a:r>
            <a:r>
              <a:rPr lang="en-GB" b="1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  public static void main(String[] </a:t>
            </a:r>
            <a:r>
              <a:rPr lang="en-GB" b="1" dirty="0" err="1">
                <a:latin typeface="Consolas" panose="020B0609020204030204" pitchFamily="49" charset="0"/>
              </a:rPr>
              <a:t>args</a:t>
            </a:r>
            <a:r>
              <a:rPr lang="en-GB" b="1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    FIRST_CHAR_LOOP: for (int a = 1; a &lt;= 4; a++) {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      for (char x = 'a'; x &lt;= 'c'; x++) {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        if (a == 2 || x == 'b')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          </a:t>
            </a:r>
            <a:r>
              <a:rPr lang="en-GB" b="1" dirty="0">
                <a:solidFill>
                  <a:srgbClr val="FF6600"/>
                </a:solidFill>
                <a:latin typeface="Consolas" panose="020B0609020204030204" pitchFamily="49" charset="0"/>
              </a:rPr>
              <a:t>continue</a:t>
            </a:r>
            <a:r>
              <a:rPr lang="en-GB" b="1" dirty="0">
                <a:latin typeface="Consolas" panose="020B0609020204030204" pitchFamily="49" charset="0"/>
              </a:rPr>
              <a:t> FIRST_CHAR_LOOP;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        </a:t>
            </a:r>
            <a:r>
              <a:rPr lang="en-GB" b="1" dirty="0" err="1">
                <a:latin typeface="Consolas" panose="020B0609020204030204" pitchFamily="49" charset="0"/>
              </a:rPr>
              <a:t>System.out.print</a:t>
            </a:r>
            <a:r>
              <a:rPr lang="en-GB" b="1" dirty="0">
                <a:latin typeface="Consolas" panose="020B0609020204030204" pitchFamily="49" charset="0"/>
              </a:rPr>
              <a:t>(" " + a + x);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DC677F-6586-461E-8108-DF1972E1C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i="1" dirty="0"/>
              <a:t>continue</a:t>
            </a:r>
            <a:r>
              <a:rPr lang="en-GB" dirty="0"/>
              <a:t> statement. </a:t>
            </a:r>
            <a:endParaRPr lang="en-GB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AB54D-21FF-4A4B-BF9F-761EF9F2BADE}"/>
              </a:ext>
            </a:extLst>
          </p:cNvPr>
          <p:cNvSpPr txBox="1"/>
          <p:nvPr/>
        </p:nvSpPr>
        <p:spPr>
          <a:xfrm>
            <a:off x="7354389" y="4206240"/>
            <a:ext cx="1184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6600"/>
                </a:solidFill>
              </a:rPr>
              <a:t>Output:</a:t>
            </a:r>
          </a:p>
          <a:p>
            <a:r>
              <a:rPr lang="en-GB" sz="2000" b="1" dirty="0">
                <a:solidFill>
                  <a:srgbClr val="FF6600"/>
                </a:solidFill>
              </a:rPr>
              <a:t> 1a 3a 4a </a:t>
            </a:r>
          </a:p>
        </p:txBody>
      </p:sp>
    </p:spTree>
    <p:extLst>
      <p:ext uri="{BB962C8B-B14F-4D97-AF65-F5344CB8AC3E}">
        <p14:creationId xmlns:p14="http://schemas.microsoft.com/office/powerpoint/2010/main" val="4502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7667-51F3-47EB-A2F7-76960CDCE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public class </a:t>
            </a:r>
            <a:r>
              <a:rPr lang="en-GB" b="1" dirty="0" err="1">
                <a:latin typeface="Consolas" panose="020B0609020204030204" pitchFamily="49" charset="0"/>
              </a:rPr>
              <a:t>SwitchSample</a:t>
            </a:r>
            <a:r>
              <a:rPr lang="en-GB" b="1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  public static void main(String[] </a:t>
            </a:r>
            <a:r>
              <a:rPr lang="en-GB" b="1" dirty="0" err="1">
                <a:latin typeface="Consolas" panose="020B0609020204030204" pitchFamily="49" charset="0"/>
              </a:rPr>
              <a:t>args</a:t>
            </a:r>
            <a:r>
              <a:rPr lang="en-GB" b="1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    FIRST_CHAR_LOOP: for (int a = 1; a &lt;= 4; a++) {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      for (char x = 'a'; x &lt;= 'c'; x++) {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        if (a == 2 || x == 'b')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          </a:t>
            </a:r>
            <a:r>
              <a:rPr lang="en-GB" b="1" dirty="0">
                <a:solidFill>
                  <a:srgbClr val="FF6600"/>
                </a:solidFill>
                <a:latin typeface="Consolas" panose="020B0609020204030204" pitchFamily="49" charset="0"/>
              </a:rPr>
              <a:t>continue</a:t>
            </a:r>
            <a:r>
              <a:rPr lang="en-GB" b="1" dirty="0">
                <a:latin typeface="Consolas" panose="020B0609020204030204" pitchFamily="49" charset="0"/>
              </a:rPr>
              <a:t> FIRST_CHAR_LOOP;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        </a:t>
            </a:r>
            <a:r>
              <a:rPr lang="en-GB" b="1" dirty="0" err="1">
                <a:latin typeface="Consolas" panose="020B0609020204030204" pitchFamily="49" charset="0"/>
              </a:rPr>
              <a:t>System.out.print</a:t>
            </a:r>
            <a:r>
              <a:rPr lang="en-GB" b="1" dirty="0">
                <a:latin typeface="Consolas" panose="020B0609020204030204" pitchFamily="49" charset="0"/>
              </a:rPr>
              <a:t>(" " + a + x);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DC677F-6586-461E-8108-DF1972E1C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i="1" dirty="0"/>
              <a:t>continue</a:t>
            </a:r>
            <a:r>
              <a:rPr lang="en-GB" dirty="0"/>
              <a:t> statement. </a:t>
            </a:r>
            <a:endParaRPr lang="en-GB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AB54D-21FF-4A4B-BF9F-761EF9F2BADE}"/>
              </a:ext>
            </a:extLst>
          </p:cNvPr>
          <p:cNvSpPr txBox="1"/>
          <p:nvPr/>
        </p:nvSpPr>
        <p:spPr>
          <a:xfrm>
            <a:off x="7354389" y="4206240"/>
            <a:ext cx="1184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6600"/>
                </a:solidFill>
              </a:rPr>
              <a:t>Output:</a:t>
            </a:r>
          </a:p>
          <a:p>
            <a:r>
              <a:rPr lang="en-GB" sz="2000" b="1" dirty="0">
                <a:solidFill>
                  <a:srgbClr val="FF6600"/>
                </a:solidFill>
              </a:rPr>
              <a:t> 1a 3a 4a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65CD61-BD08-456A-9C88-E761346EFF40}"/>
              </a:ext>
            </a:extLst>
          </p:cNvPr>
          <p:cNvSpPr txBox="1"/>
          <p:nvPr/>
        </p:nvSpPr>
        <p:spPr>
          <a:xfrm>
            <a:off x="2390503" y="3190151"/>
            <a:ext cx="570846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FF6600"/>
                </a:solidFill>
                <a:latin typeface="Consolas" panose="020B0609020204030204" pitchFamily="49" charset="0"/>
              </a:rPr>
              <a:t>continue</a:t>
            </a:r>
            <a:r>
              <a:rPr lang="en-GB" sz="2200" b="1" dirty="0">
                <a:latin typeface="Consolas" panose="020B0609020204030204" pitchFamily="49" charset="0"/>
              </a:rPr>
              <a:t> </a:t>
            </a:r>
            <a:r>
              <a:rPr lang="en-GB" sz="22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FIRST_CHAR_LOOP;</a:t>
            </a:r>
            <a:endParaRPr lang="en-GB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8080E-A2EF-4CB3-B4C2-9C434F79EBED}"/>
              </a:ext>
            </a:extLst>
          </p:cNvPr>
          <p:cNvSpPr txBox="1"/>
          <p:nvPr/>
        </p:nvSpPr>
        <p:spPr>
          <a:xfrm>
            <a:off x="7354389" y="4206240"/>
            <a:ext cx="262936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6600"/>
                </a:solidFill>
              </a:rPr>
              <a:t>Output:</a:t>
            </a:r>
          </a:p>
          <a:p>
            <a:r>
              <a:rPr lang="en-GB" sz="2000" b="1" dirty="0">
                <a:solidFill>
                  <a:srgbClr val="FF6600"/>
                </a:solidFill>
              </a:rPr>
              <a:t> </a:t>
            </a:r>
            <a:r>
              <a:rPr lang="en-US" sz="2000" b="1" dirty="0">
                <a:solidFill>
                  <a:srgbClr val="FF6600"/>
                </a:solidFill>
              </a:rPr>
              <a:t>1a 1c 3a 3c 4a 4c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8C992-7227-4483-BD9D-FFF13FA8ED87}"/>
              </a:ext>
            </a:extLst>
          </p:cNvPr>
          <p:cNvSpPr txBox="1"/>
          <p:nvPr/>
        </p:nvSpPr>
        <p:spPr>
          <a:xfrm>
            <a:off x="2238391" y="3213556"/>
            <a:ext cx="570846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continue  FIRST_CHAR_LOOP;</a:t>
            </a:r>
            <a:endParaRPr lang="en-GB" sz="2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DE567E-5538-4A5E-B449-27AC4BB7EDC7}"/>
              </a:ext>
            </a:extLst>
          </p:cNvPr>
          <p:cNvSpPr txBox="1"/>
          <p:nvPr/>
        </p:nvSpPr>
        <p:spPr>
          <a:xfrm>
            <a:off x="7224646" y="4206240"/>
            <a:ext cx="412915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6600"/>
                </a:solidFill>
              </a:rPr>
              <a:t>Output:</a:t>
            </a:r>
          </a:p>
          <a:p>
            <a:r>
              <a:rPr lang="en-GB" sz="2000" b="1" dirty="0">
                <a:solidFill>
                  <a:srgbClr val="FF6600"/>
                </a:solidFill>
              </a:rPr>
              <a:t>1a 1b 1c 2a 2b 2c 3a 3b 3c 4a 4b 4c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BAE106-BD08-4E43-84BC-82E8B20DC4CD}"/>
              </a:ext>
            </a:extLst>
          </p:cNvPr>
          <p:cNvSpPr txBox="1"/>
          <p:nvPr/>
        </p:nvSpPr>
        <p:spPr>
          <a:xfrm>
            <a:off x="5598367" y="-503853"/>
            <a:ext cx="65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dfew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19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39EF-707B-4184-B64F-B8606D2C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074" y="1002861"/>
            <a:ext cx="11330765" cy="5444834"/>
          </a:xfrm>
          <a:solidFill>
            <a:schemeClr val="bg2">
              <a:lumMod val="25000"/>
            </a:schemeClr>
          </a:solidFill>
        </p:spPr>
        <p:txBody>
          <a:bodyPr/>
          <a:lstStyle/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(variable 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constantExpression1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Statements for case1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constantExpression2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Statements for case2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 . .</a:t>
            </a:r>
          </a:p>
          <a:p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default: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Statements for default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09B61-82A1-461D-B190-020F0FCDC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Switch Statement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67B30-93CD-4E20-AE1F-F1E2E02EAD7F}"/>
              </a:ext>
            </a:extLst>
          </p:cNvPr>
          <p:cNvSpPr txBox="1"/>
          <p:nvPr/>
        </p:nvSpPr>
        <p:spPr>
          <a:xfrm>
            <a:off x="201864" y="462500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6600"/>
                </a:solidFill>
              </a:rPr>
              <a:t>Keyword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FF71B-F929-4902-A010-A4617B2670CD}"/>
              </a:ext>
            </a:extLst>
          </p:cNvPr>
          <p:cNvSpPr txBox="1"/>
          <p:nvPr/>
        </p:nvSpPr>
        <p:spPr>
          <a:xfrm>
            <a:off x="187979" y="3105834"/>
            <a:ext cx="1141319" cy="5232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6600"/>
                </a:solidFill>
              </a:rPr>
              <a:t>Optional</a:t>
            </a:r>
          </a:p>
          <a:p>
            <a:r>
              <a:rPr lang="en-GB" sz="1400" b="1" dirty="0">
                <a:solidFill>
                  <a:srgbClr val="FF6600"/>
                </a:solidFill>
              </a:rPr>
              <a:t>breaks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5A88718-0BA4-43DD-8338-76ADB0E167A0}"/>
              </a:ext>
            </a:extLst>
          </p:cNvPr>
          <p:cNvSpPr/>
          <p:nvPr/>
        </p:nvSpPr>
        <p:spPr>
          <a:xfrm>
            <a:off x="5563780" y="2008229"/>
            <a:ext cx="358588" cy="1420771"/>
          </a:xfrm>
          <a:prstGeom prst="rightBrace">
            <a:avLst>
              <a:gd name="adj1" fmla="val 8333"/>
              <a:gd name="adj2" fmla="val 53387"/>
            </a:avLst>
          </a:prstGeom>
          <a:ln w="3492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6600"/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753250E-F90A-4856-B7A5-ADB97488B138}"/>
              </a:ext>
            </a:extLst>
          </p:cNvPr>
          <p:cNvSpPr/>
          <p:nvPr/>
        </p:nvSpPr>
        <p:spPr>
          <a:xfrm>
            <a:off x="1174518" y="2938417"/>
            <a:ext cx="358588" cy="1043827"/>
          </a:xfrm>
          <a:prstGeom prst="leftBrace">
            <a:avLst>
              <a:gd name="adj1" fmla="val 8333"/>
              <a:gd name="adj2" fmla="val 48175"/>
            </a:avLst>
          </a:prstGeom>
          <a:ln w="3492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A01E1F-A646-4731-8A83-5229CDC0EFA6}"/>
              </a:ext>
            </a:extLst>
          </p:cNvPr>
          <p:cNvCxnSpPr>
            <a:cxnSpLocks/>
          </p:cNvCxnSpPr>
          <p:nvPr/>
        </p:nvCxnSpPr>
        <p:spPr>
          <a:xfrm flipH="1">
            <a:off x="2952750" y="4295775"/>
            <a:ext cx="4010025" cy="742950"/>
          </a:xfrm>
          <a:prstGeom prst="straightConnector1">
            <a:avLst/>
          </a:prstGeom>
          <a:ln w="3492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C72961-3E8F-455D-8D9A-BB6B9B313EAB}"/>
              </a:ext>
            </a:extLst>
          </p:cNvPr>
          <p:cNvSpPr txBox="1"/>
          <p:nvPr/>
        </p:nvSpPr>
        <p:spPr>
          <a:xfrm>
            <a:off x="7080997" y="4111109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6600"/>
                </a:solidFill>
              </a:rPr>
              <a:t>Optional default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ABC49E-3DD7-4EA7-A554-06DED5B8DC1E}"/>
              </a:ext>
            </a:extLst>
          </p:cNvPr>
          <p:cNvCxnSpPr>
            <a:cxnSpLocks/>
          </p:cNvCxnSpPr>
          <p:nvPr/>
        </p:nvCxnSpPr>
        <p:spPr>
          <a:xfrm>
            <a:off x="645336" y="735988"/>
            <a:ext cx="348223" cy="331886"/>
          </a:xfrm>
          <a:prstGeom prst="straightConnector1">
            <a:avLst/>
          </a:prstGeom>
          <a:ln w="3492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845F96-F1ED-4C26-97C6-2CF9D26DDACB}"/>
              </a:ext>
            </a:extLst>
          </p:cNvPr>
          <p:cNvSpPr txBox="1"/>
          <p:nvPr/>
        </p:nvSpPr>
        <p:spPr>
          <a:xfrm>
            <a:off x="6050678" y="2485281"/>
            <a:ext cx="237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6600"/>
                </a:solidFill>
              </a:rPr>
              <a:t>Zero or more case branches are allowed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9BE63-9173-49C4-9D26-9FDE4D6DE5B0}"/>
              </a:ext>
            </a:extLst>
          </p:cNvPr>
          <p:cNvSpPr txBox="1"/>
          <p:nvPr/>
        </p:nvSpPr>
        <p:spPr>
          <a:xfrm>
            <a:off x="2149595" y="438680"/>
            <a:ext cx="198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6600"/>
                </a:solidFill>
              </a:rPr>
              <a:t>Brackets (required)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F303A1D-1590-4EE7-875A-0941F40E65E8}"/>
              </a:ext>
            </a:extLst>
          </p:cNvPr>
          <p:cNvSpPr/>
          <p:nvPr/>
        </p:nvSpPr>
        <p:spPr>
          <a:xfrm rot="16200000">
            <a:off x="2967971" y="-76077"/>
            <a:ext cx="191748" cy="2083129"/>
          </a:xfrm>
          <a:prstGeom prst="rightBrace">
            <a:avLst/>
          </a:prstGeom>
          <a:ln w="3492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33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  <p:bldP spid="15" grpId="0"/>
      <p:bldP spid="24" grpId="0"/>
      <p:bldP spid="16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1240F-39FC-4B75-828A-56FA2D5F6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10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Supported Data Types: (remember this list)</a:t>
            </a:r>
          </a:p>
          <a:p>
            <a:r>
              <a:rPr lang="en-GB" sz="2400" b="1" i="1" dirty="0">
                <a:latin typeface="Consolas" panose="020B0609020204030204" pitchFamily="49" charset="0"/>
              </a:rPr>
              <a:t>byte</a:t>
            </a:r>
            <a:r>
              <a:rPr lang="en-GB" sz="2400" dirty="0">
                <a:latin typeface="Consolas" panose="020B0609020204030204" pitchFamily="49" charset="0"/>
              </a:rPr>
              <a:t> and </a:t>
            </a:r>
            <a:r>
              <a:rPr lang="en-GB" sz="2400" b="1" i="1" dirty="0">
                <a:latin typeface="Consolas" panose="020B0609020204030204" pitchFamily="49" charset="0"/>
              </a:rPr>
              <a:t>Byte</a:t>
            </a:r>
          </a:p>
          <a:p>
            <a:r>
              <a:rPr lang="en-GB" sz="2400" b="1" i="1" dirty="0">
                <a:latin typeface="Consolas" panose="020B0609020204030204" pitchFamily="49" charset="0"/>
              </a:rPr>
              <a:t>short</a:t>
            </a:r>
            <a:r>
              <a:rPr lang="en-GB" sz="2400" dirty="0">
                <a:latin typeface="Consolas" panose="020B0609020204030204" pitchFamily="49" charset="0"/>
              </a:rPr>
              <a:t> and </a:t>
            </a:r>
            <a:r>
              <a:rPr lang="en-GB" sz="2400" b="1" i="1" dirty="0">
                <a:latin typeface="Consolas" panose="020B0609020204030204" pitchFamily="49" charset="0"/>
              </a:rPr>
              <a:t>Short</a:t>
            </a:r>
          </a:p>
          <a:p>
            <a:r>
              <a:rPr lang="en-GB" sz="2400" b="1" i="1" dirty="0">
                <a:latin typeface="Consolas" panose="020B0609020204030204" pitchFamily="49" charset="0"/>
              </a:rPr>
              <a:t>char</a:t>
            </a:r>
            <a:r>
              <a:rPr lang="en-GB" sz="2400" dirty="0">
                <a:latin typeface="Consolas" panose="020B0609020204030204" pitchFamily="49" charset="0"/>
              </a:rPr>
              <a:t> and </a:t>
            </a:r>
            <a:r>
              <a:rPr lang="en-GB" sz="2400" b="1" i="1" dirty="0">
                <a:latin typeface="Consolas" panose="020B0609020204030204" pitchFamily="49" charset="0"/>
              </a:rPr>
              <a:t>Character</a:t>
            </a:r>
          </a:p>
          <a:p>
            <a:r>
              <a:rPr lang="en-GB" sz="2400" b="1" i="1" dirty="0">
                <a:latin typeface="Consolas" panose="020B0609020204030204" pitchFamily="49" charset="0"/>
              </a:rPr>
              <a:t>int</a:t>
            </a:r>
            <a:r>
              <a:rPr lang="en-GB" sz="2400" dirty="0">
                <a:latin typeface="Consolas" panose="020B0609020204030204" pitchFamily="49" charset="0"/>
              </a:rPr>
              <a:t> and </a:t>
            </a:r>
            <a:r>
              <a:rPr lang="en-GB" sz="2400" b="1" i="1" dirty="0">
                <a:latin typeface="Consolas" panose="020B0609020204030204" pitchFamily="49" charset="0"/>
              </a:rPr>
              <a:t>Integer</a:t>
            </a:r>
          </a:p>
          <a:p>
            <a:r>
              <a:rPr lang="en-GB" sz="2400" b="1" i="1" dirty="0">
                <a:latin typeface="Consolas" panose="020B0609020204030204" pitchFamily="49" charset="0"/>
              </a:rPr>
              <a:t>String</a:t>
            </a:r>
          </a:p>
          <a:p>
            <a:r>
              <a:rPr lang="en-GB" sz="2400" b="1" i="1" dirty="0" err="1">
                <a:latin typeface="Consolas" panose="020B0609020204030204" pitchFamily="49" charset="0"/>
              </a:rPr>
              <a:t>enum</a:t>
            </a:r>
            <a:r>
              <a:rPr lang="en-GB" sz="2400" b="1" i="1" dirty="0">
                <a:latin typeface="Consolas" panose="020B0609020204030204" pitchFamily="49" charset="0"/>
              </a:rPr>
              <a:t> values</a:t>
            </a:r>
          </a:p>
          <a:p>
            <a:endParaRPr lang="en-GB" sz="2400" b="1" i="1" dirty="0"/>
          </a:p>
          <a:p>
            <a:r>
              <a:rPr lang="en-GB" sz="2400" b="1" dirty="0"/>
              <a:t>NOTE: Values in each </a:t>
            </a:r>
            <a:r>
              <a:rPr lang="en-GB" sz="2400" b="1" i="1" dirty="0"/>
              <a:t>case</a:t>
            </a:r>
            <a:r>
              <a:rPr lang="en-GB" sz="2400" b="1" dirty="0"/>
              <a:t> statement </a:t>
            </a:r>
            <a:r>
              <a:rPr lang="en-GB" sz="2400" b="1" u="sng" dirty="0"/>
              <a:t>must be compile-time constants </a:t>
            </a:r>
            <a:r>
              <a:rPr lang="en-GB" sz="2400" b="1" dirty="0"/>
              <a:t>– </a:t>
            </a:r>
          </a:p>
          <a:p>
            <a:r>
              <a:rPr lang="en-GB" sz="2400" b="1" dirty="0"/>
              <a:t>i.e. </a:t>
            </a:r>
            <a:r>
              <a:rPr lang="en-GB" sz="2400" b="1" i="1" dirty="0"/>
              <a:t>literals</a:t>
            </a:r>
            <a:r>
              <a:rPr lang="en-GB" sz="2400" b="1" dirty="0"/>
              <a:t>, </a:t>
            </a:r>
            <a:r>
              <a:rPr lang="en-GB" sz="2400" b="1" i="1" dirty="0" err="1"/>
              <a:t>enum</a:t>
            </a:r>
            <a:r>
              <a:rPr lang="en-GB" sz="2400" b="1" dirty="0"/>
              <a:t> constants or </a:t>
            </a:r>
            <a:r>
              <a:rPr lang="en-GB" sz="2400" b="1" i="1" dirty="0"/>
              <a:t>final</a:t>
            </a:r>
            <a:r>
              <a:rPr lang="en-GB" sz="2400" b="1" dirty="0"/>
              <a:t> constant variables of the same type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F6816-7F1E-461B-8A5B-513B3B34E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93700"/>
            <a:ext cx="10515600" cy="1325563"/>
          </a:xfrm>
        </p:spPr>
        <p:txBody>
          <a:bodyPr/>
          <a:lstStyle/>
          <a:p>
            <a:r>
              <a:rPr lang="en-GB" dirty="0"/>
              <a:t>Switch Statement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1F6D90-B2C8-4C52-B2EA-5C945A50F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989" y="4576554"/>
            <a:ext cx="1590158" cy="180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4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6816-7F1E-461B-8A5B-513B3B34E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Switch Statement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1F6D90-B2C8-4C52-B2EA-5C945A50F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2379" y="1069390"/>
            <a:ext cx="1067862" cy="1209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92DFAC-245F-424B-8B8B-A5EB066C4A69}"/>
              </a:ext>
            </a:extLst>
          </p:cNvPr>
          <p:cNvSpPr txBox="1"/>
          <p:nvPr/>
        </p:nvSpPr>
        <p:spPr>
          <a:xfrm>
            <a:off x="1515012" y="5388589"/>
            <a:ext cx="239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>
                <a:solidFill>
                  <a:srgbClr val="112D54"/>
                </a:solidFill>
              </a:rPr>
              <a:t>Output</a:t>
            </a:r>
            <a:r>
              <a:rPr lang="en-GB" sz="2400" dirty="0">
                <a:solidFill>
                  <a:srgbClr val="112D54"/>
                </a:solidFill>
              </a:rPr>
              <a:t>: </a:t>
            </a:r>
            <a:r>
              <a:rPr lang="en-GB" sz="2400" b="1" dirty="0">
                <a:solidFill>
                  <a:srgbClr val="112D54"/>
                </a:solidFill>
              </a:rPr>
              <a:t>Weekday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8153E3-6E37-44BD-B21F-99C36DEDE250}"/>
              </a:ext>
            </a:extLst>
          </p:cNvPr>
          <p:cNvSpPr txBox="1"/>
          <p:nvPr/>
        </p:nvSpPr>
        <p:spPr>
          <a:xfrm>
            <a:off x="772391" y="764113"/>
            <a:ext cx="7104284" cy="37856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"Sunday"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default: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"Weekday"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"Saturday"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6ADFA1-8F05-4A69-9166-53F528DCDBA1}"/>
              </a:ext>
            </a:extLst>
          </p:cNvPr>
          <p:cNvSpPr txBox="1"/>
          <p:nvPr/>
        </p:nvSpPr>
        <p:spPr>
          <a:xfrm>
            <a:off x="2985055" y="3844815"/>
            <a:ext cx="1454244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en-US" sz="2000" b="1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break</a:t>
            </a: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1AA8B-ACB2-482C-8C52-1E4AF2484DB3}"/>
              </a:ext>
            </a:extLst>
          </p:cNvPr>
          <p:cNvSpPr txBox="1"/>
          <p:nvPr/>
        </p:nvSpPr>
        <p:spPr>
          <a:xfrm>
            <a:off x="2985055" y="3013058"/>
            <a:ext cx="1454244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en-US" sz="2000" b="1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break</a:t>
            </a: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47390-D180-42AD-9E8C-17F357375B61}"/>
              </a:ext>
            </a:extLst>
          </p:cNvPr>
          <p:cNvSpPr txBox="1"/>
          <p:nvPr/>
        </p:nvSpPr>
        <p:spPr>
          <a:xfrm>
            <a:off x="6736709" y="4890920"/>
            <a:ext cx="389117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rgbClr val="112D54"/>
                </a:solidFill>
              </a:rPr>
              <a:t>Output</a:t>
            </a:r>
            <a:r>
              <a:rPr lang="en-GB" sz="2400" dirty="0">
                <a:solidFill>
                  <a:srgbClr val="112D54"/>
                </a:solidFill>
              </a:rPr>
              <a:t>: </a:t>
            </a:r>
            <a:r>
              <a:rPr lang="en-GB" sz="2400" b="1" dirty="0">
                <a:solidFill>
                  <a:srgbClr val="FF6600"/>
                </a:solidFill>
              </a:rPr>
              <a:t>Weekday</a:t>
            </a:r>
          </a:p>
          <a:p>
            <a:r>
              <a:rPr lang="en-GB" sz="2400" b="1" dirty="0">
                <a:solidFill>
                  <a:srgbClr val="112D54"/>
                </a:solidFill>
              </a:rPr>
              <a:t>	    </a:t>
            </a:r>
            <a:r>
              <a:rPr lang="en-GB" sz="2400" b="1" dirty="0">
                <a:solidFill>
                  <a:srgbClr val="FF6600"/>
                </a:solidFill>
              </a:rPr>
              <a:t>Saturday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F6BA40-31D0-4A8C-894B-AF0326BF09D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4439299" y="3213113"/>
            <a:ext cx="3215062" cy="343036"/>
          </a:xfrm>
          <a:prstGeom prst="straightConnector1">
            <a:avLst/>
          </a:prstGeom>
          <a:ln w="3492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0FD74D-5D3F-4107-B3B6-584D783302AB}"/>
              </a:ext>
            </a:extLst>
          </p:cNvPr>
          <p:cNvCxnSpPr>
            <a:cxnSpLocks/>
          </p:cNvCxnSpPr>
          <p:nvPr/>
        </p:nvCxnSpPr>
        <p:spPr>
          <a:xfrm flipH="1">
            <a:off x="4537641" y="3756204"/>
            <a:ext cx="3116720" cy="532183"/>
          </a:xfrm>
          <a:prstGeom prst="straightConnector1">
            <a:avLst/>
          </a:prstGeom>
          <a:ln w="3492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1366BD-4A4E-484B-B4AD-A2D495FA5B80}"/>
              </a:ext>
            </a:extLst>
          </p:cNvPr>
          <p:cNvSpPr txBox="1"/>
          <p:nvPr/>
        </p:nvSpPr>
        <p:spPr>
          <a:xfrm>
            <a:off x="6578552" y="3246080"/>
            <a:ext cx="378227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6600"/>
                </a:solidFill>
              </a:rPr>
              <a:t>If these break statements </a:t>
            </a:r>
          </a:p>
          <a:p>
            <a:r>
              <a:rPr lang="en-GB" b="1" dirty="0">
                <a:solidFill>
                  <a:srgbClr val="FF6600"/>
                </a:solidFill>
              </a:rPr>
              <a:t>are commented out – the </a:t>
            </a:r>
          </a:p>
          <a:p>
            <a:r>
              <a:rPr lang="en-GB" b="1" dirty="0">
                <a:solidFill>
                  <a:srgbClr val="FF6600"/>
                </a:solidFill>
              </a:rPr>
              <a:t>program flow will change</a:t>
            </a:r>
          </a:p>
          <a:p>
            <a:r>
              <a:rPr lang="en-GB" b="1" dirty="0">
                <a:solidFill>
                  <a:srgbClr val="FF6600"/>
                </a:solidFill>
              </a:rPr>
              <a:t>HOW??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8FBE94-B423-4C0B-9F77-033F171699FB}"/>
              </a:ext>
            </a:extLst>
          </p:cNvPr>
          <p:cNvSpPr txBox="1"/>
          <p:nvPr/>
        </p:nvSpPr>
        <p:spPr>
          <a:xfrm>
            <a:off x="8746042" y="694315"/>
            <a:ext cx="2736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6600"/>
                </a:solidFill>
              </a:rPr>
              <a:t>What is the output?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747A368-8D2E-4F86-8208-5184E3E0177C}"/>
              </a:ext>
            </a:extLst>
          </p:cNvPr>
          <p:cNvGrpSpPr/>
          <p:nvPr/>
        </p:nvGrpSpPr>
        <p:grpSpPr>
          <a:xfrm>
            <a:off x="7998430" y="1780180"/>
            <a:ext cx="1653840" cy="206280"/>
            <a:chOff x="7998430" y="1780180"/>
            <a:chExt cx="1653840" cy="20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C7988EB-EF19-4097-8364-04829CB06EB7}"/>
                    </a:ext>
                  </a:extLst>
                </p14:cNvPr>
                <p14:cNvContentPartPr/>
                <p14:nvPr/>
              </p14:nvContentPartPr>
              <p14:xfrm>
                <a:off x="7998430" y="1804300"/>
                <a:ext cx="128160" cy="182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C7988EB-EF19-4097-8364-04829CB06EB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89790" y="1795300"/>
                  <a:ext cx="145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556C458-FE5E-4D48-9FFD-82C07FE2A9E1}"/>
                    </a:ext>
                  </a:extLst>
                </p14:cNvPr>
                <p14:cNvContentPartPr/>
                <p14:nvPr/>
              </p14:nvContentPartPr>
              <p14:xfrm>
                <a:off x="8214790" y="1835980"/>
                <a:ext cx="127800" cy="111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556C458-FE5E-4D48-9FFD-82C07FE2A9E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05790" y="1826980"/>
                  <a:ext cx="1454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BC411F3-7F9E-4C4C-9BF1-FFF1F6D77706}"/>
                    </a:ext>
                  </a:extLst>
                </p14:cNvPr>
                <p14:cNvContentPartPr/>
                <p14:nvPr/>
              </p14:nvContentPartPr>
              <p14:xfrm>
                <a:off x="8274190" y="1816180"/>
                <a:ext cx="148680" cy="34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BC411F3-7F9E-4C4C-9BF1-FFF1F6D7770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65550" y="1807540"/>
                  <a:ext cx="1663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5DDC3A8-E451-4027-A97A-711BC6B86A5C}"/>
                    </a:ext>
                  </a:extLst>
                </p14:cNvPr>
                <p14:cNvContentPartPr/>
                <p14:nvPr/>
              </p14:nvContentPartPr>
              <p14:xfrm>
                <a:off x="8232070" y="1850740"/>
                <a:ext cx="140400" cy="56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5DDC3A8-E451-4027-A97A-711BC6B86A5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23070" y="1841740"/>
                  <a:ext cx="1580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A778487-8882-4FDD-8252-2671347BA638}"/>
                    </a:ext>
                  </a:extLst>
                </p14:cNvPr>
                <p14:cNvContentPartPr/>
                <p14:nvPr/>
              </p14:nvContentPartPr>
              <p14:xfrm>
                <a:off x="8458510" y="1836340"/>
                <a:ext cx="212400" cy="108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A778487-8882-4FDD-8252-2671347BA63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49870" y="1827340"/>
                  <a:ext cx="230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64974D5-5EB6-4356-95AB-B5EAA052F179}"/>
                    </a:ext>
                  </a:extLst>
                </p14:cNvPr>
                <p14:cNvContentPartPr/>
                <p14:nvPr/>
              </p14:nvContentPartPr>
              <p14:xfrm>
                <a:off x="8714830" y="1825900"/>
                <a:ext cx="197640" cy="97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64974D5-5EB6-4356-95AB-B5EAA052F17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05830" y="1816900"/>
                  <a:ext cx="2152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7298AF5-4D1B-495B-ACEC-025FD4DE5E01}"/>
                    </a:ext>
                  </a:extLst>
                </p14:cNvPr>
                <p14:cNvContentPartPr/>
                <p14:nvPr/>
              </p14:nvContentPartPr>
              <p14:xfrm>
                <a:off x="8912110" y="1825900"/>
                <a:ext cx="360" cy="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7298AF5-4D1B-495B-ACEC-025FD4DE5E0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03470" y="18169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DF97BB4-FAAF-4DC2-838B-DCCA8F2FBCAC}"/>
                    </a:ext>
                  </a:extLst>
                </p14:cNvPr>
                <p14:cNvContentPartPr/>
                <p14:nvPr/>
              </p14:nvContentPartPr>
              <p14:xfrm>
                <a:off x="8912110" y="1796380"/>
                <a:ext cx="146520" cy="97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DF97BB4-FAAF-4DC2-838B-DCCA8F2FBCA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03470" y="1787380"/>
                  <a:ext cx="164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60BA4F6-927C-47CB-BA9A-C3D92BA7A85E}"/>
                    </a:ext>
                  </a:extLst>
                </p14:cNvPr>
                <p14:cNvContentPartPr/>
                <p14:nvPr/>
              </p14:nvContentPartPr>
              <p14:xfrm>
                <a:off x="9134590" y="1806820"/>
                <a:ext cx="15120" cy="79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60BA4F6-927C-47CB-BA9A-C3D92BA7A85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125950" y="1797820"/>
                  <a:ext cx="327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2F1CDE6-1743-4C4C-882D-9073E22D0074}"/>
                    </a:ext>
                  </a:extLst>
                </p14:cNvPr>
                <p14:cNvContentPartPr/>
                <p14:nvPr/>
              </p14:nvContentPartPr>
              <p14:xfrm>
                <a:off x="9281830" y="1780180"/>
                <a:ext cx="192240" cy="114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2F1CDE6-1743-4C4C-882D-9073E22D007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272830" y="1771180"/>
                  <a:ext cx="209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A77DEFA-1232-466D-A29C-ECFF4014AC05}"/>
                    </a:ext>
                  </a:extLst>
                </p14:cNvPr>
                <p14:cNvContentPartPr/>
                <p14:nvPr/>
              </p14:nvContentPartPr>
              <p14:xfrm>
                <a:off x="9490270" y="1789540"/>
                <a:ext cx="162000" cy="113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A77DEFA-1232-466D-A29C-ECFF4014AC0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81270" y="1780900"/>
                  <a:ext cx="17964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B0D52C1-B861-4B75-A303-3A8BA1715305}"/>
              </a:ext>
            </a:extLst>
          </p:cNvPr>
          <p:cNvGrpSpPr/>
          <p:nvPr/>
        </p:nvGrpSpPr>
        <p:grpSpPr>
          <a:xfrm>
            <a:off x="9893470" y="1649500"/>
            <a:ext cx="1350360" cy="273240"/>
            <a:chOff x="9893470" y="1649500"/>
            <a:chExt cx="135036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A56510C-E411-4F10-A47C-1221BAFF173C}"/>
                    </a:ext>
                  </a:extLst>
                </p14:cNvPr>
                <p14:cNvContentPartPr/>
                <p14:nvPr/>
              </p14:nvContentPartPr>
              <p14:xfrm>
                <a:off x="9894190" y="1718980"/>
                <a:ext cx="18720" cy="193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A56510C-E411-4F10-A47C-1221BAFF173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885190" y="1710340"/>
                  <a:ext cx="363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2818536-49AB-4644-B373-6780CAE1F2F3}"/>
                    </a:ext>
                  </a:extLst>
                </p14:cNvPr>
                <p14:cNvContentPartPr/>
                <p14:nvPr/>
              </p14:nvContentPartPr>
              <p14:xfrm>
                <a:off x="9893470" y="1695220"/>
                <a:ext cx="225360" cy="227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2818536-49AB-4644-B373-6780CAE1F2F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84470" y="1686220"/>
                  <a:ext cx="2430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43CB4D0-D876-4145-A480-CB77D50C2579}"/>
                    </a:ext>
                  </a:extLst>
                </p14:cNvPr>
                <p14:cNvContentPartPr/>
                <p14:nvPr/>
              </p14:nvContentPartPr>
              <p14:xfrm>
                <a:off x="10204510" y="1762900"/>
                <a:ext cx="159480" cy="117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43CB4D0-D876-4145-A480-CB77D50C257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95870" y="1754260"/>
                  <a:ext cx="1771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405CF19-43AA-4C85-B42D-04DB4AC95DE9}"/>
                    </a:ext>
                  </a:extLst>
                </p14:cNvPr>
                <p14:cNvContentPartPr/>
                <p14:nvPr/>
              </p14:nvContentPartPr>
              <p14:xfrm>
                <a:off x="10408270" y="1808620"/>
                <a:ext cx="212400" cy="68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05CF19-43AA-4C85-B42D-04DB4AC95DE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399630" y="1799980"/>
                  <a:ext cx="2300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234CD10-BDEC-4ACB-98AF-0DCC9099AB7A}"/>
                    </a:ext>
                  </a:extLst>
                </p14:cNvPr>
                <p14:cNvContentPartPr/>
                <p14:nvPr/>
              </p14:nvContentPartPr>
              <p14:xfrm>
                <a:off x="10419070" y="1707460"/>
                <a:ext cx="191160" cy="40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234CD10-BDEC-4ACB-98AF-0DCC9099AB7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410070" y="1698820"/>
                  <a:ext cx="2088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AD6E01A-2A89-40B7-9B5A-D85A532D2F86}"/>
                    </a:ext>
                  </a:extLst>
                </p14:cNvPr>
                <p14:cNvContentPartPr/>
                <p14:nvPr/>
              </p14:nvContentPartPr>
              <p14:xfrm>
                <a:off x="10387030" y="1799980"/>
                <a:ext cx="97920" cy="2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AD6E01A-2A89-40B7-9B5A-D85A532D2F8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378390" y="1791340"/>
                  <a:ext cx="1155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74F88C5-1B0E-469B-A2AB-5F60CA196E47}"/>
                    </a:ext>
                  </a:extLst>
                </p14:cNvPr>
                <p14:cNvContentPartPr/>
                <p14:nvPr/>
              </p14:nvContentPartPr>
              <p14:xfrm>
                <a:off x="10592590" y="1705660"/>
                <a:ext cx="178200" cy="120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74F88C5-1B0E-469B-A2AB-5F60CA196E4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583950" y="1697020"/>
                  <a:ext cx="1958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DA0D7DF-D895-461D-A665-59CAD5455515}"/>
                    </a:ext>
                  </a:extLst>
                </p14:cNvPr>
                <p14:cNvContentPartPr/>
                <p14:nvPr/>
              </p14:nvContentPartPr>
              <p14:xfrm>
                <a:off x="10630750" y="1761820"/>
                <a:ext cx="142200" cy="42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DA0D7DF-D895-461D-A665-59CAD545551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622110" y="1753180"/>
                  <a:ext cx="159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A6C9449-0061-4706-965E-949ACB16F9E1}"/>
                    </a:ext>
                  </a:extLst>
                </p14:cNvPr>
                <p14:cNvContentPartPr/>
                <p14:nvPr/>
              </p14:nvContentPartPr>
              <p14:xfrm>
                <a:off x="10828030" y="1681900"/>
                <a:ext cx="241920" cy="102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A6C9449-0061-4706-965E-949ACB16F9E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819030" y="1672900"/>
                  <a:ext cx="259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90DC438-1034-4170-BE71-E429451A3D7F}"/>
                    </a:ext>
                  </a:extLst>
                </p14:cNvPr>
                <p14:cNvContentPartPr/>
                <p14:nvPr/>
              </p14:nvContentPartPr>
              <p14:xfrm>
                <a:off x="11003710" y="1733380"/>
                <a:ext cx="91440" cy="78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90DC438-1034-4170-BE71-E429451A3D7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995070" y="1724380"/>
                  <a:ext cx="1090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81561DE-42B4-45F4-965D-9E2D23115C36}"/>
                    </a:ext>
                  </a:extLst>
                </p14:cNvPr>
                <p14:cNvContentPartPr/>
                <p14:nvPr/>
              </p14:nvContentPartPr>
              <p14:xfrm>
                <a:off x="11062750" y="1649500"/>
                <a:ext cx="181080" cy="172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81561DE-42B4-45F4-965D-9E2D23115C3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054110" y="1640500"/>
                  <a:ext cx="19872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DC81131-4690-4C85-BAC8-11B3AD583EBF}"/>
              </a:ext>
            </a:extLst>
          </p:cNvPr>
          <p:cNvGrpSpPr/>
          <p:nvPr/>
        </p:nvGrpSpPr>
        <p:grpSpPr>
          <a:xfrm>
            <a:off x="7896910" y="2091940"/>
            <a:ext cx="1435320" cy="205200"/>
            <a:chOff x="7896910" y="2091940"/>
            <a:chExt cx="1435320" cy="20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AEFCAD8-2FE0-4EF7-B535-4ACC71EE4752}"/>
                    </a:ext>
                  </a:extLst>
                </p14:cNvPr>
                <p14:cNvContentPartPr/>
                <p14:nvPr/>
              </p14:nvContentPartPr>
              <p14:xfrm>
                <a:off x="7896910" y="2139460"/>
                <a:ext cx="323280" cy="157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AEFCAD8-2FE0-4EF7-B535-4ACC71EE475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87910" y="2130820"/>
                  <a:ext cx="340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D86A0BA-FACF-46D7-B061-74EF4E6D3BBB}"/>
                    </a:ext>
                  </a:extLst>
                </p14:cNvPr>
                <p14:cNvContentPartPr/>
                <p14:nvPr/>
              </p14:nvContentPartPr>
              <p14:xfrm>
                <a:off x="8329270" y="2157820"/>
                <a:ext cx="167760" cy="77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D86A0BA-FACF-46D7-B061-74EF4E6D3BB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320630" y="2148820"/>
                  <a:ext cx="1854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FAF4967-6FBB-42A9-950C-8D14F0167FFD}"/>
                    </a:ext>
                  </a:extLst>
                </p14:cNvPr>
                <p14:cNvContentPartPr/>
                <p14:nvPr/>
              </p14:nvContentPartPr>
              <p14:xfrm>
                <a:off x="8354830" y="2217940"/>
                <a:ext cx="110520" cy="9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FAF4967-6FBB-42A9-950C-8D14F0167FF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346190" y="2208940"/>
                  <a:ext cx="128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5C46FAB-1D1B-4A02-936A-8DA288DF002B}"/>
                    </a:ext>
                  </a:extLst>
                </p14:cNvPr>
                <p14:cNvContentPartPr/>
                <p14:nvPr/>
              </p14:nvContentPartPr>
              <p14:xfrm>
                <a:off x="8588110" y="2182660"/>
                <a:ext cx="91800" cy="63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5C46FAB-1D1B-4A02-936A-8DA288DF002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579110" y="2173660"/>
                  <a:ext cx="1094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85984A3-6D6E-4C4D-8366-3C49AD6E403B}"/>
                    </a:ext>
                  </a:extLst>
                </p14:cNvPr>
                <p14:cNvContentPartPr/>
                <p14:nvPr/>
              </p14:nvContentPartPr>
              <p14:xfrm>
                <a:off x="8691790" y="2160700"/>
                <a:ext cx="111960" cy="81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85984A3-6D6E-4C4D-8366-3C49AD6E403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682790" y="2151700"/>
                  <a:ext cx="1296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BEC7483-21CC-42E5-A2DC-A0B8284638D7}"/>
                    </a:ext>
                  </a:extLst>
                </p14:cNvPr>
                <p14:cNvContentPartPr/>
                <p14:nvPr/>
              </p14:nvContentPartPr>
              <p14:xfrm>
                <a:off x="8995630" y="2171860"/>
                <a:ext cx="130680" cy="615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BEC7483-21CC-42E5-A2DC-A0B8284638D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986990" y="2163220"/>
                  <a:ext cx="1483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9410F14-989A-4B4C-B18D-65C9C071281B}"/>
                    </a:ext>
                  </a:extLst>
                </p14:cNvPr>
                <p14:cNvContentPartPr/>
                <p14:nvPr/>
              </p14:nvContentPartPr>
              <p14:xfrm>
                <a:off x="8956750" y="2091940"/>
                <a:ext cx="182520" cy="80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9410F14-989A-4B4C-B18D-65C9C071281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947750" y="2082940"/>
                  <a:ext cx="2001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647CBCA-BC99-4BA0-8D3A-FBACB5469D8D}"/>
                    </a:ext>
                  </a:extLst>
                </p14:cNvPr>
                <p14:cNvContentPartPr/>
                <p14:nvPr/>
              </p14:nvContentPartPr>
              <p14:xfrm>
                <a:off x="9011830" y="2139460"/>
                <a:ext cx="121320" cy="17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647CBCA-BC99-4BA0-8D3A-FBACB5469D8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002830" y="2130820"/>
                  <a:ext cx="138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34AF260-13F6-4AC5-B8EF-73B0D54F5809}"/>
                    </a:ext>
                  </a:extLst>
                </p14:cNvPr>
                <p14:cNvContentPartPr/>
                <p14:nvPr/>
              </p14:nvContentPartPr>
              <p14:xfrm>
                <a:off x="9213070" y="2101300"/>
                <a:ext cx="119160" cy="104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34AF260-13F6-4AC5-B8EF-73B0D54F580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204430" y="2092660"/>
                  <a:ext cx="13680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5D44480-F909-44C9-A2BF-1A6AD421EEE5}"/>
              </a:ext>
            </a:extLst>
          </p:cNvPr>
          <p:cNvGrpSpPr/>
          <p:nvPr/>
        </p:nvGrpSpPr>
        <p:grpSpPr>
          <a:xfrm>
            <a:off x="9598630" y="2068900"/>
            <a:ext cx="928800" cy="167400"/>
            <a:chOff x="9598630" y="2068900"/>
            <a:chExt cx="928800" cy="16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19D048C-5B7A-4A07-ADBB-941578644361}"/>
                    </a:ext>
                  </a:extLst>
                </p14:cNvPr>
                <p14:cNvContentPartPr/>
                <p14:nvPr/>
              </p14:nvContentPartPr>
              <p14:xfrm>
                <a:off x="9696190" y="2135860"/>
                <a:ext cx="12960" cy="100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19D048C-5B7A-4A07-ADBB-94157864436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687550" y="2126860"/>
                  <a:ext cx="30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871A72B-C3AB-4D7B-A314-82C192E53AC6}"/>
                    </a:ext>
                  </a:extLst>
                </p14:cNvPr>
                <p14:cNvContentPartPr/>
                <p14:nvPr/>
              </p14:nvContentPartPr>
              <p14:xfrm>
                <a:off x="9598630" y="2124340"/>
                <a:ext cx="254880" cy="34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871A72B-C3AB-4D7B-A314-82C192E53AC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589990" y="2115340"/>
                  <a:ext cx="2725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2E79694-A157-4105-8811-FD23B9832185}"/>
                    </a:ext>
                  </a:extLst>
                </p14:cNvPr>
                <p14:cNvContentPartPr/>
                <p14:nvPr/>
              </p14:nvContentPartPr>
              <p14:xfrm>
                <a:off x="9916510" y="2130100"/>
                <a:ext cx="81000" cy="87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2E79694-A157-4105-8811-FD23B983218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907870" y="2121100"/>
                  <a:ext cx="986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2E9974E-36D1-49E1-B499-7BBFFC4D8AA6}"/>
                    </a:ext>
                  </a:extLst>
                </p14:cNvPr>
                <p14:cNvContentPartPr/>
                <p14:nvPr/>
              </p14:nvContentPartPr>
              <p14:xfrm>
                <a:off x="10007950" y="2170060"/>
                <a:ext cx="114840" cy="21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2E9974E-36D1-49E1-B499-7BBFFC4D8AA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998950" y="2161420"/>
                  <a:ext cx="1324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8C520AB-6A4D-442A-B6A6-A53D9FD10975}"/>
                    </a:ext>
                  </a:extLst>
                </p14:cNvPr>
                <p14:cNvContentPartPr/>
                <p14:nvPr/>
              </p14:nvContentPartPr>
              <p14:xfrm>
                <a:off x="10123870" y="2120380"/>
                <a:ext cx="43200" cy="82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8C520AB-6A4D-442A-B6A6-A53D9FD1097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115230" y="2111740"/>
                  <a:ext cx="608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4C183C5-409E-449C-882C-4CD0A84A5D6A}"/>
                    </a:ext>
                  </a:extLst>
                </p14:cNvPr>
                <p14:cNvContentPartPr/>
                <p14:nvPr/>
              </p14:nvContentPartPr>
              <p14:xfrm>
                <a:off x="10268590" y="2106340"/>
                <a:ext cx="189000" cy="83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4C183C5-409E-449C-882C-4CD0A84A5D6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259590" y="2097340"/>
                  <a:ext cx="206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308ECB7-C1EE-47CC-9D6E-343BEDCDB1D6}"/>
                    </a:ext>
                  </a:extLst>
                </p14:cNvPr>
                <p14:cNvContentPartPr/>
                <p14:nvPr/>
              </p14:nvContentPartPr>
              <p14:xfrm>
                <a:off x="10298110" y="2068900"/>
                <a:ext cx="165600" cy="27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308ECB7-C1EE-47CC-9D6E-343BEDCDB1D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289470" y="2060260"/>
                  <a:ext cx="1832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676A4D2-B9CB-4419-A499-C637492D23EB}"/>
                    </a:ext>
                  </a:extLst>
                </p14:cNvPr>
                <p14:cNvContentPartPr/>
                <p14:nvPr/>
              </p14:nvContentPartPr>
              <p14:xfrm>
                <a:off x="10353190" y="2117500"/>
                <a:ext cx="174240" cy="3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676A4D2-B9CB-4419-A499-C637492D23E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344550" y="2108860"/>
                  <a:ext cx="19188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AA61072-574E-41CF-9E75-3C5681A7B173}"/>
              </a:ext>
            </a:extLst>
          </p:cNvPr>
          <p:cNvGrpSpPr/>
          <p:nvPr/>
        </p:nvGrpSpPr>
        <p:grpSpPr>
          <a:xfrm>
            <a:off x="7919950" y="2416300"/>
            <a:ext cx="935280" cy="176040"/>
            <a:chOff x="7919950" y="2416300"/>
            <a:chExt cx="93528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0C8E270-4DF7-4753-A56F-7A96503A8355}"/>
                    </a:ext>
                  </a:extLst>
                </p14:cNvPr>
                <p14:cNvContentPartPr/>
                <p14:nvPr/>
              </p14:nvContentPartPr>
              <p14:xfrm>
                <a:off x="7919950" y="2478220"/>
                <a:ext cx="237960" cy="114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0C8E270-4DF7-4753-A56F-7A96503A835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911310" y="2469220"/>
                  <a:ext cx="2556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3E067B9-793D-4ADE-AB39-8566F7C88CA7}"/>
                    </a:ext>
                  </a:extLst>
                </p14:cNvPr>
                <p14:cNvContentPartPr/>
                <p14:nvPr/>
              </p14:nvContentPartPr>
              <p14:xfrm>
                <a:off x="8183110" y="2495140"/>
                <a:ext cx="168120" cy="68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3E067B9-793D-4ADE-AB39-8566F7C88CA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174110" y="2486500"/>
                  <a:ext cx="1857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323CDFB-AC11-472B-88F7-B6C64ACFB6F4}"/>
                    </a:ext>
                  </a:extLst>
                </p14:cNvPr>
                <p14:cNvContentPartPr/>
                <p14:nvPr/>
              </p14:nvContentPartPr>
              <p14:xfrm>
                <a:off x="8284990" y="2487580"/>
                <a:ext cx="191160" cy="50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323CDFB-AC11-472B-88F7-B6C64ACFB6F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275990" y="2478940"/>
                  <a:ext cx="208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D155D0F-0C8C-4B71-8B1F-501CDDD46701}"/>
                    </a:ext>
                  </a:extLst>
                </p14:cNvPr>
                <p14:cNvContentPartPr/>
                <p14:nvPr/>
              </p14:nvContentPartPr>
              <p14:xfrm>
                <a:off x="8418550" y="2464540"/>
                <a:ext cx="160200" cy="83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D155D0F-0C8C-4B71-8B1F-501CDDD4670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409550" y="2455540"/>
                  <a:ext cx="1778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AF775F5-0ABA-4F4E-A67F-1E349839F502}"/>
                    </a:ext>
                  </a:extLst>
                </p14:cNvPr>
                <p14:cNvContentPartPr/>
                <p14:nvPr/>
              </p14:nvContentPartPr>
              <p14:xfrm>
                <a:off x="8682430" y="2458060"/>
                <a:ext cx="143280" cy="75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AF775F5-0ABA-4F4E-A67F-1E349839F50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673430" y="2449420"/>
                  <a:ext cx="1609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97C5F99-FA03-4C69-8D49-EC388640E04E}"/>
                    </a:ext>
                  </a:extLst>
                </p14:cNvPr>
                <p14:cNvContentPartPr/>
                <p14:nvPr/>
              </p14:nvContentPartPr>
              <p14:xfrm>
                <a:off x="8683150" y="2416300"/>
                <a:ext cx="146520" cy="42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97C5F99-FA03-4C69-8D49-EC388640E04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674510" y="2407300"/>
                  <a:ext cx="1641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DED602D-26AE-459A-BF1C-883DE28A01F2}"/>
                    </a:ext>
                  </a:extLst>
                </p14:cNvPr>
                <p14:cNvContentPartPr/>
                <p14:nvPr/>
              </p14:nvContentPartPr>
              <p14:xfrm>
                <a:off x="8746870" y="2459860"/>
                <a:ext cx="108360" cy="9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DED602D-26AE-459A-BF1C-883DE28A01F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738230" y="2451220"/>
                  <a:ext cx="12600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850DA8B-32E1-47D2-8E34-AD576DCDD0FE}"/>
              </a:ext>
            </a:extLst>
          </p:cNvPr>
          <p:cNvGrpSpPr/>
          <p:nvPr/>
        </p:nvGrpSpPr>
        <p:grpSpPr>
          <a:xfrm>
            <a:off x="9075190" y="2414140"/>
            <a:ext cx="460440" cy="97920"/>
            <a:chOff x="9075190" y="2414140"/>
            <a:chExt cx="460440" cy="9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F498A57-8EEB-44B3-9204-6D90D8228535}"/>
                    </a:ext>
                  </a:extLst>
                </p14:cNvPr>
                <p14:cNvContentPartPr/>
                <p14:nvPr/>
              </p14:nvContentPartPr>
              <p14:xfrm>
                <a:off x="9157990" y="2437180"/>
                <a:ext cx="28080" cy="50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F498A57-8EEB-44B3-9204-6D90D822853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149350" y="2428180"/>
                  <a:ext cx="457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E23616C-5FB8-4798-AB70-0B30E7E37790}"/>
                    </a:ext>
                  </a:extLst>
                </p14:cNvPr>
                <p14:cNvContentPartPr/>
                <p14:nvPr/>
              </p14:nvContentPartPr>
              <p14:xfrm>
                <a:off x="9075190" y="2414140"/>
                <a:ext cx="460440" cy="979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E23616C-5FB8-4798-AB70-0B30E7E3779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066550" y="2405500"/>
                  <a:ext cx="4780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73C6FEB-A2A4-462B-8CF6-0807AC5FFCEF}"/>
              </a:ext>
            </a:extLst>
          </p:cNvPr>
          <p:cNvGrpSpPr/>
          <p:nvPr/>
        </p:nvGrpSpPr>
        <p:grpSpPr>
          <a:xfrm>
            <a:off x="9762070" y="2273020"/>
            <a:ext cx="1079280" cy="195120"/>
            <a:chOff x="9762070" y="2273020"/>
            <a:chExt cx="1079280" cy="19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543A1D3-62A2-4C43-90A5-573CDE3843CE}"/>
                    </a:ext>
                  </a:extLst>
                </p14:cNvPr>
                <p14:cNvContentPartPr/>
                <p14:nvPr/>
              </p14:nvContentPartPr>
              <p14:xfrm>
                <a:off x="9762070" y="2356900"/>
                <a:ext cx="267480" cy="111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543A1D3-62A2-4C43-90A5-573CDE3843C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753070" y="2348260"/>
                  <a:ext cx="285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81F3DAD-E953-4C73-9E4F-4AF1F47F3B0E}"/>
                    </a:ext>
                  </a:extLst>
                </p14:cNvPr>
                <p14:cNvContentPartPr/>
                <p14:nvPr/>
              </p14:nvContentPartPr>
              <p14:xfrm>
                <a:off x="9944230" y="2408380"/>
                <a:ext cx="70200" cy="489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81F3DAD-E953-4C73-9E4F-4AF1F47F3B0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935230" y="2399740"/>
                  <a:ext cx="878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4A46E2F-DC09-4B3B-89CE-36623200B1F6}"/>
                    </a:ext>
                  </a:extLst>
                </p14:cNvPr>
                <p14:cNvContentPartPr/>
                <p14:nvPr/>
              </p14:nvContentPartPr>
              <p14:xfrm>
                <a:off x="10118110" y="2399020"/>
                <a:ext cx="220680" cy="637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4A46E2F-DC09-4B3B-89CE-36623200B1F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109110" y="2390020"/>
                  <a:ext cx="2383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7D36EDE-1566-4483-BCCD-32B093F18B28}"/>
                    </a:ext>
                  </a:extLst>
                </p14:cNvPr>
                <p14:cNvContentPartPr/>
                <p14:nvPr/>
              </p14:nvContentPartPr>
              <p14:xfrm>
                <a:off x="10128550" y="2330260"/>
                <a:ext cx="148680" cy="52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7D36EDE-1566-4483-BCCD-32B093F18B2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119910" y="2321620"/>
                  <a:ext cx="166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D80133D-10C9-42F4-8263-FB7197C523C1}"/>
                    </a:ext>
                  </a:extLst>
                </p14:cNvPr>
                <p14:cNvContentPartPr/>
                <p14:nvPr/>
              </p14:nvContentPartPr>
              <p14:xfrm>
                <a:off x="10128550" y="2382820"/>
                <a:ext cx="146520" cy="165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D80133D-10C9-42F4-8263-FB7197C523C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119910" y="2373820"/>
                  <a:ext cx="1641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EC31062-8FD9-4602-ABF5-C5DE780EC198}"/>
                    </a:ext>
                  </a:extLst>
                </p14:cNvPr>
                <p14:cNvContentPartPr/>
                <p14:nvPr/>
              </p14:nvContentPartPr>
              <p14:xfrm>
                <a:off x="10357510" y="2366620"/>
                <a:ext cx="265320" cy="33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EC31062-8FD9-4602-ABF5-C5DE780EC19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348510" y="2357620"/>
                  <a:ext cx="2829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2FDB9CB-33D2-4FE3-81BD-49BFF9B493A1}"/>
                    </a:ext>
                  </a:extLst>
                </p14:cNvPr>
                <p14:cNvContentPartPr/>
                <p14:nvPr/>
              </p14:nvContentPartPr>
              <p14:xfrm>
                <a:off x="10346710" y="2282740"/>
                <a:ext cx="178200" cy="70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2FDB9CB-33D2-4FE3-81BD-49BFF9B493A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338070" y="2273740"/>
                  <a:ext cx="195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90FB354-3BE2-4475-8F1D-874CCC23E314}"/>
                    </a:ext>
                  </a:extLst>
                </p14:cNvPr>
                <p14:cNvContentPartPr/>
                <p14:nvPr/>
              </p14:nvContentPartPr>
              <p14:xfrm>
                <a:off x="10645510" y="2273020"/>
                <a:ext cx="195840" cy="73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90FB354-3BE2-4475-8F1D-874CCC23E31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636870" y="2264380"/>
                  <a:ext cx="21348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C94963C-94A1-4AA8-A603-F238DAFEC5DE}"/>
              </a:ext>
            </a:extLst>
          </p:cNvPr>
          <p:cNvGrpSpPr/>
          <p:nvPr/>
        </p:nvGrpSpPr>
        <p:grpSpPr>
          <a:xfrm>
            <a:off x="7983670" y="2730940"/>
            <a:ext cx="3462120" cy="395280"/>
            <a:chOff x="7983670" y="2730940"/>
            <a:chExt cx="3462120" cy="39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B82226A-9F36-4362-AD66-48397051039E}"/>
                    </a:ext>
                  </a:extLst>
                </p14:cNvPr>
                <p14:cNvContentPartPr/>
                <p14:nvPr/>
              </p14:nvContentPartPr>
              <p14:xfrm>
                <a:off x="7983670" y="2740300"/>
                <a:ext cx="352440" cy="191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B82226A-9F36-4362-AD66-48397051039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974670" y="2731660"/>
                  <a:ext cx="370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3167BC7-F593-44A2-8AE9-2C2609749CFA}"/>
                    </a:ext>
                  </a:extLst>
                </p14:cNvPr>
                <p14:cNvContentPartPr/>
                <p14:nvPr/>
              </p14:nvContentPartPr>
              <p14:xfrm>
                <a:off x="8328190" y="2796460"/>
                <a:ext cx="188280" cy="78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3167BC7-F593-44A2-8AE9-2C2609749CF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319550" y="2787820"/>
                  <a:ext cx="2059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FF81170-3351-413B-88AD-4D09FFE5CDAD}"/>
                    </a:ext>
                  </a:extLst>
                </p14:cNvPr>
                <p14:cNvContentPartPr/>
                <p14:nvPr/>
              </p14:nvContentPartPr>
              <p14:xfrm>
                <a:off x="8617630" y="2786020"/>
                <a:ext cx="6840" cy="748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FF81170-3351-413B-88AD-4D09FFE5CDA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08630" y="2777380"/>
                  <a:ext cx="24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895A0C2-8BE0-4433-9255-52980965B5A8}"/>
                    </a:ext>
                  </a:extLst>
                </p14:cNvPr>
                <p14:cNvContentPartPr/>
                <p14:nvPr/>
              </p14:nvContentPartPr>
              <p14:xfrm>
                <a:off x="8795470" y="2772700"/>
                <a:ext cx="299520" cy="1008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895A0C2-8BE0-4433-9255-52980965B5A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786470" y="2764060"/>
                  <a:ext cx="3171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2C1B975-0FCA-4469-9057-61F991EBFEB5}"/>
                    </a:ext>
                  </a:extLst>
                </p14:cNvPr>
                <p14:cNvContentPartPr/>
                <p14:nvPr/>
              </p14:nvContentPartPr>
              <p14:xfrm>
                <a:off x="9146110" y="2730940"/>
                <a:ext cx="247320" cy="113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2C1B975-0FCA-4469-9057-61F991EBFEB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137470" y="2721940"/>
                  <a:ext cx="264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3C1207B-9357-4FA4-ACB4-1CCEABB9C8D1}"/>
                    </a:ext>
                  </a:extLst>
                </p14:cNvPr>
                <p14:cNvContentPartPr/>
                <p14:nvPr/>
              </p14:nvContentPartPr>
              <p14:xfrm>
                <a:off x="9306310" y="2730940"/>
                <a:ext cx="169920" cy="576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3C1207B-9357-4FA4-ACB4-1CCEABB9C8D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297670" y="2721940"/>
                  <a:ext cx="1875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4B84142-D72E-43D5-830A-424DE15069E4}"/>
                    </a:ext>
                  </a:extLst>
                </p14:cNvPr>
                <p14:cNvContentPartPr/>
                <p14:nvPr/>
              </p14:nvContentPartPr>
              <p14:xfrm>
                <a:off x="8318830" y="2794660"/>
                <a:ext cx="3126960" cy="331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4B84142-D72E-43D5-830A-424DE15069E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309830" y="2786020"/>
                  <a:ext cx="3144600" cy="349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685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1240F-39FC-4B75-828A-56FA2D5F6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F6816-7F1E-461B-8A5B-513B3B34E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Switch 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A50B8-10BC-417F-92F1-3EAD38F5F070}"/>
              </a:ext>
            </a:extLst>
          </p:cNvPr>
          <p:cNvSpPr txBox="1"/>
          <p:nvPr/>
        </p:nvSpPr>
        <p:spPr>
          <a:xfrm>
            <a:off x="708990" y="813091"/>
            <a:ext cx="6136104" cy="37856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"Sunday"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default: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"Weekday"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"Saturday"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1F6D90-B2C8-4C52-B2EA-5C945A50F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872" y="826830"/>
            <a:ext cx="1091293" cy="12365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6ADFA1-8F05-4A69-9166-53F528DCDBA1}"/>
              </a:ext>
            </a:extLst>
          </p:cNvPr>
          <p:cNvSpPr txBox="1"/>
          <p:nvPr/>
        </p:nvSpPr>
        <p:spPr>
          <a:xfrm>
            <a:off x="2340831" y="313152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b="1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break</a:t>
            </a: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1AA8B-ACB2-482C-8C52-1E4AF2484DB3}"/>
              </a:ext>
            </a:extLst>
          </p:cNvPr>
          <p:cNvSpPr txBox="1"/>
          <p:nvPr/>
        </p:nvSpPr>
        <p:spPr>
          <a:xfrm>
            <a:off x="2378072" y="2045337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b="1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break</a:t>
            </a: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47390-D180-42AD-9E8C-17F357375B61}"/>
              </a:ext>
            </a:extLst>
          </p:cNvPr>
          <p:cNvSpPr txBox="1"/>
          <p:nvPr/>
        </p:nvSpPr>
        <p:spPr>
          <a:xfrm>
            <a:off x="7717832" y="3233355"/>
            <a:ext cx="334088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i="1" dirty="0">
                <a:solidFill>
                  <a:srgbClr val="112D54"/>
                </a:solidFill>
              </a:rPr>
              <a:t>Output</a:t>
            </a:r>
            <a:r>
              <a:rPr lang="en-GB" sz="2400" b="1" dirty="0">
                <a:solidFill>
                  <a:srgbClr val="112D54"/>
                </a:solidFill>
              </a:rPr>
              <a:t>:</a:t>
            </a:r>
          </a:p>
          <a:p>
            <a:r>
              <a:rPr lang="en-GB" sz="2400" dirty="0">
                <a:solidFill>
                  <a:srgbClr val="112D54"/>
                </a:solidFill>
              </a:rPr>
              <a:t> </a:t>
            </a:r>
          </a:p>
          <a:p>
            <a:r>
              <a:rPr lang="en-GB" sz="2400" dirty="0">
                <a:solidFill>
                  <a:srgbClr val="FF6600"/>
                </a:solidFill>
              </a:rPr>
              <a:t>Sunday</a:t>
            </a:r>
          </a:p>
          <a:p>
            <a:r>
              <a:rPr lang="en-GB" sz="2400" dirty="0">
                <a:solidFill>
                  <a:srgbClr val="FF6600"/>
                </a:solidFill>
              </a:rPr>
              <a:t>Weekday</a:t>
            </a:r>
          </a:p>
          <a:p>
            <a:r>
              <a:rPr lang="en-GB" sz="2400" dirty="0">
                <a:solidFill>
                  <a:srgbClr val="FF6600"/>
                </a:solidFill>
              </a:rPr>
              <a:t>Saturday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8FBE94-B423-4C0B-9F77-033F171699FB}"/>
              </a:ext>
            </a:extLst>
          </p:cNvPr>
          <p:cNvSpPr txBox="1"/>
          <p:nvPr/>
        </p:nvSpPr>
        <p:spPr>
          <a:xfrm>
            <a:off x="7717832" y="2094382"/>
            <a:ext cx="4313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6600"/>
                </a:solidFill>
              </a:rPr>
              <a:t>Finally what would be output if </a:t>
            </a:r>
            <a:r>
              <a:rPr lang="en-GB" sz="2400" dirty="0" err="1">
                <a:solidFill>
                  <a:srgbClr val="FF6600"/>
                </a:solidFill>
              </a:rPr>
              <a:t>dayOfWeek</a:t>
            </a:r>
            <a:r>
              <a:rPr lang="en-GB" sz="2400" dirty="0">
                <a:solidFill>
                  <a:srgbClr val="FF6600"/>
                </a:solidFill>
              </a:rPr>
              <a:t> was 0?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C45E95-7F1E-4404-9385-B2ECF48758ED}"/>
              </a:ext>
            </a:extLst>
          </p:cNvPr>
          <p:cNvSpPr txBox="1"/>
          <p:nvPr/>
        </p:nvSpPr>
        <p:spPr>
          <a:xfrm>
            <a:off x="708990" y="5796260"/>
            <a:ext cx="1073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6600"/>
                </a:solidFill>
              </a:rPr>
              <a:t>NOTE: exam creators often miss out </a:t>
            </a:r>
            <a:r>
              <a:rPr lang="en-GB" sz="2400" b="1" i="1" dirty="0">
                <a:solidFill>
                  <a:srgbClr val="FF6600"/>
                </a:solidFill>
              </a:rPr>
              <a:t>break’s</a:t>
            </a:r>
            <a:r>
              <a:rPr lang="en-GB" sz="2400" b="1" dirty="0">
                <a:solidFill>
                  <a:srgbClr val="FF6600"/>
                </a:solidFill>
              </a:rPr>
              <a:t> in switch </a:t>
            </a:r>
            <a:r>
              <a:rPr lang="en-GB" sz="2400" b="1" i="1" dirty="0">
                <a:solidFill>
                  <a:srgbClr val="FF6600"/>
                </a:solidFill>
              </a:rPr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374005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0437B-2890-469E-B1E2-846829BA4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1" y="813091"/>
            <a:ext cx="6501936" cy="544483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EnumSwitch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pPr>
              <a:lnSpc>
                <a:spcPct val="100000"/>
              </a:lnSpc>
            </a:pP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MEDIUM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LOW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>
              <a:lnSpc>
                <a:spcPct val="100000"/>
              </a:lnSpc>
            </a:pPr>
            <a:b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 ]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lnSpc>
                <a:spcPct val="100000"/>
              </a:lnSpc>
            </a:pPr>
            <a:b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MEDIUM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b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>
              <a:lnSpc>
                <a:spcPct val="100000"/>
              </a:lnSpc>
            </a:pP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GB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"HIGH"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GB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b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MEDIUM</a:t>
            </a:r>
            <a:r>
              <a:rPr lang="en-GB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"MEDIUM"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GB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b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GB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"LOW"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GB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>
              <a:lnSpc>
                <a:spcPct val="100000"/>
              </a:lnSpc>
            </a:pP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}}</a:t>
            </a: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F6816-7F1E-461B-8A5B-513B3B34E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enum</a:t>
            </a:r>
            <a:r>
              <a:rPr lang="en-GB" dirty="0"/>
              <a:t> in a Switch Statement (enumerations)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7218F7-7D2B-4B1E-8CAB-816D273004C1}"/>
              </a:ext>
            </a:extLst>
          </p:cNvPr>
          <p:cNvGrpSpPr/>
          <p:nvPr/>
        </p:nvGrpSpPr>
        <p:grpSpPr>
          <a:xfrm>
            <a:off x="982390" y="999340"/>
            <a:ext cx="9101880" cy="1394280"/>
            <a:chOff x="982390" y="999340"/>
            <a:chExt cx="9101880" cy="139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2FDFB34-84CF-42E6-A0F6-F41723EF0223}"/>
                    </a:ext>
                  </a:extLst>
                </p14:cNvPr>
                <p14:cNvContentPartPr/>
                <p14:nvPr/>
              </p14:nvContentPartPr>
              <p14:xfrm>
                <a:off x="982390" y="1561660"/>
                <a:ext cx="1579320" cy="831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2FDFB34-84CF-42E6-A0F6-F41723EF022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3390" y="1552660"/>
                  <a:ext cx="1596960" cy="84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C9C8616-5AF0-4E84-A722-DFA435C4EEB5}"/>
                    </a:ext>
                  </a:extLst>
                </p14:cNvPr>
                <p14:cNvContentPartPr/>
                <p14:nvPr/>
              </p14:nvContentPartPr>
              <p14:xfrm>
                <a:off x="2576470" y="1038220"/>
                <a:ext cx="5077440" cy="772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C9C8616-5AF0-4E84-A722-DFA435C4EE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67830" y="1029220"/>
                  <a:ext cx="509508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DA36E77-52D1-42E7-823E-23254E4E5538}"/>
                    </a:ext>
                  </a:extLst>
                </p14:cNvPr>
                <p14:cNvContentPartPr/>
                <p14:nvPr/>
              </p14:nvContentPartPr>
              <p14:xfrm>
                <a:off x="7582270" y="999340"/>
                <a:ext cx="389520" cy="340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DA36E77-52D1-42E7-823E-23254E4E553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73270" y="990340"/>
                  <a:ext cx="4071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C9E0298-5F16-4C28-8878-80F322B635EE}"/>
                    </a:ext>
                  </a:extLst>
                </p14:cNvPr>
                <p14:cNvContentPartPr/>
                <p14:nvPr/>
              </p14:nvContentPartPr>
              <p14:xfrm>
                <a:off x="8000950" y="1192300"/>
                <a:ext cx="195480" cy="136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C9E0298-5F16-4C28-8878-80F322B635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91950" y="1183660"/>
                  <a:ext cx="2131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1751FD2-EEC1-430E-8201-84C64D11FEC1}"/>
                    </a:ext>
                  </a:extLst>
                </p14:cNvPr>
                <p14:cNvContentPartPr/>
                <p14:nvPr/>
              </p14:nvContentPartPr>
              <p14:xfrm>
                <a:off x="8164030" y="1197340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1751FD2-EEC1-430E-8201-84C64D11FE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55390" y="1188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B9318FF-33C0-49F3-B898-A0F66DBE5FC6}"/>
                    </a:ext>
                  </a:extLst>
                </p14:cNvPr>
                <p14:cNvContentPartPr/>
                <p14:nvPr/>
              </p14:nvContentPartPr>
              <p14:xfrm>
                <a:off x="8164030" y="1189780"/>
                <a:ext cx="411480" cy="79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B9318FF-33C0-49F3-B898-A0F66DBE5FC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55390" y="1181140"/>
                  <a:ext cx="429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17D2A0E-151A-4FDC-A051-878A77A22682}"/>
                    </a:ext>
                  </a:extLst>
                </p14:cNvPr>
                <p14:cNvContentPartPr/>
                <p14:nvPr/>
              </p14:nvContentPartPr>
              <p14:xfrm>
                <a:off x="8585230" y="1132540"/>
                <a:ext cx="155880" cy="129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17D2A0E-151A-4FDC-A051-878A77A226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76230" y="1123900"/>
                  <a:ext cx="173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C71F66-D045-4D9E-B95F-E3EB76C0C1D3}"/>
                    </a:ext>
                  </a:extLst>
                </p14:cNvPr>
                <p14:cNvContentPartPr/>
                <p14:nvPr/>
              </p14:nvContentPartPr>
              <p14:xfrm>
                <a:off x="8886910" y="1156300"/>
                <a:ext cx="72720" cy="120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C71F66-D045-4D9E-B95F-E3EB76C0C1D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77910" y="1147660"/>
                  <a:ext cx="90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DD016E-CFD3-484C-80E7-A79ECDAE6FE2}"/>
                    </a:ext>
                  </a:extLst>
                </p14:cNvPr>
                <p14:cNvContentPartPr/>
                <p14:nvPr/>
              </p14:nvContentPartPr>
              <p14:xfrm>
                <a:off x="8801950" y="1142260"/>
                <a:ext cx="496440" cy="103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DD016E-CFD3-484C-80E7-A79ECDAE6F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93310" y="1133260"/>
                  <a:ext cx="514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363CE7C-D943-40AE-9A61-7FCBE5513CE2}"/>
                    </a:ext>
                  </a:extLst>
                </p14:cNvPr>
                <p14:cNvContentPartPr/>
                <p14:nvPr/>
              </p14:nvContentPartPr>
              <p14:xfrm>
                <a:off x="9121990" y="1199500"/>
                <a:ext cx="191160" cy="12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63CE7C-D943-40AE-9A61-7FCBE5513CE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12990" y="1190500"/>
                  <a:ext cx="2088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6373078-26AD-4898-8330-492767F26CAC}"/>
                    </a:ext>
                  </a:extLst>
                </p14:cNvPr>
                <p14:cNvContentPartPr/>
                <p14:nvPr/>
              </p14:nvContentPartPr>
              <p14:xfrm>
                <a:off x="9382630" y="1158460"/>
                <a:ext cx="269640" cy="65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6373078-26AD-4898-8330-492767F26C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73630" y="1149460"/>
                  <a:ext cx="2872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2787481-CE2D-4A66-B5F6-9B21535FA457}"/>
                    </a:ext>
                  </a:extLst>
                </p14:cNvPr>
                <p14:cNvContentPartPr/>
                <p14:nvPr/>
              </p14:nvContentPartPr>
              <p14:xfrm>
                <a:off x="9753430" y="1156300"/>
                <a:ext cx="15120" cy="76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2787481-CE2D-4A66-B5F6-9B21535FA45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44790" y="1147660"/>
                  <a:ext cx="32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D73C5A3-CA4A-434F-ABFD-4447BB048C72}"/>
                    </a:ext>
                  </a:extLst>
                </p14:cNvPr>
                <p14:cNvContentPartPr/>
                <p14:nvPr/>
              </p14:nvContentPartPr>
              <p14:xfrm>
                <a:off x="9660190" y="1116340"/>
                <a:ext cx="277920" cy="40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D73C5A3-CA4A-434F-ABFD-4447BB048C7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51550" y="1107700"/>
                  <a:ext cx="2955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FE11182-5408-4635-9AAA-73EE4F50A1E7}"/>
                    </a:ext>
                  </a:extLst>
                </p14:cNvPr>
                <p14:cNvContentPartPr/>
                <p14:nvPr/>
              </p14:nvContentPartPr>
              <p14:xfrm>
                <a:off x="10073470" y="1202380"/>
                <a:ext cx="10800" cy="72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FE11182-5408-4635-9AAA-73EE4F50A1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64830" y="1193380"/>
                  <a:ext cx="28440" cy="9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C48AEB9-331D-4A2D-9FA4-63A5A7E726A6}"/>
                  </a:ext>
                </a:extLst>
              </p14:cNvPr>
              <p14:cNvContentPartPr/>
              <p14:nvPr/>
            </p14:nvContentPartPr>
            <p14:xfrm>
              <a:off x="10370110" y="1096900"/>
              <a:ext cx="81360" cy="104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C48AEB9-331D-4A2D-9FA4-63A5A7E726A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61470" y="1088260"/>
                <a:ext cx="99000" cy="12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0A875746-0AFD-461A-878F-B8AB95662294}"/>
              </a:ext>
            </a:extLst>
          </p:cNvPr>
          <p:cNvGrpSpPr/>
          <p:nvPr/>
        </p:nvGrpSpPr>
        <p:grpSpPr>
          <a:xfrm>
            <a:off x="10670350" y="1040020"/>
            <a:ext cx="202320" cy="157320"/>
            <a:chOff x="10670350" y="1040020"/>
            <a:chExt cx="202320" cy="15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B7D912F-DCB5-43F4-888E-660C07EA89F2}"/>
                    </a:ext>
                  </a:extLst>
                </p14:cNvPr>
                <p14:cNvContentPartPr/>
                <p14:nvPr/>
              </p14:nvContentPartPr>
              <p14:xfrm>
                <a:off x="10670350" y="1040020"/>
                <a:ext cx="147600" cy="157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B7D912F-DCB5-43F4-888E-660C07EA89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61710" y="1031380"/>
                  <a:ext cx="165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9F7251-9805-4207-9A92-9E86CBA0E101}"/>
                    </a:ext>
                  </a:extLst>
                </p14:cNvPr>
                <p14:cNvContentPartPr/>
                <p14:nvPr/>
              </p14:nvContentPartPr>
              <p14:xfrm>
                <a:off x="10872310" y="1167820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9F7251-9805-4207-9A92-9E86CBA0E10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863670" y="11591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650E4C-2DD2-4BB7-9E06-5D05E4B834C9}"/>
              </a:ext>
            </a:extLst>
          </p:cNvPr>
          <p:cNvGrpSpPr/>
          <p:nvPr/>
        </p:nvGrpSpPr>
        <p:grpSpPr>
          <a:xfrm>
            <a:off x="7515670" y="1523500"/>
            <a:ext cx="3612240" cy="420120"/>
            <a:chOff x="7515670" y="1523500"/>
            <a:chExt cx="3612240" cy="42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56AAEC0-D0D4-4E59-AF77-86FCF891C990}"/>
                    </a:ext>
                  </a:extLst>
                </p14:cNvPr>
                <p14:cNvContentPartPr/>
                <p14:nvPr/>
              </p14:nvContentPartPr>
              <p14:xfrm>
                <a:off x="7726990" y="1572820"/>
                <a:ext cx="284760" cy="115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56AAEC0-D0D4-4E59-AF77-86FCF891C99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8350" y="1564180"/>
                  <a:ext cx="302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30E9AAC-38C5-4A22-B45F-2E76178F4AB2}"/>
                    </a:ext>
                  </a:extLst>
                </p14:cNvPr>
                <p14:cNvContentPartPr/>
                <p14:nvPr/>
              </p14:nvContentPartPr>
              <p14:xfrm>
                <a:off x="8159710" y="1565620"/>
                <a:ext cx="301320" cy="102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30E9AAC-38C5-4A22-B45F-2E76178F4AB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151070" y="1556980"/>
                  <a:ext cx="318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D073656-F902-41DA-ADBB-C38018CE53CD}"/>
                    </a:ext>
                  </a:extLst>
                </p14:cNvPr>
                <p14:cNvContentPartPr/>
                <p14:nvPr/>
              </p14:nvContentPartPr>
              <p14:xfrm>
                <a:off x="8475430" y="1573180"/>
                <a:ext cx="337680" cy="59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D073656-F902-41DA-ADBB-C38018CE53C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466430" y="1564180"/>
                  <a:ext cx="3553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E1553E2-DC7C-4020-B544-D14B96E3193A}"/>
                    </a:ext>
                  </a:extLst>
                </p14:cNvPr>
                <p14:cNvContentPartPr/>
                <p14:nvPr/>
              </p14:nvContentPartPr>
              <p14:xfrm>
                <a:off x="8816710" y="1566340"/>
                <a:ext cx="202680" cy="142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E1553E2-DC7C-4020-B544-D14B96E3193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808070" y="1557700"/>
                  <a:ext cx="2203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7684978-F47B-4503-8472-0BA9EE561F60}"/>
                    </a:ext>
                  </a:extLst>
                </p14:cNvPr>
                <p14:cNvContentPartPr/>
                <p14:nvPr/>
              </p14:nvContentPartPr>
              <p14:xfrm>
                <a:off x="9147910" y="1523500"/>
                <a:ext cx="130680" cy="120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7684978-F47B-4503-8472-0BA9EE561F6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138910" y="1514860"/>
                  <a:ext cx="1483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36DDF55-6E7F-4616-8F1B-7A126488D1F1}"/>
                    </a:ext>
                  </a:extLst>
                </p14:cNvPr>
                <p14:cNvContentPartPr/>
                <p14:nvPr/>
              </p14:nvContentPartPr>
              <p14:xfrm>
                <a:off x="9425110" y="1599820"/>
                <a:ext cx="4680" cy="2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36DDF55-6E7F-4616-8F1B-7A126488D1F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416110" y="1591180"/>
                  <a:ext cx="223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0AA947E-A664-4EAC-BCDE-79C91452263A}"/>
                    </a:ext>
                  </a:extLst>
                </p14:cNvPr>
                <p14:cNvContentPartPr/>
                <p14:nvPr/>
              </p14:nvContentPartPr>
              <p14:xfrm>
                <a:off x="7515670" y="1665700"/>
                <a:ext cx="3612240" cy="277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0AA947E-A664-4EAC-BCDE-79C91452263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06670" y="1656700"/>
                  <a:ext cx="362988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153C273-7C37-407C-9CEB-8BAB7D6CDD42}"/>
              </a:ext>
            </a:extLst>
          </p:cNvPr>
          <p:cNvGrpSpPr/>
          <p:nvPr/>
        </p:nvGrpSpPr>
        <p:grpSpPr>
          <a:xfrm>
            <a:off x="7403350" y="2823460"/>
            <a:ext cx="2736000" cy="260640"/>
            <a:chOff x="7403350" y="2823460"/>
            <a:chExt cx="2736000" cy="2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3DCCA93-29CF-4963-B3FE-32F09E1D2FCF}"/>
                    </a:ext>
                  </a:extLst>
                </p14:cNvPr>
                <p14:cNvContentPartPr/>
                <p14:nvPr/>
              </p14:nvContentPartPr>
              <p14:xfrm>
                <a:off x="7488670" y="2918500"/>
                <a:ext cx="6120" cy="162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3DCCA93-29CF-4963-B3FE-32F09E1D2FC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479670" y="2909860"/>
                  <a:ext cx="23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3C27F83-6F22-4677-9D52-2AEE64DF33B2}"/>
                    </a:ext>
                  </a:extLst>
                </p14:cNvPr>
                <p14:cNvContentPartPr/>
                <p14:nvPr/>
              </p14:nvContentPartPr>
              <p14:xfrm>
                <a:off x="7403350" y="2926420"/>
                <a:ext cx="251280" cy="157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3C27F83-6F22-4677-9D52-2AEE64DF33B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394350" y="2917780"/>
                  <a:ext cx="268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DA21C25-8871-43DB-9B25-F4AA51BD16AF}"/>
                    </a:ext>
                  </a:extLst>
                </p14:cNvPr>
                <p14:cNvContentPartPr/>
                <p14:nvPr/>
              </p14:nvContentPartPr>
              <p14:xfrm>
                <a:off x="7733830" y="2982220"/>
                <a:ext cx="167760" cy="96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DA21C25-8871-43DB-9B25-F4AA51BD16A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724830" y="2973220"/>
                  <a:ext cx="1854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76734F-F80F-4284-AC3A-3D290CFE49A4}"/>
                    </a:ext>
                  </a:extLst>
                </p14:cNvPr>
                <p14:cNvContentPartPr/>
                <p14:nvPr/>
              </p14:nvContentPartPr>
              <p14:xfrm>
                <a:off x="8000950" y="2940460"/>
                <a:ext cx="277920" cy="117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76734F-F80F-4284-AC3A-3D290CFE49A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991950" y="2931820"/>
                  <a:ext cx="2955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8A40843-7DC3-4367-83BA-9BBD2E349811}"/>
                    </a:ext>
                  </a:extLst>
                </p14:cNvPr>
                <p14:cNvContentPartPr/>
                <p14:nvPr/>
              </p14:nvContentPartPr>
              <p14:xfrm>
                <a:off x="8439430" y="2953780"/>
                <a:ext cx="40680" cy="58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8A40843-7DC3-4367-83BA-9BBD2E34981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430790" y="2945140"/>
                  <a:ext cx="58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C9E19E2-5A68-4035-BFE9-8AA0879CD526}"/>
                    </a:ext>
                  </a:extLst>
                </p14:cNvPr>
                <p14:cNvContentPartPr/>
                <p14:nvPr/>
              </p14:nvContentPartPr>
              <p14:xfrm>
                <a:off x="8333590" y="2916700"/>
                <a:ext cx="290520" cy="43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C9E19E2-5A68-4035-BFE9-8AA0879CD52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324950" y="2908060"/>
                  <a:ext cx="3081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3ED1417-0CC2-4D13-B9EE-92601595E428}"/>
                    </a:ext>
                  </a:extLst>
                </p14:cNvPr>
                <p14:cNvContentPartPr/>
                <p14:nvPr/>
              </p14:nvContentPartPr>
              <p14:xfrm>
                <a:off x="8860270" y="2910220"/>
                <a:ext cx="258120" cy="113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3ED1417-0CC2-4D13-B9EE-92601595E42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851630" y="2901220"/>
                  <a:ext cx="2757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FB2229F-C80A-45D1-A3A0-86E5DC785FF1}"/>
                    </a:ext>
                  </a:extLst>
                </p14:cNvPr>
                <p14:cNvContentPartPr/>
                <p14:nvPr/>
              </p14:nvContentPartPr>
              <p14:xfrm>
                <a:off x="9018310" y="2979700"/>
                <a:ext cx="91440" cy="14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FB2229F-C80A-45D1-A3A0-86E5DC785FF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009310" y="2971060"/>
                  <a:ext cx="109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14350E5-C376-4E6D-9C20-94A11C052E03}"/>
                    </a:ext>
                  </a:extLst>
                </p14:cNvPr>
                <p14:cNvContentPartPr/>
                <p14:nvPr/>
              </p14:nvContentPartPr>
              <p14:xfrm>
                <a:off x="9166270" y="2920660"/>
                <a:ext cx="163800" cy="66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14350E5-C376-4E6D-9C20-94A11C052E0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157270" y="2911660"/>
                  <a:ext cx="1814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7C62584-0468-41D1-848B-805BB8253C97}"/>
                    </a:ext>
                  </a:extLst>
                </p14:cNvPr>
                <p14:cNvContentPartPr/>
                <p14:nvPr/>
              </p14:nvContentPartPr>
              <p14:xfrm>
                <a:off x="9370750" y="2921380"/>
                <a:ext cx="147600" cy="55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7C62584-0468-41D1-848B-805BB8253C9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362110" y="2912740"/>
                  <a:ext cx="1652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0A546DA-F8A9-42B9-87D5-0023C33129BC}"/>
                    </a:ext>
                  </a:extLst>
                </p14:cNvPr>
                <p14:cNvContentPartPr/>
                <p14:nvPr/>
              </p14:nvContentPartPr>
              <p14:xfrm>
                <a:off x="9587830" y="2892580"/>
                <a:ext cx="105120" cy="63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0A546DA-F8A9-42B9-87D5-0023C33129B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578830" y="2883580"/>
                  <a:ext cx="1227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E82BD35-544B-4653-96A0-5E169ED031AC}"/>
                    </a:ext>
                  </a:extLst>
                </p14:cNvPr>
                <p14:cNvContentPartPr/>
                <p14:nvPr/>
              </p14:nvContentPartPr>
              <p14:xfrm>
                <a:off x="9687910" y="2897620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E82BD35-544B-4653-96A0-5E169ED031A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78910" y="28889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DDB57FF-AC32-461C-BA64-37E84F93364C}"/>
                    </a:ext>
                  </a:extLst>
                </p14:cNvPr>
                <p14:cNvContentPartPr/>
                <p14:nvPr/>
              </p14:nvContentPartPr>
              <p14:xfrm>
                <a:off x="9687910" y="2823460"/>
                <a:ext cx="451440" cy="122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DDB57FF-AC32-461C-BA64-37E84F93364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78910" y="2814460"/>
                  <a:ext cx="46908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3B9FC7B-3FDD-434F-8B39-C73A9F90F338}"/>
              </a:ext>
            </a:extLst>
          </p:cNvPr>
          <p:cNvGrpSpPr/>
          <p:nvPr/>
        </p:nvGrpSpPr>
        <p:grpSpPr>
          <a:xfrm>
            <a:off x="10525990" y="2752900"/>
            <a:ext cx="944280" cy="199080"/>
            <a:chOff x="10525990" y="2752900"/>
            <a:chExt cx="944280" cy="19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3DE776C-DB75-487D-9265-C0C3BF2336FD}"/>
                    </a:ext>
                  </a:extLst>
                </p14:cNvPr>
                <p14:cNvContentPartPr/>
                <p14:nvPr/>
              </p14:nvContentPartPr>
              <p14:xfrm>
                <a:off x="10525990" y="2857660"/>
                <a:ext cx="183960" cy="94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3DE776C-DB75-487D-9265-C0C3BF2336F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517350" y="2848660"/>
                  <a:ext cx="2016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10D731-6170-4E0A-82B0-DFEFE5F0E8A8}"/>
                    </a:ext>
                  </a:extLst>
                </p14:cNvPr>
                <p14:cNvContentPartPr/>
                <p14:nvPr/>
              </p14:nvContentPartPr>
              <p14:xfrm>
                <a:off x="10756030" y="2823460"/>
                <a:ext cx="122760" cy="75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10D731-6170-4E0A-82B0-DFEFE5F0E8A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747030" y="2814460"/>
                  <a:ext cx="140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4B87CB2-DBE7-40F2-9993-BFEFDAFDE437}"/>
                    </a:ext>
                  </a:extLst>
                </p14:cNvPr>
                <p14:cNvContentPartPr/>
                <p14:nvPr/>
              </p14:nvContentPartPr>
              <p14:xfrm>
                <a:off x="10806790" y="2823460"/>
                <a:ext cx="322560" cy="75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4B87CB2-DBE7-40F2-9993-BFEFDAFDE43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797790" y="2814460"/>
                  <a:ext cx="340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56BAA38-12AC-43C6-A577-7A3559CCDCD1}"/>
                    </a:ext>
                  </a:extLst>
                </p14:cNvPr>
                <p14:cNvContentPartPr/>
                <p14:nvPr/>
              </p14:nvContentPartPr>
              <p14:xfrm>
                <a:off x="10967710" y="2752900"/>
                <a:ext cx="167760" cy="70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56BAA38-12AC-43C6-A577-7A3559CCDCD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959070" y="2743900"/>
                  <a:ext cx="1854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3F590AB-86F2-4497-9951-3BE9DF6CDB7B}"/>
                    </a:ext>
                  </a:extLst>
                </p14:cNvPr>
                <p14:cNvContentPartPr/>
                <p14:nvPr/>
              </p14:nvContentPartPr>
              <p14:xfrm>
                <a:off x="11154190" y="2774500"/>
                <a:ext cx="316080" cy="101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3F590AB-86F2-4497-9951-3BE9DF6CDB7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145550" y="2765860"/>
                  <a:ext cx="33372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1FD694-1A5F-498B-BBFA-7C88FA30C4D9}"/>
              </a:ext>
            </a:extLst>
          </p:cNvPr>
          <p:cNvGrpSpPr/>
          <p:nvPr/>
        </p:nvGrpSpPr>
        <p:grpSpPr>
          <a:xfrm>
            <a:off x="7596310" y="3246820"/>
            <a:ext cx="1627920" cy="180720"/>
            <a:chOff x="7596310" y="3246820"/>
            <a:chExt cx="1627920" cy="18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043BEC3-90BD-43CB-BE6C-6D6A26DCE339}"/>
                    </a:ext>
                  </a:extLst>
                </p14:cNvPr>
                <p14:cNvContentPartPr/>
                <p14:nvPr/>
              </p14:nvContentPartPr>
              <p14:xfrm>
                <a:off x="7721230" y="3332500"/>
                <a:ext cx="83160" cy="95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043BEC3-90BD-43CB-BE6C-6D6A26DCE3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12230" y="3323860"/>
                  <a:ext cx="100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4EB5C30-8C21-4B1C-ABDD-BC4C5177F076}"/>
                    </a:ext>
                  </a:extLst>
                </p14:cNvPr>
                <p14:cNvContentPartPr/>
                <p14:nvPr/>
              </p14:nvContentPartPr>
              <p14:xfrm>
                <a:off x="7596310" y="3281020"/>
                <a:ext cx="362880" cy="80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4EB5C30-8C21-4B1C-ABDD-BC4C5177F07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87310" y="3272380"/>
                  <a:ext cx="3805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9F703D0-98A1-4F37-81F8-597372278B14}"/>
                    </a:ext>
                  </a:extLst>
                </p14:cNvPr>
                <p14:cNvContentPartPr/>
                <p14:nvPr/>
              </p14:nvContentPartPr>
              <p14:xfrm>
                <a:off x="8005630" y="3282100"/>
                <a:ext cx="158760" cy="104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9F703D0-98A1-4F37-81F8-597372278B1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96990" y="3273100"/>
                  <a:ext cx="1764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FF377C4-F4D7-43EC-A925-574286225611}"/>
                    </a:ext>
                  </a:extLst>
                </p14:cNvPr>
                <p14:cNvContentPartPr/>
                <p14:nvPr/>
              </p14:nvContentPartPr>
              <p14:xfrm>
                <a:off x="8422510" y="3282100"/>
                <a:ext cx="200520" cy="116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FF377C4-F4D7-43EC-A925-57428622561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13870" y="3273100"/>
                  <a:ext cx="2181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2E086A6-3A12-4ADD-8174-CB846A18449B}"/>
                    </a:ext>
                  </a:extLst>
                </p14:cNvPr>
                <p14:cNvContentPartPr/>
                <p14:nvPr/>
              </p14:nvContentPartPr>
              <p14:xfrm>
                <a:off x="8660110" y="3304060"/>
                <a:ext cx="57600" cy="91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2E086A6-3A12-4ADD-8174-CB846A18449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51110" y="3295060"/>
                  <a:ext cx="752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35806F3-D601-4B5F-8465-A24675BC2D00}"/>
                    </a:ext>
                  </a:extLst>
                </p14:cNvPr>
                <p14:cNvContentPartPr/>
                <p14:nvPr/>
              </p14:nvContentPartPr>
              <p14:xfrm>
                <a:off x="8731750" y="3298300"/>
                <a:ext cx="155520" cy="59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35806F3-D601-4B5F-8465-A24675BC2D0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22750" y="3289300"/>
                  <a:ext cx="173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7627A84-1652-4250-87F5-AEEA184261CD}"/>
                    </a:ext>
                  </a:extLst>
                </p14:cNvPr>
                <p14:cNvContentPartPr/>
                <p14:nvPr/>
              </p14:nvContentPartPr>
              <p14:xfrm>
                <a:off x="8999230" y="3246820"/>
                <a:ext cx="186840" cy="116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7627A84-1652-4250-87F5-AEEA184261C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90230" y="3237820"/>
                  <a:ext cx="2044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42EDBF2-5AE9-46D3-B0B1-CDADAF1C2281}"/>
                    </a:ext>
                  </a:extLst>
                </p14:cNvPr>
                <p14:cNvContentPartPr/>
                <p14:nvPr/>
              </p14:nvContentPartPr>
              <p14:xfrm>
                <a:off x="9126310" y="3302980"/>
                <a:ext cx="97920" cy="32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42EDBF2-5AE9-46D3-B0B1-CDADAF1C228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17310" y="3293980"/>
                  <a:ext cx="11556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A61D335-809F-455F-A83B-700C2401371E}"/>
              </a:ext>
            </a:extLst>
          </p:cNvPr>
          <p:cNvGrpSpPr/>
          <p:nvPr/>
        </p:nvGrpSpPr>
        <p:grpSpPr>
          <a:xfrm>
            <a:off x="9505030" y="3185620"/>
            <a:ext cx="514080" cy="149400"/>
            <a:chOff x="9505030" y="3185620"/>
            <a:chExt cx="514080" cy="14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AA8F43B-261A-409F-9F69-48BBB2E42E2B}"/>
                    </a:ext>
                  </a:extLst>
                </p14:cNvPr>
                <p14:cNvContentPartPr/>
                <p14:nvPr/>
              </p14:nvContentPartPr>
              <p14:xfrm>
                <a:off x="9505030" y="3241060"/>
                <a:ext cx="191880" cy="93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AA8F43B-261A-409F-9F69-48BBB2E42E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96390" y="3232060"/>
                  <a:ext cx="2095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576029E-AAE2-4098-B4B0-9343FD66ECC7}"/>
                    </a:ext>
                  </a:extLst>
                </p14:cNvPr>
                <p14:cNvContentPartPr/>
                <p14:nvPr/>
              </p14:nvContentPartPr>
              <p14:xfrm>
                <a:off x="9533110" y="3307660"/>
                <a:ext cx="117000" cy="16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576029E-AAE2-4098-B4B0-9343FD66ECC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24110" y="3299020"/>
                  <a:ext cx="134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98EB11A-5D44-421A-8B86-746D94A0CAFE}"/>
                    </a:ext>
                  </a:extLst>
                </p14:cNvPr>
                <p14:cNvContentPartPr/>
                <p14:nvPr/>
              </p14:nvContentPartPr>
              <p14:xfrm>
                <a:off x="9739030" y="3185620"/>
                <a:ext cx="280080" cy="131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98EB11A-5D44-421A-8B86-746D94A0CAF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730390" y="3176980"/>
                  <a:ext cx="29772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873F08B-3BA8-4063-8206-5D0F962888F9}"/>
              </a:ext>
            </a:extLst>
          </p:cNvPr>
          <p:cNvGrpSpPr/>
          <p:nvPr/>
        </p:nvGrpSpPr>
        <p:grpSpPr>
          <a:xfrm>
            <a:off x="10321510" y="3049180"/>
            <a:ext cx="1742040" cy="265680"/>
            <a:chOff x="10321510" y="3049180"/>
            <a:chExt cx="1742040" cy="2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D413969-C07F-4014-A47D-8E24C1E2EC8A}"/>
                    </a:ext>
                  </a:extLst>
                </p14:cNvPr>
                <p14:cNvContentPartPr/>
                <p14:nvPr/>
              </p14:nvContentPartPr>
              <p14:xfrm>
                <a:off x="10321510" y="3201820"/>
                <a:ext cx="29880" cy="113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D413969-C07F-4014-A47D-8E24C1E2EC8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312510" y="3193180"/>
                  <a:ext cx="47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E1C5F86-42D6-4DAB-9AB5-2AF6FBC0D86A}"/>
                    </a:ext>
                  </a:extLst>
                </p14:cNvPr>
                <p14:cNvContentPartPr/>
                <p14:nvPr/>
              </p14:nvContentPartPr>
              <p14:xfrm>
                <a:off x="10455070" y="3210460"/>
                <a:ext cx="289080" cy="72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E1C5F86-42D6-4DAB-9AB5-2AF6FBC0D86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446070" y="3201820"/>
                  <a:ext cx="306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A73CC88-0AC6-4251-B957-90A995D987CE}"/>
                    </a:ext>
                  </a:extLst>
                </p14:cNvPr>
                <p14:cNvContentPartPr/>
                <p14:nvPr/>
              </p14:nvContentPartPr>
              <p14:xfrm>
                <a:off x="10768630" y="3201820"/>
                <a:ext cx="193320" cy="90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A73CC88-0AC6-4251-B957-90A995D987C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759630" y="3193180"/>
                  <a:ext cx="210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9AC332F-B0FF-4CB4-B4A3-D08ABFC48D9A}"/>
                    </a:ext>
                  </a:extLst>
                </p14:cNvPr>
                <p14:cNvContentPartPr/>
                <p14:nvPr/>
              </p14:nvContentPartPr>
              <p14:xfrm>
                <a:off x="10942870" y="3193180"/>
                <a:ext cx="154440" cy="61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9AC332F-B0FF-4CB4-B4A3-D08ABFC48D9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34230" y="3184540"/>
                  <a:ext cx="1720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E0FBB67-814E-48B6-9102-34A2BBD60772}"/>
                    </a:ext>
                  </a:extLst>
                </p14:cNvPr>
                <p14:cNvContentPartPr/>
                <p14:nvPr/>
              </p14:nvContentPartPr>
              <p14:xfrm>
                <a:off x="11031430" y="3193180"/>
                <a:ext cx="360" cy="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E0FBB67-814E-48B6-9102-34A2BBD6077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22430" y="3184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227B670-710B-49F1-81A5-B98E13E8197A}"/>
                    </a:ext>
                  </a:extLst>
                </p14:cNvPr>
                <p14:cNvContentPartPr/>
                <p14:nvPr/>
              </p14:nvContentPartPr>
              <p14:xfrm>
                <a:off x="11031430" y="3175180"/>
                <a:ext cx="225000" cy="68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227B670-710B-49F1-81A5-B98E13E8197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022430" y="3166540"/>
                  <a:ext cx="2426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09E600E-475B-40F6-AE4E-008FB9F44B0D}"/>
                    </a:ext>
                  </a:extLst>
                </p14:cNvPr>
                <p14:cNvContentPartPr/>
                <p14:nvPr/>
              </p14:nvContentPartPr>
              <p14:xfrm>
                <a:off x="11279470" y="3148900"/>
                <a:ext cx="153000" cy="79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09E600E-475B-40F6-AE4E-008FB9F44B0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270470" y="3139900"/>
                  <a:ext cx="1706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5C45836-AA60-4B01-902B-7CCA500CD6ED}"/>
                    </a:ext>
                  </a:extLst>
                </p14:cNvPr>
                <p14:cNvContentPartPr/>
                <p14:nvPr/>
              </p14:nvContentPartPr>
              <p14:xfrm>
                <a:off x="11438230" y="3167620"/>
                <a:ext cx="148680" cy="65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5C45836-AA60-4B01-902B-7CCA500CD6E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429590" y="3158620"/>
                  <a:ext cx="1663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883B1BB-0A7A-4600-891B-833534749871}"/>
                    </a:ext>
                  </a:extLst>
                </p14:cNvPr>
                <p14:cNvContentPartPr/>
                <p14:nvPr/>
              </p14:nvContentPartPr>
              <p14:xfrm>
                <a:off x="11457310" y="3078700"/>
                <a:ext cx="150840" cy="77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883B1BB-0A7A-4600-891B-83353474987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448670" y="3070060"/>
                  <a:ext cx="1684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3AEB7AA-A455-472B-960D-E37CE3CF768B}"/>
                    </a:ext>
                  </a:extLst>
                </p14:cNvPr>
                <p14:cNvContentPartPr/>
                <p14:nvPr/>
              </p14:nvContentPartPr>
              <p14:xfrm>
                <a:off x="11625430" y="3079780"/>
                <a:ext cx="296280" cy="95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3AEB7AA-A455-472B-960D-E37CE3CF768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616430" y="3071140"/>
                  <a:ext cx="313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C21E6AF-4CF9-4ACD-A7B8-D472736A19E4}"/>
                    </a:ext>
                  </a:extLst>
                </p14:cNvPr>
                <p14:cNvContentPartPr/>
                <p14:nvPr/>
              </p14:nvContentPartPr>
              <p14:xfrm>
                <a:off x="11730550" y="3049180"/>
                <a:ext cx="333000" cy="52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C21E6AF-4CF9-4ACD-A7B8-D472736A19E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721910" y="3040540"/>
                  <a:ext cx="350640" cy="7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DADF4E9-7F59-466B-81B0-D45698FD8110}"/>
                  </a:ext>
                </a:extLst>
              </p14:cNvPr>
              <p14:cNvContentPartPr/>
              <p14:nvPr/>
            </p14:nvContentPartPr>
            <p14:xfrm>
              <a:off x="8708710" y="3630220"/>
              <a:ext cx="360" cy="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DADF4E9-7F59-466B-81B0-D45698FD811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00070" y="362122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EDF40941-B786-4EC1-B448-990639E5463D}"/>
              </a:ext>
            </a:extLst>
          </p:cNvPr>
          <p:cNvGrpSpPr/>
          <p:nvPr/>
        </p:nvGrpSpPr>
        <p:grpSpPr>
          <a:xfrm>
            <a:off x="7779190" y="3611140"/>
            <a:ext cx="1169280" cy="177480"/>
            <a:chOff x="7779190" y="3611140"/>
            <a:chExt cx="116928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39EA737-CD42-4E7F-ADBE-8D136E703609}"/>
                    </a:ext>
                  </a:extLst>
                </p14:cNvPr>
                <p14:cNvContentPartPr/>
                <p14:nvPr/>
              </p14:nvContentPartPr>
              <p14:xfrm>
                <a:off x="7779190" y="3630940"/>
                <a:ext cx="296280" cy="157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39EA737-CD42-4E7F-ADBE-8D136E70360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70190" y="3622300"/>
                  <a:ext cx="313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77708CE-21EA-4538-ADF7-776D8E6327E0}"/>
                    </a:ext>
                  </a:extLst>
                </p14:cNvPr>
                <p14:cNvContentPartPr/>
                <p14:nvPr/>
              </p14:nvContentPartPr>
              <p14:xfrm>
                <a:off x="8128030" y="3670180"/>
                <a:ext cx="205920" cy="102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77708CE-21EA-4538-ADF7-776D8E6327E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119390" y="3661180"/>
                  <a:ext cx="223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5B3519E-CEEB-4527-893F-EED490223654}"/>
                    </a:ext>
                  </a:extLst>
                </p14:cNvPr>
                <p14:cNvContentPartPr/>
                <p14:nvPr/>
              </p14:nvContentPartPr>
              <p14:xfrm>
                <a:off x="8187430" y="3744340"/>
                <a:ext cx="97920" cy="18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5B3519E-CEEB-4527-893F-EED49022365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78430" y="3735700"/>
                  <a:ext cx="115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9AA46AF-54DD-4770-8B03-81AD16984D27}"/>
                    </a:ext>
                  </a:extLst>
                </p14:cNvPr>
                <p14:cNvContentPartPr/>
                <p14:nvPr/>
              </p14:nvContentPartPr>
              <p14:xfrm>
                <a:off x="8428990" y="3680620"/>
                <a:ext cx="106200" cy="66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9AA46AF-54DD-4770-8B03-81AD16984D2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20350" y="3671620"/>
                  <a:ext cx="1238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BB4681F-60D8-4A6C-89E6-89492EE1635E}"/>
                    </a:ext>
                  </a:extLst>
                </p14:cNvPr>
                <p14:cNvContentPartPr/>
                <p14:nvPr/>
              </p14:nvContentPartPr>
              <p14:xfrm>
                <a:off x="8577310" y="3653980"/>
                <a:ext cx="106200" cy="87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BB4681F-60D8-4A6C-89E6-89492EE1635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568670" y="3644980"/>
                  <a:ext cx="123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064031E-49B8-4308-9F7C-D02F4508BC18}"/>
                    </a:ext>
                  </a:extLst>
                </p14:cNvPr>
                <p14:cNvContentPartPr/>
                <p14:nvPr/>
              </p14:nvContentPartPr>
              <p14:xfrm>
                <a:off x="8754430" y="3663340"/>
                <a:ext cx="194040" cy="59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064031E-49B8-4308-9F7C-D02F4508BC1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45790" y="3654700"/>
                  <a:ext cx="2116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502AB3B-D101-4DB6-AFDA-25FD1C363B70}"/>
                    </a:ext>
                  </a:extLst>
                </p14:cNvPr>
                <p14:cNvContentPartPr/>
                <p14:nvPr/>
              </p14:nvContentPartPr>
              <p14:xfrm>
                <a:off x="8765950" y="3611140"/>
                <a:ext cx="167760" cy="30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502AB3B-D101-4DB6-AFDA-25FD1C363B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757310" y="3602140"/>
                  <a:ext cx="185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ADA2C94-E6A8-4056-B004-D9A6D6137C00}"/>
                    </a:ext>
                  </a:extLst>
                </p14:cNvPr>
                <p14:cNvContentPartPr/>
                <p14:nvPr/>
              </p14:nvContentPartPr>
              <p14:xfrm>
                <a:off x="8765950" y="3641380"/>
                <a:ext cx="133920" cy="29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ADA2C94-E6A8-4056-B004-D9A6D6137C0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757310" y="3632740"/>
                  <a:ext cx="15156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A446F3A-8E13-4EA7-A74A-F71B43E7230F}"/>
              </a:ext>
            </a:extLst>
          </p:cNvPr>
          <p:cNvGrpSpPr/>
          <p:nvPr/>
        </p:nvGrpSpPr>
        <p:grpSpPr>
          <a:xfrm>
            <a:off x="7224790" y="2463820"/>
            <a:ext cx="382320" cy="263880"/>
            <a:chOff x="7224790" y="2463820"/>
            <a:chExt cx="382320" cy="26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146E673-26EF-4027-874B-FBA6F53ABF1B}"/>
                    </a:ext>
                  </a:extLst>
                </p14:cNvPr>
                <p14:cNvContentPartPr/>
                <p14:nvPr/>
              </p14:nvContentPartPr>
              <p14:xfrm>
                <a:off x="7373830" y="2463820"/>
                <a:ext cx="27000" cy="263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146E673-26EF-4027-874B-FBA6F53ABF1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364830" y="2454820"/>
                  <a:ext cx="446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32F0764-783E-4A5E-BB59-ADC387606850}"/>
                    </a:ext>
                  </a:extLst>
                </p14:cNvPr>
                <p14:cNvContentPartPr/>
                <p14:nvPr/>
              </p14:nvContentPartPr>
              <p14:xfrm>
                <a:off x="7224790" y="2594500"/>
                <a:ext cx="382320" cy="47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32F0764-783E-4A5E-BB59-ADC38760685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16150" y="2585500"/>
                  <a:ext cx="399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0080762-B517-4F8C-9D8A-98867FB4D817}"/>
                    </a:ext>
                  </a:extLst>
                </p14:cNvPr>
                <p14:cNvContentPartPr/>
                <p14:nvPr/>
              </p14:nvContentPartPr>
              <p14:xfrm>
                <a:off x="7299310" y="2549500"/>
                <a:ext cx="286560" cy="90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0080762-B517-4F8C-9D8A-98867FB4D81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290670" y="2540860"/>
                  <a:ext cx="304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22FBDAA-F700-4504-85B8-FB3EC5A5D38E}"/>
                    </a:ext>
                  </a:extLst>
                </p14:cNvPr>
                <p14:cNvContentPartPr/>
                <p14:nvPr/>
              </p14:nvContentPartPr>
              <p14:xfrm>
                <a:off x="7255030" y="2469580"/>
                <a:ext cx="335160" cy="239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22FBDAA-F700-4504-85B8-FB3EC5A5D38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46030" y="2460580"/>
                  <a:ext cx="35280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610AE5C-6187-4161-89AA-0F085BC9D296}"/>
              </a:ext>
            </a:extLst>
          </p:cNvPr>
          <p:cNvGrpSpPr/>
          <p:nvPr/>
        </p:nvGrpSpPr>
        <p:grpSpPr>
          <a:xfrm>
            <a:off x="9204790" y="3542380"/>
            <a:ext cx="619560" cy="277560"/>
            <a:chOff x="9204790" y="3542380"/>
            <a:chExt cx="619560" cy="2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4E657F7-C659-40F7-9C21-FF78638C37D2}"/>
                    </a:ext>
                  </a:extLst>
                </p14:cNvPr>
                <p14:cNvContentPartPr/>
                <p14:nvPr/>
              </p14:nvContentPartPr>
              <p14:xfrm>
                <a:off x="9402790" y="3542380"/>
                <a:ext cx="60840" cy="224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4E657F7-C659-40F7-9C21-FF78638C37D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93790" y="3533380"/>
                  <a:ext cx="78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6213D0B-1E86-4D86-968B-B0CD98B29588}"/>
                    </a:ext>
                  </a:extLst>
                </p14:cNvPr>
                <p14:cNvContentPartPr/>
                <p14:nvPr/>
              </p14:nvContentPartPr>
              <p14:xfrm>
                <a:off x="9221710" y="3660460"/>
                <a:ext cx="602640" cy="37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6213D0B-1E86-4D86-968B-B0CD98B2958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212710" y="3651820"/>
                  <a:ext cx="6202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D99CB7B-B4F7-4F97-9864-E68C5C289178}"/>
                    </a:ext>
                  </a:extLst>
                </p14:cNvPr>
                <p14:cNvContentPartPr/>
                <p14:nvPr/>
              </p14:nvContentPartPr>
              <p14:xfrm>
                <a:off x="9358510" y="3589180"/>
                <a:ext cx="378360" cy="53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D99CB7B-B4F7-4F97-9864-E68C5C28917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349870" y="3580180"/>
                  <a:ext cx="3960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46DC94F-8043-44C0-89BC-BDC4456C17D0}"/>
                    </a:ext>
                  </a:extLst>
                </p14:cNvPr>
                <p14:cNvContentPartPr/>
                <p14:nvPr/>
              </p14:nvContentPartPr>
              <p14:xfrm>
                <a:off x="9204790" y="3567940"/>
                <a:ext cx="519480" cy="252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46DC94F-8043-44C0-89BC-BDC4456C17D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195790" y="3559300"/>
                  <a:ext cx="537120" cy="269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4378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1240F-39FC-4B75-828A-56FA2D5F6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1" y="694315"/>
            <a:ext cx="6269326" cy="5762632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getSortOrder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middleName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"Patricia"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Not a Constant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suffix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"JR"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A Constant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middleName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DOES NOT COMPILE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suffix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DOES NOT COMPILE - int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'J'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DOES NOT COMPILE - char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SUNDAY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DOES NOT COMPILE - </a:t>
            </a:r>
            <a:r>
              <a:rPr lang="en-GB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GB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value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</a:t>
            </a:r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F6816-7F1E-461B-8A5B-513B3B34E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SwitchStatement</a:t>
            </a:r>
            <a:r>
              <a:rPr lang="en-GB" dirty="0"/>
              <a:t> – Exam Focus</a:t>
            </a:r>
          </a:p>
        </p:txBody>
      </p:sp>
      <p:pic>
        <p:nvPicPr>
          <p:cNvPr id="11" name="Picture 2" descr="Image result for typing icon&quot;">
            <a:extLst>
              <a:ext uri="{FF2B5EF4-FFF2-40B4-BE49-F238E27FC236}">
                <a16:creationId xmlns:a16="http://schemas.microsoft.com/office/drawing/2014/main" id="{9FC1AC18-98F4-44AB-BF05-3426A4562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085" y="609637"/>
            <a:ext cx="1003764" cy="100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6D1C19-CBBF-4A21-A6BA-1652AD240FAE}"/>
              </a:ext>
            </a:extLst>
          </p:cNvPr>
          <p:cNvSpPr txBox="1"/>
          <p:nvPr/>
        </p:nvSpPr>
        <p:spPr>
          <a:xfrm>
            <a:off x="10105960" y="1613401"/>
            <a:ext cx="156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96232"/>
                </a:solidFill>
              </a:rPr>
              <a:t>Program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3609D-3256-4F53-9C04-87D09302E211}"/>
              </a:ext>
            </a:extLst>
          </p:cNvPr>
          <p:cNvSpPr txBox="1"/>
          <p:nvPr/>
        </p:nvSpPr>
        <p:spPr>
          <a:xfrm>
            <a:off x="5373398" y="2134951"/>
            <a:ext cx="4796321" cy="181588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6600"/>
                </a:solidFill>
              </a:rPr>
              <a:t>Type in this code and then change the data types – </a:t>
            </a:r>
          </a:p>
          <a:p>
            <a:endParaRPr lang="en-GB" sz="1600" dirty="0">
              <a:solidFill>
                <a:srgbClr val="FF6600"/>
              </a:solidFill>
            </a:endParaRPr>
          </a:p>
          <a:p>
            <a:r>
              <a:rPr lang="en-GB" sz="1600" dirty="0">
                <a:solidFill>
                  <a:srgbClr val="FF6600"/>
                </a:solidFill>
              </a:rPr>
              <a:t>Make sure you understand why anything other than </a:t>
            </a:r>
            <a:r>
              <a:rPr lang="en-GB" sz="1600" u="sng" dirty="0">
                <a:solidFill>
                  <a:srgbClr val="FF6600"/>
                </a:solidFill>
              </a:rPr>
              <a:t>literal, </a:t>
            </a:r>
            <a:r>
              <a:rPr lang="en-GB" sz="1600" u="sng" dirty="0" err="1">
                <a:solidFill>
                  <a:srgbClr val="FF6600"/>
                </a:solidFill>
              </a:rPr>
              <a:t>enum</a:t>
            </a:r>
            <a:r>
              <a:rPr lang="en-GB" sz="1600" u="sng" dirty="0">
                <a:solidFill>
                  <a:srgbClr val="FF6600"/>
                </a:solidFill>
              </a:rPr>
              <a:t> constants or final constant  </a:t>
            </a:r>
            <a:r>
              <a:rPr lang="en-GB" sz="1600" dirty="0">
                <a:solidFill>
                  <a:srgbClr val="FF6600"/>
                </a:solidFill>
              </a:rPr>
              <a:t>in a </a:t>
            </a:r>
            <a:r>
              <a:rPr lang="en-GB" sz="1600" i="1" dirty="0">
                <a:solidFill>
                  <a:srgbClr val="FF6600"/>
                </a:solidFill>
              </a:rPr>
              <a:t>case statement </a:t>
            </a:r>
            <a:r>
              <a:rPr lang="en-GB" sz="1600" dirty="0">
                <a:solidFill>
                  <a:srgbClr val="FF6600"/>
                </a:solidFill>
              </a:rPr>
              <a:t>will cause an error!</a:t>
            </a:r>
          </a:p>
        </p:txBody>
      </p:sp>
    </p:spTree>
    <p:extLst>
      <p:ext uri="{BB962C8B-B14F-4D97-AF65-F5344CB8AC3E}">
        <p14:creationId xmlns:p14="http://schemas.microsoft.com/office/powerpoint/2010/main" val="250752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</p:bldLst>
  </p:timing>
</p:sld>
</file>

<file path=ppt/theme/theme1.xml><?xml version="1.0" encoding="utf-8"?>
<a:theme xmlns:a="http://schemas.openxmlformats.org/drawingml/2006/main" name="Master Template 2020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Montserrat Semi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 Template 2020 Template" id="{28965524-1804-4EF1-840F-AA659E138CEF}" vid="{E009B7AB-73D1-4D7D-AB50-637997998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B4267739F6A34CBBEFF272AFCBA4C6" ma:contentTypeVersion="14" ma:contentTypeDescription="Create a new document." ma:contentTypeScope="" ma:versionID="1c62f29c2a19f9c33c145aba03fb044a">
  <xsd:schema xmlns:xsd="http://www.w3.org/2001/XMLSchema" xmlns:xs="http://www.w3.org/2001/XMLSchema" xmlns:p="http://schemas.microsoft.com/office/2006/metadata/properties" xmlns:ns1="http://schemas.microsoft.com/sharepoint/v3" xmlns:ns2="aa5ea36b-67ca-4294-a549-731589e08b7d" xmlns:ns3="7eb2584f-1aeb-4138-9577-9f57f2c67c28" targetNamespace="http://schemas.microsoft.com/office/2006/metadata/properties" ma:root="true" ma:fieldsID="0f8428b6ffb80c3c942021764e09503c" ns1:_="" ns2:_="" ns3:_="">
    <xsd:import namespace="http://schemas.microsoft.com/sharepoint/v3"/>
    <xsd:import namespace="aa5ea36b-67ca-4294-a549-731589e08b7d"/>
    <xsd:import namespace="7eb2584f-1aeb-4138-9577-9f57f2c67c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5ea36b-67ca-4294-a549-731589e08b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2584f-1aeb-4138-9577-9f57f2c67c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71D3DD-0C1F-4877-88F8-3C218077DB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174B04-5EE1-42EA-A077-E3518B550D6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5799E51-55C1-459C-A9BD-C40FA70F1A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a5ea36b-67ca-4294-a549-731589e08b7d"/>
    <ds:schemaRef ds:uri="7eb2584f-1aeb-4138-9577-9f57f2c67c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Session 3 Operator &amp; Decision Constructs 1</Template>
  <TotalTime>1295</TotalTime>
  <Words>3845</Words>
  <Application>Microsoft Office PowerPoint</Application>
  <PresentationFormat>Widescreen</PresentationFormat>
  <Paragraphs>564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Montserrat</vt:lpstr>
      <vt:lpstr>Montserrat SemiBold</vt:lpstr>
      <vt:lpstr>Roboto light</vt:lpstr>
      <vt:lpstr>Master Template 2020 Template</vt:lpstr>
      <vt:lpstr>Operator &amp; Decision Constructs Part 2</vt:lpstr>
      <vt:lpstr>Ternary Operators</vt:lpstr>
      <vt:lpstr>Ternary Operators – Exam Focus</vt:lpstr>
      <vt:lpstr>Switch Statement </vt:lpstr>
      <vt:lpstr>Switch Statement</vt:lpstr>
      <vt:lpstr>Switch Statement</vt:lpstr>
      <vt:lpstr>Switch Statement</vt:lpstr>
      <vt:lpstr>enum in a Switch Statement (enumerations)</vt:lpstr>
      <vt:lpstr>SwitchStatement – Exam Focus</vt:lpstr>
      <vt:lpstr>While Statement</vt:lpstr>
      <vt:lpstr>While Statement</vt:lpstr>
      <vt:lpstr>While Statement</vt:lpstr>
      <vt:lpstr>While Statement</vt:lpstr>
      <vt:lpstr>Do - While Statement</vt:lpstr>
      <vt:lpstr>While &amp; Do - While - Summary</vt:lpstr>
      <vt:lpstr>Basic for Statement </vt:lpstr>
      <vt:lpstr>Basic for Statement </vt:lpstr>
      <vt:lpstr>Basic for Statement </vt:lpstr>
      <vt:lpstr>Issues - for Statement </vt:lpstr>
      <vt:lpstr>Issues - for Statement cntd. </vt:lpstr>
      <vt:lpstr>The for-each Statement. </vt:lpstr>
      <vt:lpstr>The for- each statement. </vt:lpstr>
      <vt:lpstr>The for-each Statement. </vt:lpstr>
      <vt:lpstr>The for-each Statement. </vt:lpstr>
      <vt:lpstr>The for &amp; for-each loops - implementation</vt:lpstr>
      <vt:lpstr>The for &amp; for-each loops - implementation</vt:lpstr>
      <vt:lpstr>Removing the comma from the output</vt:lpstr>
      <vt:lpstr>Iterating over an int[ ] Array</vt:lpstr>
      <vt:lpstr>Understanding Advanced Flow Control</vt:lpstr>
      <vt:lpstr>Understanding Advanced Flow Control</vt:lpstr>
      <vt:lpstr>Optional Loops</vt:lpstr>
      <vt:lpstr>The break statement. </vt:lpstr>
      <vt:lpstr>Break Statements</vt:lpstr>
      <vt:lpstr>PowerPoint Presentation</vt:lpstr>
      <vt:lpstr>The continue statement. </vt:lpstr>
      <vt:lpstr>The continue statement. </vt:lpstr>
      <vt:lpstr>The continue statement.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Beard</dc:creator>
  <cp:lastModifiedBy>Domonic Conway - Lee</cp:lastModifiedBy>
  <cp:revision>187</cp:revision>
  <dcterms:created xsi:type="dcterms:W3CDTF">2020-02-03T10:21:17Z</dcterms:created>
  <dcterms:modified xsi:type="dcterms:W3CDTF">2020-09-18T14:26:19Z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0x010100C5B4267739F6A34CBBEFF272AFCBA4C6</vt:lpwstr>
  </property>
</Properties>
</file>