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8" r:id="rId9"/>
    <p:sldId id="272" r:id="rId10"/>
    <p:sldId id="261" r:id="rId11"/>
    <p:sldId id="271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2" r:id="rId22"/>
    <p:sldId id="263" r:id="rId23"/>
    <p:sldId id="270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03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4C646A-5F8D-465D-9027-6816386EC38D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588B9D-7D4D-40C4-B44B-DEED6F048E4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5574" y="476672"/>
            <a:ext cx="751455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DESKTOP SHARING APPLICATION </a:t>
            </a: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 algn="ctr"/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RFB 	</a:t>
            </a: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PROTOCOL ON PYTHON PLATFORM</a:t>
            </a:r>
            <a:endParaRPr lang="en-US" sz="2800" b="0" cap="none" spc="0" dirty="0">
              <a:ln w="0"/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7744" y="1446232"/>
            <a:ext cx="394210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Under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</a:t>
            </a: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Mr.Bhushan</a:t>
            </a:r>
            <a:r>
              <a:rPr lang="en-I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Deshpande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Assistant Professor</a:t>
            </a:r>
            <a:endParaRPr lang="en-US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7285" y="4848224"/>
            <a:ext cx="61644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      	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Mr.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Akash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S. 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Natkar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  </a:t>
            </a:r>
            <a:r>
              <a:rPr lang="en-IN" sz="1600" b="1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(CT14057)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 	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Mr.Yugant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P. 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Kadu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       (CT14060)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 	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Ms.Nilu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Kant                      (CT14061)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	</a:t>
            </a:r>
            <a:r>
              <a:rPr lang="en-IN" sz="1600" b="1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      </a:t>
            </a:r>
            <a:r>
              <a:rPr lang="en-IN" sz="1600" b="1" dirty="0" err="1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Mr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.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Deepak Kumar Gupta   (CT14068)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	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Mr.Satish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W. </a:t>
            </a:r>
            <a:r>
              <a:rPr lang="en-IN" sz="1600" b="1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Wanjari</a:t>
            </a:r>
            <a:r>
              <a:rPr lang="en-IN" sz="16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          (CT14078</a:t>
            </a:r>
            <a:r>
              <a:rPr lang="en-IN" sz="1600" b="1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Meiryo UI" panose="020B0604030504040204" pitchFamily="34" charset="-128"/>
                <a:cs typeface="Meiryo UI" panose="020B0604030504040204" pitchFamily="34" charset="-128"/>
              </a:rPr>
              <a:t>)</a:t>
            </a:r>
            <a:endParaRPr lang="en-IN" sz="1600" b="1" dirty="0">
              <a:ln/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61895"/>
            <a:ext cx="4705350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7" descr="Screenshot (9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4178"/>
            <a:ext cx="7560840" cy="49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483" y="-171400"/>
            <a:ext cx="7467600" cy="1143000"/>
          </a:xfrm>
        </p:spPr>
        <p:txBody>
          <a:bodyPr/>
          <a:lstStyle/>
          <a:p>
            <a:r>
              <a:rPr lang="en-US" smtClean="0"/>
              <a:t>Login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(3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77848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dirty="0" smtClean="0"/>
              <a:t>Registration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58614"/>
            <a:ext cx="7467600" cy="994122"/>
          </a:xfrm>
        </p:spPr>
        <p:txBody>
          <a:bodyPr/>
          <a:lstStyle/>
          <a:p>
            <a:r>
              <a:rPr lang="en-US" b="1" dirty="0" smtClean="0"/>
              <a:t>A. Peer </a:t>
            </a:r>
            <a:r>
              <a:rPr lang="en-US" b="1" dirty="0"/>
              <a:t>to Peer </a:t>
            </a:r>
            <a:endParaRPr lang="en-IN" b="1" u="sng" dirty="0">
              <a:solidFill>
                <a:srgbClr val="7030A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87624" y="62068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6" name="Picture 5" descr="C:\Users\Akash\AppData\Local\Microsoft\Windows\INetCache\Content.Word\Screenshot (8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84076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5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Client side</a:t>
            </a:r>
            <a:endParaRPr lang="en-US" dirty="0"/>
          </a:p>
        </p:txBody>
      </p:sp>
      <p:pic>
        <p:nvPicPr>
          <p:cNvPr id="5" name="Picture 4" descr="C:\Users\Akash\AppData\Local\Microsoft\Windows\INetCache\Content.Word\cli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587971"/>
            <a:ext cx="6840760" cy="4721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83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Receiving of Image</a:t>
            </a:r>
            <a:endParaRPr lang="en-US" dirty="0"/>
          </a:p>
        </p:txBody>
      </p:sp>
      <p:pic>
        <p:nvPicPr>
          <p:cNvPr id="4" name="Picture 3" descr="Screenshot (86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6875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07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387424"/>
            <a:ext cx="7467600" cy="11430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b="1" dirty="0"/>
              <a:t>Multiple Images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0824" y="26064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5" name="Picture 4" descr="Screenshot (88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32" y="1700809"/>
            <a:ext cx="704966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64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</p:txBody>
      </p:sp>
      <p:pic>
        <p:nvPicPr>
          <p:cNvPr id="4" name="Picture 3" descr="cli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272808" cy="4442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91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467600" cy="710952"/>
          </a:xfrm>
        </p:spPr>
        <p:txBody>
          <a:bodyPr/>
          <a:lstStyle/>
          <a:p>
            <a:r>
              <a:rPr lang="en-US" b="1" dirty="0"/>
              <a:t>After Receiving Multiple Images</a:t>
            </a:r>
            <a:endParaRPr lang="en-US" dirty="0"/>
          </a:p>
        </p:txBody>
      </p:sp>
      <p:pic>
        <p:nvPicPr>
          <p:cNvPr id="4" name="Picture 3" descr="multi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34481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17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467600" cy="724942"/>
          </a:xfrm>
        </p:spPr>
        <p:txBody>
          <a:bodyPr/>
          <a:lstStyle/>
          <a:p>
            <a:r>
              <a:rPr lang="en-US" b="1" dirty="0" smtClean="0"/>
              <a:t>C. Broadcast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800" y="836712"/>
            <a:ext cx="7467600" cy="70609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5" name="Picture 4" descr="Screenshot (88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200800" cy="4683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87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Client side</a:t>
            </a:r>
          </a:p>
        </p:txBody>
      </p:sp>
      <p:pic>
        <p:nvPicPr>
          <p:cNvPr id="5" name="Picture 4" descr="Screenshot (89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056784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9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Contents</a:t>
            </a:r>
            <a:r>
              <a:rPr lang="en-IN" b="1" dirty="0">
                <a:solidFill>
                  <a:srgbClr val="FF0000"/>
                </a:solidFill>
              </a:rPr>
              <a:t>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With Image</a:t>
            </a:r>
            <a:endParaRPr lang="en-US" dirty="0"/>
          </a:p>
        </p:txBody>
      </p:sp>
      <p:pic>
        <p:nvPicPr>
          <p:cNvPr id="4" name="Picture 3" descr="broadcli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1654"/>
            <a:ext cx="7212890" cy="467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0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u="sng" dirty="0"/>
              <a:t>FUTURE SCOPE </a:t>
            </a:r>
            <a:r>
              <a:rPr lang="en-IN" b="1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Security (Encryption)</a:t>
            </a:r>
          </a:p>
          <a:p>
            <a:r>
              <a:rPr lang="en-IN" dirty="0" smtClean="0"/>
              <a:t>Voice recording</a:t>
            </a:r>
          </a:p>
          <a:p>
            <a:r>
              <a:rPr lang="en-IN" dirty="0" smtClean="0"/>
              <a:t>Video recording</a:t>
            </a:r>
          </a:p>
          <a:p>
            <a:r>
              <a:rPr lang="en-IN" dirty="0" smtClean="0"/>
              <a:t>Network Surveillance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Daniel </a:t>
            </a:r>
            <a:r>
              <a:rPr lang="en-US" dirty="0" err="1"/>
              <a:t>Zinca</a:t>
            </a:r>
            <a:r>
              <a:rPr lang="en-US" dirty="0"/>
              <a:t> (2010). “Design of a modified RFB protocol and its implementation in an ultra - thin client”, </a:t>
            </a:r>
            <a:r>
              <a:rPr lang="en-US" i="1" dirty="0"/>
              <a:t>Ninth International Symposium on Electronics and Telecommunications</a:t>
            </a:r>
            <a:r>
              <a:rPr lang="en-US" dirty="0"/>
              <a:t>, Timisoara, Romania.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Herbert </a:t>
            </a:r>
            <a:r>
              <a:rPr lang="en-US" dirty="0" err="1"/>
              <a:t>Schild</a:t>
            </a:r>
            <a:r>
              <a:rPr lang="en-US" dirty="0"/>
              <a:t> (2016). “Java – The complete reference”, </a:t>
            </a:r>
            <a:r>
              <a:rPr lang="en-US" i="1" dirty="0"/>
              <a:t>McGraw Hill Education</a:t>
            </a:r>
            <a:r>
              <a:rPr lang="en-US" dirty="0"/>
              <a:t>, Ninth Edition, ISBN-13: 978-1-25900-246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http://vncdotool.readthedocs.io/en/latest/rfbproto.html#server-to-client-messages accessed on 27/06/2017 at 8.35 p.m. </a:t>
            </a:r>
          </a:p>
        </p:txBody>
      </p:sp>
    </p:spTree>
    <p:extLst>
      <p:ext uri="{BB962C8B-B14F-4D97-AF65-F5344CB8AC3E}">
        <p14:creationId xmlns:p14="http://schemas.microsoft.com/office/powerpoint/2010/main" val="4141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260648"/>
            <a:ext cx="7467600" cy="4873752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https://www.toptal.com/java/implementing-remote-framebuffer-server-java accessed on 28/06/2017 at 8.35 p.m.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https://docs.oracle.com/javase/7/docs/api/java/awt/Robot.html accessed on 05/07/2017 at 8.00 p.m.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  http://www.realvnc.com/docs/rfbproto.pdf accessed on 10/07/2017 at 9.00 p.m.</a:t>
            </a:r>
          </a:p>
        </p:txBody>
      </p:sp>
    </p:spTree>
    <p:extLst>
      <p:ext uri="{BB962C8B-B14F-4D97-AF65-F5344CB8AC3E}">
        <p14:creationId xmlns:p14="http://schemas.microsoft.com/office/powerpoint/2010/main" val="40381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r>
              <a:rPr lang="en-US" sz="5400" b="1" dirty="0" smtClean="0">
                <a:solidFill>
                  <a:srgbClr val="92D050"/>
                </a:solidFill>
              </a:rPr>
              <a:t>THANK YOU</a:t>
            </a:r>
            <a:endParaRPr lang="en-US" sz="54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E:\Downloads\new-hd-wallpaper-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0123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u="sng" dirty="0">
                <a:solidFill>
                  <a:srgbClr val="7030A0"/>
                </a:solidFill>
              </a:rPr>
              <a:t>INTRODUCTION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sharing application allow remote access and remote collaboration of different client on single server screen.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allow to share concurrent session among various user at remote location.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RFB protocol works at the frame buffer level hence applicable for windowing systems and applications.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35699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OBJECTIVES</a:t>
            </a:r>
            <a:r>
              <a:rPr lang="en-US" b="1" dirty="0">
                <a:solidFill>
                  <a:srgbClr val="7030A0"/>
                </a:solidFill>
              </a:rPr>
              <a:t>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Governments, corporations, Anti-criminal organizations, or individuals.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employee’s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activity.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children’s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activity. </a:t>
            </a:r>
          </a:p>
          <a:p>
            <a:pPr marL="0" lv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and monitor threats, and prevent and investigate criminal activity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7030A0"/>
                </a:solidFill>
              </a:rPr>
              <a:t>Proposed </a:t>
            </a:r>
            <a:r>
              <a:rPr lang="en-IN" sz="2800" b="1" u="sng" dirty="0" smtClean="0">
                <a:solidFill>
                  <a:srgbClr val="7030A0"/>
                </a:solidFill>
              </a:rPr>
              <a:t>Approach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4" name="AutoShape 5" descr="Building a Remote Framebuffer server-side protocol powered Swing application in Java"/>
          <p:cNvSpPr>
            <a:spLocks noChangeAspect="1" noChangeArrowheads="1"/>
          </p:cNvSpPr>
          <p:nvPr/>
        </p:nvSpPr>
        <p:spPr bwMode="auto">
          <a:xfrm>
            <a:off x="467544" y="148478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6815" y="1551673"/>
            <a:ext cx="22284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System Design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2246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71521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22263" y="2089725"/>
            <a:ext cx="6537473" cy="4147587"/>
            <a:chOff x="922263" y="2089725"/>
            <a:chExt cx="6537473" cy="4147587"/>
          </a:xfrm>
        </p:grpSpPr>
        <p:pic>
          <p:nvPicPr>
            <p:cNvPr id="102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263" y="2089725"/>
              <a:ext cx="6537473" cy="4147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4211960" y="4437112"/>
              <a:ext cx="792088" cy="50405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3888" y="3856504"/>
              <a:ext cx="792088" cy="50405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263" y="3767474"/>
              <a:ext cx="724676" cy="79208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372" y="4338740"/>
              <a:ext cx="724676" cy="792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58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47667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RFB protocol 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656" y="1124744"/>
            <a:ext cx="5976664" cy="5270500"/>
            <a:chOff x="1475656" y="1124744"/>
            <a:chExt cx="5976664" cy="5270500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124744"/>
              <a:ext cx="5976664" cy="52705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691680" y="1340768"/>
              <a:ext cx="648072" cy="4320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Server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00192" y="1340768"/>
              <a:ext cx="648072" cy="4320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Client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:-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467600" cy="48737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RFB protocol sets up the Authentication between the communication channel.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Server – Client Machine using Socket Programming via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WLAN or LAN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51720" y="3933056"/>
            <a:ext cx="4248472" cy="2664296"/>
            <a:chOff x="2051720" y="3933056"/>
            <a:chExt cx="4248472" cy="2664296"/>
          </a:xfrm>
        </p:grpSpPr>
        <p:pic>
          <p:nvPicPr>
            <p:cNvPr id="9" name="Content Placeholder 4" descr="C:\Users\Dell\Pictures\Screenshots\Screenshot (81).png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933056"/>
              <a:ext cx="4248472" cy="2664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059832" y="4725144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0152" y="4653136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87824" y="6430544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46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Capture</a:t>
            </a:r>
          </a:p>
          <a:p>
            <a:pPr lvl="1"/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Module:pyscreenshot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ImageGrab.grab_to_file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('file.png')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Connection</a:t>
            </a:r>
          </a:p>
          <a:p>
            <a:pPr lvl="1"/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Module:socket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host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socket.gethostname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port = 9000</a:t>
            </a: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serversock.bind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((host, port))</a:t>
            </a:r>
          </a:p>
          <a:p>
            <a:pPr marL="36576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9000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((host , port))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5390"/>
            <a:ext cx="7920880" cy="69940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pPr lvl="1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 file</a:t>
            </a:r>
          </a:p>
          <a:p>
            <a:pPr marL="36576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file_pointer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open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file_mode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File Sharing </a:t>
            </a: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731520" lvl="2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3152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s.send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36576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data =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s.recv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(BUFFER_SIZE)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2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Hotkeys</a:t>
            </a:r>
          </a:p>
          <a:p>
            <a:pPr lvl="1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pyhook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pyhk</a:t>
            </a:r>
            <a:endParaRPr lang="en-US" u="sn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 pyqt4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97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392</TotalTime>
  <Words>274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Meiryo UI</vt:lpstr>
      <vt:lpstr>Arial</vt:lpstr>
      <vt:lpstr>Arial Black</vt:lpstr>
      <vt:lpstr>Century Schoolbook</vt:lpstr>
      <vt:lpstr>Times New Roman</vt:lpstr>
      <vt:lpstr>Wingdings</vt:lpstr>
      <vt:lpstr>Wingdings 2</vt:lpstr>
      <vt:lpstr>Oriel</vt:lpstr>
      <vt:lpstr>PowerPoint Presentation</vt:lpstr>
      <vt:lpstr>Contents :-</vt:lpstr>
      <vt:lpstr>INTRODUCTION :-</vt:lpstr>
      <vt:lpstr>OBJECTIVES :-</vt:lpstr>
      <vt:lpstr>Proposed Approach</vt:lpstr>
      <vt:lpstr>PowerPoint Presentation</vt:lpstr>
      <vt:lpstr>IMPLEMENTATION :-</vt:lpstr>
      <vt:lpstr>components</vt:lpstr>
      <vt:lpstr>PowerPoint Presentation</vt:lpstr>
      <vt:lpstr>Login form</vt:lpstr>
      <vt:lpstr>Registration form</vt:lpstr>
      <vt:lpstr>A. Peer to Peer </vt:lpstr>
      <vt:lpstr>Client side</vt:lpstr>
      <vt:lpstr>After Receiving of Image</vt:lpstr>
      <vt:lpstr>b. Multiple Images</vt:lpstr>
      <vt:lpstr>Client side</vt:lpstr>
      <vt:lpstr>After Receiving Multiple Images</vt:lpstr>
      <vt:lpstr>C. Broadcast</vt:lpstr>
      <vt:lpstr>Client side</vt:lpstr>
      <vt:lpstr>With Image</vt:lpstr>
      <vt:lpstr>FUTURE SCOPE :-</vt:lpstr>
      <vt:lpstr>references</vt:lpstr>
      <vt:lpstr>PowerPoint Presentation</vt:lpstr>
      <vt:lpstr>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</dc:creator>
  <cp:lastModifiedBy>dcool49@gmail.com</cp:lastModifiedBy>
  <cp:revision>59</cp:revision>
  <dcterms:created xsi:type="dcterms:W3CDTF">2017-07-07T06:28:08Z</dcterms:created>
  <dcterms:modified xsi:type="dcterms:W3CDTF">2018-03-23T18:54:30Z</dcterms:modified>
</cp:coreProperties>
</file>