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0f833192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0f833192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0f833192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0f833192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0f833192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0f833192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f83319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f83319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0f833192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0f833192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0f833192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0f833192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0f833192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0f833192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0f833192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0f833192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0f833192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0f833192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0f833192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0f833192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21125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de Uso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Adoção de práticas de Segurança da Informação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465619"/>
            <a:ext cx="9143999" cy="154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Perguntas?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500" y="508225"/>
            <a:ext cx="1019500" cy="1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ctrTitle"/>
          </p:nvPr>
        </p:nvSpPr>
        <p:spPr>
          <a:xfrm>
            <a:off x="621125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C. Rauh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Original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Repositórios espalhados;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Parte github, parte Nexus.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Usuários desligados continuavam com acesso a determinados recursos;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Vazamento de dados sensíveis por ataque interno;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Pods “tortos”;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Frequentemente um pod consumia mais recursos do que deveria;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Falta de health check, não garantindo a integridade dos serviços do pod.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Terceiros reportaram vulnerabilidades em aplicação;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empresa foi informada sobre gaps na segurança em mais de uma ocasião.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Infraestrutura recebia reports do Sophos sobre malware.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Era quase diário reports que usuários clicaram onde não deveriam ou abriram coisas que não eram para abrir.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500" y="508225"/>
            <a:ext cx="1019500" cy="1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Conscientizar os usuários (awareness);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Reduzir os incidentes de segurança;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Centralizar os repositórios;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Identificar e tratar vulnerabilidades nas aplicações;;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Garantir que os deploys no AKS siguam determinadas policies;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Mais controle nos acessos aos recursos do Azure.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500" y="508225"/>
            <a:ext cx="1019500" cy="1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621125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Foco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Pessoas;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Processos;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Software.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500" y="508225"/>
            <a:ext cx="1019500" cy="1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Pessoas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Capacitação/Conscientização dos usuários;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Foram ministrados seminários/palestras sobre seginfo e LGPD.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Utilização do Sophos para disparo de e-mails falsos (testar usuários);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Buscando conscientização dos usuários, avaliando links e remetentes.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Envio de e-mails esporádicos sobre Segurança;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Segurança no “dia a dia”.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 parceria com a infraestrutura, eram enviados comunicados esporádicos e falado sobre seginfo nas reuniões de resultado das áreas.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500" y="508225"/>
            <a:ext cx="1019500" cy="1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Solicitações pelos Key Users via Jira;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Toda alteração de usuário ou permissão no Nexus ou Nginx era feito medianta ticket no Jira e aprovação de tech leaders e POs.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Revisão mensal de acessos ao AZ DevOps;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Capacitação de Key users para construção de pipelines;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Foco nas melhores práticas e políticas da empresa;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Uso de CI para criação de usuários no nginx, Nexus;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Mais agilidade e </a:t>
            </a:r>
            <a:r>
              <a:rPr lang="en"/>
              <a:t>assertividade, mitigando falha de preenchimento.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Revisadas as permissões de cada usuário no Azure AD;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AZ Devops, Nexus.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500" y="508225"/>
            <a:ext cx="1019500" cy="1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Migração e reorganização dos repositórios no Nexus Repository;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Scans de vulnerabilidades usando o Burp Suite;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Full Scans quinzenais;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“Stress” em determinadas APIs.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Uso do trivy para scanear das imagens de container;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Manter libs atualizadas;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Migrar para distroless.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Adoção do Kyverno para garantir uso de policy;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Recursos de cluster (CPU, Mem);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Uso de tags;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Garantir uso de probes de health check.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Revisão das pipelines de CI/CD;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Migração de secrets/pass para o AZ Key Vault.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500" y="508225"/>
            <a:ext cx="1019500" cy="1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Usuários mais “cascudos”;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Raras incidência de cliques nos e-mails fake.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Produtos mais seguros;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Bibliotecas atualizadas, usando usuário padrão e com menos vulnerabilidades.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Maior rastreabilidade dos acessos;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Zero vazamentos de dados;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Mais próximos dos times de infraestrutura e desenvolvimento;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Redução de custos!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Usuários mais conscientes e ambientes mais seguros </a:t>
            </a:r>
            <a:r>
              <a:rPr lang="en"/>
              <a:t>diminuíram</a:t>
            </a:r>
            <a:r>
              <a:rPr lang="en"/>
              <a:t> os incidentes de segurança;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Imagens mais organizadas (tags) e otimizadas (recursos de cluster, probes) gastando menos.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500" y="508225"/>
            <a:ext cx="1019500" cy="1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