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{1A0A14D4-ADBE-43D7-88D1-B7580218AB65}TFb05bf529-a1dc-42d5-b9d6-8a1e9569dd9caf6e7d0f_win32-c3c9796a48f5</Template>
  <TotalTime>1</TotalTime>
  <Words>420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Basic presentation</vt:lpstr>
      <vt:lpstr>Agenda 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Cormican, Dylan</dc:creator>
  <cp:lastModifiedBy>Cormican, Dylan</cp:lastModifiedBy>
  <cp:revision>1</cp:revision>
  <dcterms:created xsi:type="dcterms:W3CDTF">2025-07-02T23:13:24Z</dcterms:created>
  <dcterms:modified xsi:type="dcterms:W3CDTF">2025-07-02T23:14:29Z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