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8"/>
  </p:notesMasterIdLst>
  <p:handoutMasterIdLst>
    <p:handoutMasterId r:id="rId19"/>
  </p:handoutMasterIdLst>
  <p:sldIdLst>
    <p:sldId id="289" r:id="rId5"/>
    <p:sldId id="288" r:id="rId6"/>
    <p:sldId id="276" r:id="rId7"/>
    <p:sldId id="283" r:id="rId8"/>
    <p:sldId id="261" r:id="rId9"/>
    <p:sldId id="257" r:id="rId10"/>
    <p:sldId id="264" r:id="rId11"/>
    <p:sldId id="265" r:id="rId12"/>
    <p:sldId id="263" r:id="rId13"/>
    <p:sldId id="268" r:id="rId14"/>
    <p:sldId id="266" r:id="rId15"/>
    <p:sldId id="267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8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3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80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>
            <a:extLst>
              <a:ext uri="{FF2B5EF4-FFF2-40B4-BE49-F238E27FC236}">
                <a16:creationId xmlns:a16="http://schemas.microsoft.com/office/drawing/2014/main" id="{C4293765-78A6-5206-26C2-E8817B283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470792" cy="6858000"/>
          </a:xfrm>
          <a:custGeom>
            <a:avLst/>
            <a:gdLst>
              <a:gd name="connsiteX0" fmla="*/ 0 w 7470792"/>
              <a:gd name="connsiteY0" fmla="*/ 0 h 6858000"/>
              <a:gd name="connsiteX1" fmla="*/ 7470792 w 7470792"/>
              <a:gd name="connsiteY1" fmla="*/ 0 h 6858000"/>
              <a:gd name="connsiteX2" fmla="*/ 5633197 w 7470792"/>
              <a:gd name="connsiteY2" fmla="*/ 6858000 h 6858000"/>
              <a:gd name="connsiteX3" fmla="*/ 0 w 74707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792" h="6858000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noFill/>
              </a:ln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E351F-7451-86A3-5271-0D00B9EFA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860223-A40E-30ED-6832-0825A930B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07E-F17B-783E-D454-DFC62D09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B12211-7E94-9534-6F2D-2AFD2EBE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580245-E985-EC3F-9385-D0F517F0C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A82A3-E3DF-978F-4BD7-10E0F1075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DC40AE-D1CB-7535-22E2-E6D910FB8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85800"/>
            <a:ext cx="9144000" cy="3136738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78800"/>
            <a:ext cx="9144000" cy="19659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35595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45A11E-9896-BD8B-8CC6-A79C124D8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86022B-53D6-6CE0-2093-873FC64A5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D4BD8F-684C-A145-3376-9E69B0E5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7C1DA9-2A25-EE21-085B-8857DC1AD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236BB3-E567-A8A9-5EC2-BCEF79CFC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A87C9F-C765-C63C-951E-70721DDA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425665-0C9C-3899-9DB9-ED05D91E2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33040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137059"/>
            <a:ext cx="2816352" cy="398624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09014" y="2137059"/>
            <a:ext cx="7059592" cy="398624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dirty="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2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9C8ABD-000F-7A94-A7B0-9589F4FEF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C3A554-E5A9-B3CB-913D-45DBFBA79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A8DF3-F55A-2494-C55D-8FB94BBC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9DC86E-6F8A-B036-5CB2-AA8A79837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E0C03-C633-9356-4E28-678BAB7A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C8A4F7-6C4C-719B-298F-3B81223D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7E5D8B-D6BC-19AE-C0C9-249A5561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A6C5266-7ECA-B150-2C0F-8670F43AC82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1987669"/>
            <a:ext cx="6974711" cy="429767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800"/>
            </a:lvl2pPr>
            <a:lvl3pPr>
              <a:spcBef>
                <a:spcPts val="1000"/>
              </a:spcBef>
              <a:spcAft>
                <a:spcPts val="500"/>
              </a:spcAft>
              <a:defRPr sz="1800"/>
            </a:lvl3pPr>
            <a:lvl4pPr>
              <a:spcBef>
                <a:spcPts val="1000"/>
              </a:spcBef>
              <a:spcAft>
                <a:spcPts val="500"/>
              </a:spcAft>
              <a:defRPr sz="1800"/>
            </a:lvl4pPr>
            <a:lvl5pPr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17085" y="1987670"/>
            <a:ext cx="343671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899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588714-FE55-FCEF-78C2-2A4D11ECD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F6BF02-4CD8-261B-BE58-05677EB9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AF1F17-7A1F-BCA2-15C0-417928B4E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0ADE0B-D150-E72B-EE9A-E5EFDBC6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BCDD5A-A3C4-DF4F-74AD-CAF0F465B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30AE4-C878-DFAB-EDA5-36B97176D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1487B2-0348-2FFC-03FB-6508B6FD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125262"/>
            <a:ext cx="10515600" cy="3675944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4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DYNAMIC DELIVERY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F01CF5D3-D3B1-1944-CFDF-D8EE11DE42A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132532233"/>
              </p:ext>
            </p:extLst>
          </p:nvPr>
        </p:nvGraphicFramePr>
        <p:xfrm>
          <a:off x="4108450" y="2136775"/>
          <a:ext cx="7059592" cy="387202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648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764898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764898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764898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52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82969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82969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2969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82969"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32813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Consistent rehearsal</a:t>
            </a:r>
          </a:p>
          <a:p>
            <a:pPr lvl="1"/>
            <a:r>
              <a:rPr lang="en-US"/>
              <a:t>Strengthen your familiarity</a:t>
            </a:r>
          </a:p>
          <a:p>
            <a:r>
              <a:rPr lang="en-US"/>
              <a:t>Refine delivery style</a:t>
            </a:r>
          </a:p>
          <a:p>
            <a:pPr lvl="1"/>
            <a:r>
              <a:rPr lang="en-US"/>
              <a:t>Pacing, tone, and emphasis</a:t>
            </a:r>
          </a:p>
          <a:p>
            <a:r>
              <a:rPr lang="en-US"/>
              <a:t>Timing and transitions</a:t>
            </a:r>
          </a:p>
          <a:p>
            <a:pPr lvl="1"/>
            <a:r>
              <a:rPr lang="en-US"/>
              <a:t>Aim for seamless, professional delivery</a:t>
            </a:r>
          </a:p>
          <a:p>
            <a:r>
              <a:rPr lang="en-US"/>
              <a:t>Practice audience</a:t>
            </a:r>
          </a:p>
          <a:p>
            <a:pPr lvl="1"/>
            <a:r>
              <a:rPr lang="en-US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/>
              <a:t>Seek feedback</a:t>
            </a:r>
          </a:p>
          <a:p>
            <a:r>
              <a:rPr lang="en-US"/>
              <a:t>Reflect on performance</a:t>
            </a:r>
          </a:p>
          <a:p>
            <a:r>
              <a:rPr lang="en-US"/>
              <a:t>Explore new techniques</a:t>
            </a:r>
          </a:p>
          <a:p>
            <a:r>
              <a:rPr lang="en-US"/>
              <a:t>Set personal goals</a:t>
            </a:r>
          </a:p>
          <a:p>
            <a:r>
              <a:rPr lang="en-US"/>
              <a:t>Iterate and adapt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19" name="Table Placeholder 3">
            <a:extLst>
              <a:ext uri="{FF2B5EF4-FFF2-40B4-BE49-F238E27FC236}">
                <a16:creationId xmlns:a16="http://schemas.microsoft.com/office/drawing/2014/main" id="{998759BF-36E2-2AC0-C9B8-88C6BF075154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98846581"/>
              </p:ext>
            </p:extLst>
          </p:nvPr>
        </p:nvGraphicFramePr>
        <p:xfrm>
          <a:off x="838200" y="2125663"/>
          <a:ext cx="10515600" cy="3627358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894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894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894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15787"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8946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15787"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17" name="Picture Placeholder 16" descr="A city with tall buildings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 anchor="t"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9100BC91-12A3-DE75-3F38-9C17D39DC5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ENGAGING THE AUDIENCE</a:t>
            </a:r>
            <a:endParaRPr lang="en-US" dirty="0"/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/>
              <a:t>SELECTING VISUAL AIDS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/>
              <a:t>Know your material in advance</a:t>
            </a:r>
          </a:p>
          <a:p>
            <a:r>
              <a:rPr lang="en-US"/>
              <a:t>Anticipate common questions</a:t>
            </a:r>
          </a:p>
          <a:p>
            <a:r>
              <a:rPr lang="en-US"/>
              <a:t>Rehearse your responses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/>
              <a:t>Stay calm</a:t>
            </a:r>
          </a:p>
          <a:p>
            <a:pPr lvl="1"/>
            <a:r>
              <a:rPr lang="en-US"/>
              <a:t>Actively listen</a:t>
            </a:r>
          </a:p>
          <a:p>
            <a:pPr lvl="1"/>
            <a:r>
              <a:rPr lang="en-US"/>
              <a:t>Pause and reflect</a:t>
            </a:r>
          </a:p>
          <a:p>
            <a:pPr lvl="1"/>
            <a:r>
              <a:rPr lang="en-US"/>
              <a:t>Maintain eye contact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Your ability to communicate effectively </a:t>
            </a:r>
            <a:br>
              <a:rPr lang="en-US" dirty="0"/>
            </a:br>
            <a:r>
              <a:rPr lang="en-US" dirty="0"/>
              <a:t>will leave a lasting impact on your </a:t>
            </a:r>
            <a:br>
              <a:rPr lang="en-US" dirty="0"/>
            </a:br>
            <a:r>
              <a:rPr lang="en-US" dirty="0"/>
              <a:t>audience</a:t>
            </a:r>
          </a:p>
          <a:p>
            <a:r>
              <a:rPr lang="en-US" dirty="0"/>
              <a:t>Effectively communicating involves not </a:t>
            </a:r>
            <a:br>
              <a:rPr lang="en-US" dirty="0"/>
            </a:br>
            <a:r>
              <a:rPr lang="en-US" dirty="0"/>
              <a:t>only delivering a message but also </a:t>
            </a:r>
            <a:br>
              <a:rPr lang="en-US" dirty="0"/>
            </a:br>
            <a:r>
              <a:rPr lang="en-US" dirty="0"/>
              <a:t>resonating with the experiences, values, </a:t>
            </a:r>
            <a:br>
              <a:rPr lang="en-US" dirty="0"/>
            </a:br>
            <a:r>
              <a:rPr lang="en-US" dirty="0"/>
              <a:t>and emotions of those listening </a:t>
            </a:r>
          </a:p>
        </p:txBody>
      </p:sp>
      <p:pic>
        <p:nvPicPr>
          <p:cNvPr id="20" name="Picture Placeholder 19" descr="City lights at night">
            <a:extLst>
              <a:ext uri="{FF2B5EF4-FFF2-40B4-BE49-F238E27FC236}">
                <a16:creationId xmlns:a16="http://schemas.microsoft.com/office/drawing/2014/main" id="{E5D7764F-CE06-1A00-3555-ACAE6ACDFE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{8973D89C-75CA-496A-BD67-5DD464D1E550}TF020710ce-b2a3-4743-8ec4-0abcd2574951ef9f6aa4_win32-415a623b9e9a</Template>
  <TotalTime>0</TotalTime>
  <Words>428</Words>
  <Application>Microsoft Office PowerPoint</Application>
  <PresentationFormat>Widescreen</PresentationFormat>
  <Paragraphs>123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Univers Condensed Light</vt:lpstr>
      <vt:lpstr>Walbaum Display Light</vt:lpstr>
      <vt:lpstr>AngleLinesVTI</vt:lpstr>
      <vt:lpstr>BASIC  PRESENTATION</vt:lpstr>
      <vt:lpstr>AGENDA</vt:lpstr>
      <vt:lpstr>THE 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Cormican, Dylan</dc:creator>
  <cp:lastModifiedBy>Cormican, Dylan</cp:lastModifiedBy>
  <cp:revision>1</cp:revision>
  <dcterms:created xsi:type="dcterms:W3CDTF">2025-07-02T23:17:13Z</dcterms:created>
  <dcterms:modified xsi:type="dcterms:W3CDTF">2025-07-02T23:17:33Z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