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334" r:id="rId5"/>
    <p:sldId id="316" r:id="rId6"/>
    <p:sldId id="337" r:id="rId7"/>
    <p:sldId id="343" r:id="rId8"/>
    <p:sldId id="342" r:id="rId9"/>
    <p:sldId id="336" r:id="rId10"/>
    <p:sldId id="324" r:id="rId11"/>
    <p:sldId id="346" r:id="rId12"/>
    <p:sldId id="328" r:id="rId13"/>
    <p:sldId id="345" r:id="rId14"/>
    <p:sldId id="331" r:id="rId15"/>
    <p:sldId id="347" r:id="rId16"/>
    <p:sldId id="3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30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59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/>
              <a:t>Galaxy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B8245B-90F5-42D5-BB2F-B23140DB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262961-9495-E252-E690-1E733A8C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6AF13B15-615A-B282-84CE-BCE3A52AFAF2}"/>
              </a:ext>
            </a:extLst>
          </p:cNvPr>
          <p:cNvGraphicFramePr>
            <a:graphicFrameLocks noGrp="1"/>
          </p:cNvGraphicFramePr>
          <p:nvPr>
            <p:ph idx="21"/>
            <p:extLst>
              <p:ext uri="{D42A27DB-BD31-4B8C-83A1-F6EECF244321}">
                <p14:modId xmlns:p14="http://schemas.microsoft.com/office/powerpoint/2010/main" val="540832049"/>
              </p:ext>
            </p:extLst>
          </p:nvPr>
        </p:nvGraphicFramePr>
        <p:xfrm>
          <a:off x="1279525" y="3017838"/>
          <a:ext cx="10374792" cy="338613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936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771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58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16BFA7C-979F-1D5E-79D4-DEEC56EB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685800"/>
            <a:ext cx="4937760" cy="402336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E42FE3-72C0-8885-D01D-FC08E0DEC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04755" y="685800"/>
            <a:ext cx="4937760" cy="4023360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923D-C618-15EF-E1D7-7C1B0DBB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anchor="b" anchorCtr="0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8B2437E8-72AB-C7C2-6EC7-E8366A2C8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316456"/>
              </p:ext>
            </p:extLst>
          </p:nvPr>
        </p:nvGraphicFramePr>
        <p:xfrm>
          <a:off x="1279525" y="2103438"/>
          <a:ext cx="10387544" cy="404029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96886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8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8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35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Topic one</a:t>
            </a:r>
          </a:p>
          <a:p>
            <a:r>
              <a:rPr lang="en-US" dirty="0"/>
              <a:t>	Topic two</a:t>
            </a:r>
          </a:p>
          <a:p>
            <a:r>
              <a:rPr lang="en-US" dirty="0"/>
              <a:t>Topic three</a:t>
            </a:r>
          </a:p>
          <a:p>
            <a:r>
              <a:rPr lang="en-US" dirty="0"/>
              <a:t>Topic four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7" name="Picture Placeholder 8" descr="Mountains at sunset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9D03-6CF8-D31E-2E06-88AEBCEF7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4846320" cy="4040574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402" y="2327441"/>
            <a:ext cx="4846320" cy="4040574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8FD192-492A-A40D-E86A-BABC77587C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2FCA4D-7EEE-9E3D-F691-FEFB5FB337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1472EB4E-1296-AC66-19FA-B01BB8D8A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2444" r="22444"/>
          <a:stretch/>
        </p:blipFill>
        <p:spPr>
          <a:xfrm>
            <a:off x="6695553" y="301752"/>
            <a:ext cx="5221224" cy="6263640"/>
          </a:xfrm>
        </p:spPr>
      </p:pic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{22940145-4C5A-4A0D-8DB9-FF5FD6F9438F}TF54b766f8-63ee-43b7-9d15-113a5f305028ef21f1e0_win32-c09799a851b0</Template>
  <TotalTime>0</TotalTime>
  <Words>418</Words>
  <Application>Microsoft Office PowerPoint</Application>
  <PresentationFormat>Widescreen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Univers</vt:lpstr>
      <vt:lpstr>GradientVTI</vt:lpstr>
      <vt:lpstr>Galaxy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Cormican, Dylan</dc:creator>
  <cp:lastModifiedBy>Cormican, Dylan</cp:lastModifiedBy>
  <cp:revision>1</cp:revision>
  <dcterms:created xsi:type="dcterms:W3CDTF">2025-07-02T23:15:38Z</dcterms:created>
  <dcterms:modified xsi:type="dcterms:W3CDTF">2025-07-02T23:15:58Z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