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2" r:id="rId5"/>
    <p:sldId id="359" r:id="rId6"/>
    <p:sldId id="373" r:id="rId7"/>
    <p:sldId id="374" r:id="rId8"/>
    <p:sldId id="375" r:id="rId9"/>
    <p:sldId id="365" r:id="rId10"/>
    <p:sldId id="376" r:id="rId11"/>
    <p:sldId id="377" r:id="rId12"/>
    <p:sldId id="378" r:id="rId13"/>
    <p:sldId id="379" r:id="rId14"/>
    <p:sldId id="380" r:id="rId15"/>
    <p:sldId id="381" r:id="rId16"/>
    <p:sldId id="3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83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BASIC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366282485"/>
              </p:ext>
            </p:extLst>
          </p:nvPr>
        </p:nvGraphicFramePr>
        <p:xfrm>
          <a:off x="5067300" y="404813"/>
          <a:ext cx="6705602" cy="604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METRIC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MEASUREMENT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TARGET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ACTUAL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50753078"/>
              </p:ext>
            </p:extLst>
          </p:nvPr>
        </p:nvGraphicFramePr>
        <p:xfrm>
          <a:off x="835025" y="2560638"/>
          <a:ext cx="10515601" cy="34771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206-555-0146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The Power of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/>
              <a:t>Overcoming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Nervousness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SELECTING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SPEAKING IMPACT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{9982179D-CF0C-4009-865E-963EC47E2E8F}TFe8699e8e-689b-4d7e-abcf-e888fd749829db3118dc_win32-d573b439b56f</Template>
  <TotalTime>0</TotalTime>
  <Words>430</Words>
  <Application>Microsoft Office PowerPoint</Application>
  <PresentationFormat>Widescreen</PresentationFormat>
  <Paragraphs>133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</vt:lpstr>
      <vt:lpstr>Biome</vt:lpstr>
      <vt:lpstr>Calibri</vt:lpstr>
      <vt:lpstr>Custom</vt:lpstr>
      <vt:lpstr>BASIC</vt:lpstr>
      <vt:lpstr>Agenda</vt:lpstr>
      <vt:lpstr>The Power of</vt:lpstr>
      <vt:lpstr>Overcoming 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Cormican, Dylan</dc:creator>
  <cp:lastModifiedBy>Cormican, Dylan</cp:lastModifiedBy>
  <cp:revision>1</cp:revision>
  <dcterms:created xsi:type="dcterms:W3CDTF">2025-07-02T23:17:39Z</dcterms:created>
  <dcterms:modified xsi:type="dcterms:W3CDTF">2025-07-02T23:18:01Z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