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45C07-1AD2-46D2-AE99-AAF061F366FE}" v="1" dt="2021-10-31T19:01:4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Szydziak" userId="7c48516d71d9af21" providerId="LiveId" clId="{95745C07-1AD2-46D2-AE99-AAF061F366FE}"/>
    <pc:docChg chg="undo custSel modSld sldOrd modNotesMaster">
      <pc:chgData name="Lisa Szydziak" userId="7c48516d71d9af21" providerId="LiveId" clId="{95745C07-1AD2-46D2-AE99-AAF061F366FE}" dt="2021-10-31T19:08:13.790" v="875" actId="6549"/>
      <pc:docMkLst>
        <pc:docMk/>
      </pc:docMkLst>
      <pc:sldChg chg="modSp mod">
        <pc:chgData name="Lisa Szydziak" userId="7c48516d71d9af21" providerId="LiveId" clId="{95745C07-1AD2-46D2-AE99-AAF061F366FE}" dt="2021-10-31T18:12:26.096" v="473" actId="20577"/>
        <pc:sldMkLst>
          <pc:docMk/>
          <pc:sldMk cId="714339870" sldId="258"/>
        </pc:sldMkLst>
        <pc:spChg chg="mod">
          <ac:chgData name="Lisa Szydziak" userId="7c48516d71d9af21" providerId="LiveId" clId="{95745C07-1AD2-46D2-AE99-AAF061F366FE}" dt="2021-10-31T18:12:26.096" v="473" actId="20577"/>
          <ac:spMkLst>
            <pc:docMk/>
            <pc:sldMk cId="714339870" sldId="258"/>
            <ac:spMk id="3" creationId="{B4F5FA1F-33E0-4DAC-B96E-140C88DAF4D6}"/>
          </ac:spMkLst>
        </pc:spChg>
      </pc:sldChg>
      <pc:sldChg chg="modSp mod">
        <pc:chgData name="Lisa Szydziak" userId="7c48516d71d9af21" providerId="LiveId" clId="{95745C07-1AD2-46D2-AE99-AAF061F366FE}" dt="2021-10-31T19:08:13.790" v="875" actId="6549"/>
        <pc:sldMkLst>
          <pc:docMk/>
          <pc:sldMk cId="2181608416" sldId="259"/>
        </pc:sldMkLst>
        <pc:spChg chg="mod">
          <ac:chgData name="Lisa Szydziak" userId="7c48516d71d9af21" providerId="LiveId" clId="{95745C07-1AD2-46D2-AE99-AAF061F366FE}" dt="2021-10-31T19:08:13.790" v="875" actId="6549"/>
          <ac:spMkLst>
            <pc:docMk/>
            <pc:sldMk cId="2181608416" sldId="259"/>
            <ac:spMk id="3" creationId="{FC908069-B6AF-4D29-B41F-0112A5550FBF}"/>
          </ac:spMkLst>
        </pc:spChg>
      </pc:sldChg>
      <pc:sldChg chg="modSp mod">
        <pc:chgData name="Lisa Szydziak" userId="7c48516d71d9af21" providerId="LiveId" clId="{95745C07-1AD2-46D2-AE99-AAF061F366FE}" dt="2021-10-31T17:56:21.390" v="145" actId="1076"/>
        <pc:sldMkLst>
          <pc:docMk/>
          <pc:sldMk cId="3997387418" sldId="260"/>
        </pc:sldMkLst>
        <pc:spChg chg="mod">
          <ac:chgData name="Lisa Szydziak" userId="7c48516d71d9af21" providerId="LiveId" clId="{95745C07-1AD2-46D2-AE99-AAF061F366FE}" dt="2021-10-31T17:56:21.390" v="145" actId="1076"/>
          <ac:spMkLst>
            <pc:docMk/>
            <pc:sldMk cId="3997387418" sldId="260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7:56:16.835" v="144" actId="1076"/>
          <ac:spMkLst>
            <pc:docMk/>
            <pc:sldMk cId="3997387418" sldId="260"/>
            <ac:spMk id="3" creationId="{22606018-D98D-4209-B6F7-322CCD41F120}"/>
          </ac:spMkLst>
        </pc:spChg>
      </pc:sldChg>
      <pc:sldChg chg="delSp modSp mod ord">
        <pc:chgData name="Lisa Szydziak" userId="7c48516d71d9af21" providerId="LiveId" clId="{95745C07-1AD2-46D2-AE99-AAF061F366FE}" dt="2021-10-31T17:54:43.536" v="143" actId="14"/>
        <pc:sldMkLst>
          <pc:docMk/>
          <pc:sldMk cId="1970866610" sldId="261"/>
        </pc:sldMkLst>
        <pc:spChg chg="mod">
          <ac:chgData name="Lisa Szydziak" userId="7c48516d71d9af21" providerId="LiveId" clId="{95745C07-1AD2-46D2-AE99-AAF061F366FE}" dt="2021-10-31T17:54:43.536" v="143" actId="14"/>
          <ac:spMkLst>
            <pc:docMk/>
            <pc:sldMk cId="1970866610" sldId="261"/>
            <ac:spMk id="3" creationId="{22606018-D98D-4209-B6F7-322CCD41F120}"/>
          </ac:spMkLst>
        </pc:spChg>
        <pc:picChg chg="del">
          <ac:chgData name="Lisa Szydziak" userId="7c48516d71d9af21" providerId="LiveId" clId="{95745C07-1AD2-46D2-AE99-AAF061F366FE}" dt="2021-10-31T17:32:58.718" v="0" actId="478"/>
          <ac:picMkLst>
            <pc:docMk/>
            <pc:sldMk cId="1970866610" sldId="261"/>
            <ac:picMk id="4" creationId="{9426B91A-6769-4BA1-A8E6-7B62CF18E05D}"/>
          </ac:picMkLst>
        </pc:picChg>
      </pc:sldChg>
      <pc:sldChg chg="addSp delSp modSp mod">
        <pc:chgData name="Lisa Szydziak" userId="7c48516d71d9af21" providerId="LiveId" clId="{95745C07-1AD2-46D2-AE99-AAF061F366FE}" dt="2021-10-31T18:22:12.386" v="637" actId="6549"/>
        <pc:sldMkLst>
          <pc:docMk/>
          <pc:sldMk cId="1806888502" sldId="262"/>
        </pc:sldMkLst>
        <pc:spChg chg="mod">
          <ac:chgData name="Lisa Szydziak" userId="7c48516d71d9af21" providerId="LiveId" clId="{95745C07-1AD2-46D2-AE99-AAF061F366FE}" dt="2021-10-31T17:46:00.586" v="75" actId="20577"/>
          <ac:spMkLst>
            <pc:docMk/>
            <pc:sldMk cId="1806888502" sldId="262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09:19.450" v="358" actId="1076"/>
          <ac:spMkLst>
            <pc:docMk/>
            <pc:sldMk cId="1806888502" sldId="262"/>
            <ac:spMk id="3" creationId="{22606018-D98D-4209-B6F7-322CCD41F120}"/>
          </ac:spMkLst>
        </pc:spChg>
        <pc:spChg chg="add del">
          <ac:chgData name="Lisa Szydziak" userId="7c48516d71d9af21" providerId="LiveId" clId="{95745C07-1AD2-46D2-AE99-AAF061F366FE}" dt="2021-10-31T17:36:03.733" v="56" actId="11529"/>
          <ac:spMkLst>
            <pc:docMk/>
            <pc:sldMk cId="1806888502" sldId="262"/>
            <ac:spMk id="13" creationId="{4E1C2D61-C2D9-4CED-9C58-6B2CD9169382}"/>
          </ac:spMkLst>
        </pc:spChg>
        <pc:spChg chg="add mod">
          <ac:chgData name="Lisa Szydziak" userId="7c48516d71d9af21" providerId="LiveId" clId="{95745C07-1AD2-46D2-AE99-AAF061F366FE}" dt="2021-10-31T17:36:16.723" v="60" actId="1038"/>
          <ac:spMkLst>
            <pc:docMk/>
            <pc:sldMk cId="1806888502" sldId="262"/>
            <ac:spMk id="14" creationId="{69397B41-F63A-462F-8B7A-CF4E182E213C}"/>
          </ac:spMkLst>
        </pc:spChg>
        <pc:spChg chg="add mod">
          <ac:chgData name="Lisa Szydziak" userId="7c48516d71d9af21" providerId="LiveId" clId="{95745C07-1AD2-46D2-AE99-AAF061F366FE}" dt="2021-10-31T17:36:32.667" v="64" actId="207"/>
          <ac:spMkLst>
            <pc:docMk/>
            <pc:sldMk cId="1806888502" sldId="262"/>
            <ac:spMk id="15" creationId="{C0954760-A2BC-40EA-89EC-5394195AF6C6}"/>
          </ac:spMkLst>
        </pc:spChg>
        <pc:spChg chg="add mod">
          <ac:chgData name="Lisa Szydziak" userId="7c48516d71d9af21" providerId="LiveId" clId="{95745C07-1AD2-46D2-AE99-AAF061F366FE}" dt="2021-10-31T17:47:12.053" v="113" actId="1076"/>
          <ac:spMkLst>
            <pc:docMk/>
            <pc:sldMk cId="1806888502" sldId="262"/>
            <ac:spMk id="20" creationId="{09CDB558-5DA3-487D-9BBB-48D952B285F7}"/>
          </ac:spMkLst>
        </pc:spChg>
        <pc:spChg chg="add mod">
          <ac:chgData name="Lisa Szydziak" userId="7c48516d71d9af21" providerId="LiveId" clId="{95745C07-1AD2-46D2-AE99-AAF061F366FE}" dt="2021-10-31T18:22:12.386" v="637" actId="6549"/>
          <ac:spMkLst>
            <pc:docMk/>
            <pc:sldMk cId="1806888502" sldId="262"/>
            <ac:spMk id="21" creationId="{EEC3DFF1-EF4F-4CE3-84B7-F331CF4F7FCF}"/>
          </ac:spMkLst>
        </pc:spChg>
        <pc:picChg chg="mod">
          <ac:chgData name="Lisa Szydziak" userId="7c48516d71d9af21" providerId="LiveId" clId="{95745C07-1AD2-46D2-AE99-AAF061F366FE}" dt="2021-10-31T17:38:43.649" v="66" actId="1076"/>
          <ac:picMkLst>
            <pc:docMk/>
            <pc:sldMk cId="1806888502" sldId="262"/>
            <ac:picMk id="7" creationId="{3ED5C6EB-3CE8-49DF-AF24-4849D7885935}"/>
          </ac:picMkLst>
        </pc:picChg>
        <pc:inkChg chg="add">
          <ac:chgData name="Lisa Szydziak" userId="7c48516d71d9af21" providerId="LiveId" clId="{95745C07-1AD2-46D2-AE99-AAF061F366FE}" dt="2021-10-31T17:34:39.349" v="41" actId="9405"/>
          <ac:inkMkLst>
            <pc:docMk/>
            <pc:sldMk cId="1806888502" sldId="262"/>
            <ac:inkMk id="4" creationId="{73B42D04-2503-4762-BB8C-F0B58A97E138}"/>
          </ac:inkMkLst>
        </pc:inkChg>
        <pc:inkChg chg="add">
          <ac:chgData name="Lisa Szydziak" userId="7c48516d71d9af21" providerId="LiveId" clId="{95745C07-1AD2-46D2-AE99-AAF061F366FE}" dt="2021-10-31T17:34:46.823" v="42" actId="9405"/>
          <ac:inkMkLst>
            <pc:docMk/>
            <pc:sldMk cId="1806888502" sldId="262"/>
            <ac:inkMk id="5" creationId="{6849A15F-DC45-4939-B05E-62BA8F58684C}"/>
          </ac:inkMkLst>
        </pc:inkChg>
        <pc:inkChg chg="add del">
          <ac:chgData name="Lisa Szydziak" userId="7c48516d71d9af21" providerId="LiveId" clId="{95745C07-1AD2-46D2-AE99-AAF061F366FE}" dt="2021-10-31T17:36:05.236" v="58" actId="9405"/>
          <ac:inkMkLst>
            <pc:docMk/>
            <pc:sldMk cId="1806888502" sldId="262"/>
            <ac:inkMk id="6" creationId="{8607995D-A0BA-4B92-9863-604137AFECB1}"/>
          </ac:inkMkLst>
        </pc:inkChg>
        <pc:inkChg chg="add del">
          <ac:chgData name="Lisa Szydziak" userId="7c48516d71d9af21" providerId="LiveId" clId="{95745C07-1AD2-46D2-AE99-AAF061F366FE}" dt="2021-10-31T17:35:29.892" v="49" actId="9405"/>
          <ac:inkMkLst>
            <pc:docMk/>
            <pc:sldMk cId="1806888502" sldId="262"/>
            <ac:inkMk id="8" creationId="{D41FD2D9-5674-4C04-996D-42985A272D61}"/>
          </ac:inkMkLst>
        </pc:inkChg>
        <pc:inkChg chg="add del">
          <ac:chgData name="Lisa Szydziak" userId="7c48516d71d9af21" providerId="LiveId" clId="{95745C07-1AD2-46D2-AE99-AAF061F366FE}" dt="2021-10-31T17:35:29.009" v="48" actId="9405"/>
          <ac:inkMkLst>
            <pc:docMk/>
            <pc:sldMk cId="1806888502" sldId="262"/>
            <ac:inkMk id="9" creationId="{4A1796D9-8624-4861-A2D0-FAB690BC2DEA}"/>
          </ac:inkMkLst>
        </pc:inkChg>
        <pc:inkChg chg="add del">
          <ac:chgData name="Lisa Szydziak" userId="7c48516d71d9af21" providerId="LiveId" clId="{95745C07-1AD2-46D2-AE99-AAF061F366FE}" dt="2021-10-31T17:35:21.145" v="47" actId="9405"/>
          <ac:inkMkLst>
            <pc:docMk/>
            <pc:sldMk cId="1806888502" sldId="262"/>
            <ac:inkMk id="10" creationId="{7301D86B-81C2-4C00-B251-729357190F20}"/>
          </ac:inkMkLst>
        </pc:inkChg>
        <pc:inkChg chg="add del">
          <ac:chgData name="Lisa Szydziak" userId="7c48516d71d9af21" providerId="LiveId" clId="{95745C07-1AD2-46D2-AE99-AAF061F366FE}" dt="2021-10-31T17:36:04.607" v="57" actId="9405"/>
          <ac:inkMkLst>
            <pc:docMk/>
            <pc:sldMk cId="1806888502" sldId="262"/>
            <ac:inkMk id="11" creationId="{E8B7CAC7-E9C2-49C2-9C39-8EF35C4C5110}"/>
          </ac:inkMkLst>
        </pc:inkChg>
        <pc:inkChg chg="add del">
          <ac:chgData name="Lisa Szydziak" userId="7c48516d71d9af21" providerId="LiveId" clId="{95745C07-1AD2-46D2-AE99-AAF061F366FE}" dt="2021-10-31T17:35:43.811" v="52" actId="9405"/>
          <ac:inkMkLst>
            <pc:docMk/>
            <pc:sldMk cId="1806888502" sldId="262"/>
            <ac:inkMk id="12" creationId="{D93613BD-0AF4-4717-925F-744889A5DEA3}"/>
          </ac:inkMkLst>
        </pc:inkChg>
        <pc:inkChg chg="add del">
          <ac:chgData name="Lisa Szydziak" userId="7c48516d71d9af21" providerId="LiveId" clId="{95745C07-1AD2-46D2-AE99-AAF061F366FE}" dt="2021-10-31T17:39:10.040" v="68" actId="9405"/>
          <ac:inkMkLst>
            <pc:docMk/>
            <pc:sldMk cId="1806888502" sldId="262"/>
            <ac:inkMk id="16" creationId="{2EBBED6E-93AE-4037-8E01-79DD3C9E1317}"/>
          </ac:inkMkLst>
        </pc:inkChg>
        <pc:inkChg chg="add">
          <ac:chgData name="Lisa Szydziak" userId="7c48516d71d9af21" providerId="LiveId" clId="{95745C07-1AD2-46D2-AE99-AAF061F366FE}" dt="2021-10-31T17:39:24.146" v="69" actId="9405"/>
          <ac:inkMkLst>
            <pc:docMk/>
            <pc:sldMk cId="1806888502" sldId="262"/>
            <ac:inkMk id="17" creationId="{6810DE83-2325-4CB8-9E76-0BC0F0E78C19}"/>
          </ac:inkMkLst>
        </pc:inkChg>
        <pc:inkChg chg="add">
          <ac:chgData name="Lisa Szydziak" userId="7c48516d71d9af21" providerId="LiveId" clId="{95745C07-1AD2-46D2-AE99-AAF061F366FE}" dt="2021-10-31T17:39:31.519" v="70" actId="9405"/>
          <ac:inkMkLst>
            <pc:docMk/>
            <pc:sldMk cId="1806888502" sldId="262"/>
            <ac:inkMk id="18" creationId="{0FEF2D52-529C-4EFB-96C2-E875822BECAE}"/>
          </ac:inkMkLst>
        </pc:inkChg>
        <pc:inkChg chg="add">
          <ac:chgData name="Lisa Szydziak" userId="7c48516d71d9af21" providerId="LiveId" clId="{95745C07-1AD2-46D2-AE99-AAF061F366FE}" dt="2021-10-31T17:39:34.431" v="71" actId="9405"/>
          <ac:inkMkLst>
            <pc:docMk/>
            <pc:sldMk cId="1806888502" sldId="262"/>
            <ac:inkMk id="19" creationId="{525482A5-A914-4927-A823-12E02BDBF481}"/>
          </ac:inkMkLst>
        </pc:inkChg>
      </pc:sldChg>
      <pc:sldChg chg="addSp delSp modSp mod">
        <pc:chgData name="Lisa Szydziak" userId="7c48516d71d9af21" providerId="LiveId" clId="{95745C07-1AD2-46D2-AE99-AAF061F366FE}" dt="2021-10-31T18:34:05.871" v="864" actId="20577"/>
        <pc:sldMkLst>
          <pc:docMk/>
          <pc:sldMk cId="2405883823" sldId="263"/>
        </pc:sldMkLst>
        <pc:spChg chg="mod">
          <ac:chgData name="Lisa Szydziak" userId="7c48516d71d9af21" providerId="LiveId" clId="{95745C07-1AD2-46D2-AE99-AAF061F366FE}" dt="2021-10-31T18:09:47.176" v="379" actId="20577"/>
          <ac:spMkLst>
            <pc:docMk/>
            <pc:sldMk cId="2405883823" sldId="263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34:05.871" v="864" actId="20577"/>
          <ac:spMkLst>
            <pc:docMk/>
            <pc:sldMk cId="2405883823" sldId="263"/>
            <ac:spMk id="3" creationId="{22606018-D98D-4209-B6F7-322CCD41F120}"/>
          </ac:spMkLst>
        </pc:spChg>
        <pc:spChg chg="add mod">
          <ac:chgData name="Lisa Szydziak" userId="7c48516d71d9af21" providerId="LiveId" clId="{95745C07-1AD2-46D2-AE99-AAF061F366FE}" dt="2021-10-31T18:32:08.847" v="778" actId="1076"/>
          <ac:spMkLst>
            <pc:docMk/>
            <pc:sldMk cId="2405883823" sldId="263"/>
            <ac:spMk id="7" creationId="{4FB64B1A-91A3-461B-BD6F-11DE771F002E}"/>
          </ac:spMkLst>
        </pc:spChg>
        <pc:spChg chg="add mod">
          <ac:chgData name="Lisa Szydziak" userId="7c48516d71d9af21" providerId="LiveId" clId="{95745C07-1AD2-46D2-AE99-AAF061F366FE}" dt="2021-10-31T18:32:25.928" v="781" actId="14100"/>
          <ac:spMkLst>
            <pc:docMk/>
            <pc:sldMk cId="2405883823" sldId="263"/>
            <ac:spMk id="8" creationId="{EC9E6CE2-7750-42A7-A641-D85DBD37080D}"/>
          </ac:spMkLst>
        </pc:spChg>
        <pc:picChg chg="add del mod">
          <ac:chgData name="Lisa Szydziak" userId="7c48516d71d9af21" providerId="LiveId" clId="{95745C07-1AD2-46D2-AE99-AAF061F366FE}" dt="2021-10-31T18:28:09.949" v="645" actId="478"/>
          <ac:picMkLst>
            <pc:docMk/>
            <pc:sldMk cId="2405883823" sldId="263"/>
            <ac:picMk id="4" creationId="{D394AAAD-7BD0-45B8-8FFD-9E0529EFD47D}"/>
          </ac:picMkLst>
        </pc:picChg>
        <pc:picChg chg="add mod">
          <ac:chgData name="Lisa Szydziak" userId="7c48516d71d9af21" providerId="LiveId" clId="{95745C07-1AD2-46D2-AE99-AAF061F366FE}" dt="2021-10-31T18:28:20.125" v="648" actId="14100"/>
          <ac:picMkLst>
            <pc:docMk/>
            <pc:sldMk cId="2405883823" sldId="263"/>
            <ac:picMk id="6" creationId="{DC5455BF-5F8D-4577-9835-8F6F68CF623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3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86 24575,'-1'41'0,"0"-21"0,1-1 0,0 1 0,1-1 0,1 1 0,1-1 0,8 27 0,-2-23 0,-1-1 0,-2 1 0,0 0 0,-1 1 0,2 30 0,-7-49 0,0 1 0,0-1 0,1 0 0,0 1 0,0-1 0,0 0 0,4 9 0,-4-12 0,0 0 0,1-1 0,-1 1 0,0 0 0,1 0 0,0-1 0,-1 1 0,1 0 0,0-1 0,0 0 0,0 1 0,0-1 0,0 0 0,0 0 0,0 0 0,0 0 0,0-1 0,0 1 0,1 0 0,3 0 0,22 3 0,0 2 0,-1 1 0,1 1 0,-1 1 0,25 14 0,-45-19 0,-1 0 0,0 1 0,0 0 0,0 0 0,-1 0 0,7 8 0,-8-7 0,0-1 0,1 0 0,0-1 0,0 1 0,0-1 0,0 0 0,1-1 0,-1 1 0,9 3 0,3-2 0,1-1 0,0-1 0,0-1 0,1 0 0,-1-2 0,32-1 0,-29 0 0,-17 1 0,-1 0 0,0 0 0,1 0 0,-1-1 0,0 1 0,1-1 0,-1 0 0,0 0 0,0 0 0,0-1 0,0 1 0,0-1 0,0 1 0,0-1 0,0 0 0,0 0 0,-1 0 0,1-1 0,-1 1 0,0-1 0,0 1 0,0-1 0,0 0 0,0 1 0,0-1 0,-1 0 0,1 0 0,-1-1 0,0 1 0,0 0 0,0 0 0,0 0 0,-1-1 0,1 1 0,-1-4 0,5-19 0,14-43 0,1-2 0,-14 31 0,-2 0 0,-2 0 0,-4-70 0,-1 25 0,3 77 0,0 0 0,0 1 0,-1-1 0,-1 1 0,1-1 0,-1 1 0,0 0 0,-1 0 0,-5-11 0,6 15 0,0-1 0,0 1 0,-1 0 0,1 0 0,-1 0 0,0 0 0,0 0 0,0 0 0,0 1 0,-1 0 0,1-1 0,-1 1 0,1 1 0,-1-1 0,0 0 0,1 1 0,-1 0 0,0 0 0,-6-1 0,-32-3 0,-1 3 0,-68 4 0,28 1 0,37-4 0,-46 3 0,87-1 20,-1 0 0,0 0-1,1 0 1,0 1 0,-1 0-1,1 0 1,0 0 0,0 1 0,0 0-1,0 0 1,1 0 0,-1 1-1,1-1 1,0 1 0,-5 5 0,-3 6-175,0 1 0,1 0 0,-9 18 0,1-1-906,9-19-5765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4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110 111 24575,'0'4'0,"-1"0"0,0 0 0,0 0 0,0 0 0,-1 0 0,1 0 0,-1 0 0,0 0 0,0 0 0,-3 5 0,-28 33 0,32-42 0,-4 6 0,-1 0 0,1 0 0,0 0 0,1 1 0,-1 0 0,1 0 0,1 0 0,-1 0 0,1 0 0,1 1 0,-1 0 0,1-1 0,-2 12 0,3-10 0,0 0 0,1 0 0,0 1 0,0-1 0,1 0 0,3 18 0,-2-22 0,0 0 0,-1-1 0,2 1 0,-1-1 0,1 1 0,-1-1 0,1 0 0,0 0 0,1 0 0,-1 0 0,1-1 0,-1 1 0,1-1 0,6 4 0,6 4 0,0-1 0,1-1 0,0-1 0,0 0 0,1-1 0,0-1 0,0 0 0,1-2 0,0 0 0,-1-1 0,1-1 0,20 0 0,-14-2 0,71-2 0,-94 2 0,1-1 0,0 0 0,-1 1 0,1-1 0,0 0 0,-1 0 0,1 0 0,-1-1 0,1 1 0,-1-1 0,0 1 0,0-1 0,0 0 0,0 0 0,0 0 0,0 0 0,0 0 0,0 0 0,-1 0 0,1-1 0,-1 1 0,0-1 0,0 1 0,0-1 0,0 1 0,0-1 0,0 0 0,0-5 0,2-7 0,-2 0 0,0-1 0,-1 1 0,-1-16 0,0 14 0,-4-211 0,4 223 0,1-1 0,-1 1 0,0 0 0,0-1 0,-1 1 0,1 0 0,-1 0 0,0 0 0,-1 0 0,1 0 0,-1 1 0,0-1 0,0 1 0,0 0 0,-1-1 0,-5-3 0,3 2 0,-1 1 0,0 0 0,-1 1 0,1 0 0,-1 0 0,0 1 0,1 0 0,-2 0 0,-13-3 0,-3 2 0,-1 1 0,0 1 0,1 1 0,-1 1 0,-35 4 0,59-4-50,0 1-1,0-1 1,-1 0-1,1 1 0,0-1 1,0 1-1,0 0 1,0 0-1,0 0 1,0 0-1,0 0 0,0 0 1,0 1-1,0-1 1,0 1-1,1-1 1,-1 1-1,1-1 0,-1 1 1,1 0-1,0 0 1,-1 0-1,1 0 1,0 0-1,0 0 1,0 2-1,-6 18-6775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24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1,'1092'0,"-1063"0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1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82,'4'-1,"-1"1,1-1,0 0,0 0,-1 0,1-1,-1 1,1-1,3-2,5-2,18-6,1 1,0 1,0 1,1 3,1 0,-1 2,1 1,58 3,418 3,-354-3,-151-1,0 1,0 0,0 0,-1 1,1-1,0 1,0 0,-1 0,1 0,0 0,-1 1,1-1,-1 1,0 0,1 0,-1 0,0 0,0 1,0 0,-1-1,1 1,-1 0,1 0,-1 0,0 0,3 7,3 5,1-1,0 0,16 19,-2-9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4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82,'6'-5,"0"0,0 0,0 1,0 0,1 0,0 1,0 0,0 0,13-4,5 2,40-5,-16 3,35-3,-1 3,127 8,-82 1,-74 0,68 13,-38-4,-13 0,-39-5,49 2,103-9,-161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16BA271-DF22-4D54-A566-8AE0294268C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D2E8C86-DFCB-49F6-B98A-E49B5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E50F-7BB1-486D-82A1-771C72B5FF5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BBA-2BF4-4A65-8902-8D5357BF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3406-CA89-43C7-B312-E1E8DC7C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16945" cy="1174146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And Its Cousins</a:t>
            </a:r>
          </a:p>
          <a:p>
            <a:r>
              <a:rPr lang="en-US" sz="2600" dirty="0"/>
              <a:t>Lisa </a:t>
            </a:r>
            <a:r>
              <a:rPr lang="en-US" sz="2600" dirty="0" err="1"/>
              <a:t>SzYdziak</a:t>
            </a:r>
            <a:r>
              <a:rPr lang="en-US" sz="2600" dirty="0"/>
              <a:t> and Diego Correa </a:t>
            </a:r>
          </a:p>
          <a:p>
            <a:r>
              <a:rPr lang="en-US" sz="2600" dirty="0"/>
              <a:t>11/2/21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5DD-5D4E-4063-8F98-A0C9572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F345-D382-4A5E-98FF-01115AA2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We want to fit a dependent variable, </a:t>
            </a:r>
            <a:r>
              <a:rPr lang="en-US" sz="2000" i="1" dirty="0"/>
              <a:t>Y </a:t>
            </a:r>
            <a:r>
              <a:rPr lang="en-US" sz="2000" dirty="0"/>
              <a:t>and predictor variables, </a:t>
            </a:r>
            <a:r>
              <a:rPr lang="en-US" sz="2000" i="1" dirty="0"/>
              <a:t>x1, x2, x3, etc., </a:t>
            </a:r>
            <a:r>
              <a:rPr lang="en-US" sz="2000" dirty="0"/>
              <a:t>that is linear in the parameters.</a:t>
            </a:r>
          </a:p>
          <a:p>
            <a:pPr marL="0" indent="0">
              <a:buNone/>
            </a:pPr>
            <a:r>
              <a:rPr lang="en-US" sz="2000" dirty="0"/>
              <a:t>HOW?  Seek parameter estimates where SSE is minimized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TYPES OF MODELS</a:t>
            </a:r>
          </a:p>
          <a:p>
            <a:pPr marL="0" indent="0">
              <a:buNone/>
            </a:pPr>
            <a:r>
              <a:rPr lang="en-US" dirty="0"/>
              <a:t>	Ordinary Linear regression</a:t>
            </a:r>
          </a:p>
          <a:p>
            <a:pPr marL="0" indent="0">
              <a:buNone/>
            </a:pPr>
            <a:r>
              <a:rPr lang="en-US" sz="2000" dirty="0"/>
              <a:t>	Partial Least Squares</a:t>
            </a:r>
          </a:p>
          <a:p>
            <a:pPr marL="0" indent="0">
              <a:buNone/>
            </a:pPr>
            <a:r>
              <a:rPr lang="en-US" dirty="0"/>
              <a:t>	Ridge Regression</a:t>
            </a:r>
          </a:p>
          <a:p>
            <a:pPr marL="0" indent="0">
              <a:buNone/>
            </a:pPr>
            <a:r>
              <a:rPr lang="en-US" sz="2000" dirty="0"/>
              <a:t>	Lasso</a:t>
            </a:r>
          </a:p>
          <a:p>
            <a:pPr marL="0" indent="0">
              <a:buNone/>
            </a:pPr>
            <a:r>
              <a:rPr lang="en-US" dirty="0"/>
              <a:t>	Elastic net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E388F-652F-4674-B86E-EB80158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1009288"/>
            <a:ext cx="6090557" cy="76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507C6A-FE2F-49A6-A3CE-242E0E6E3ED6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6781801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Linear Regression Model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9A01E-5846-4F79-BBA2-2AC6D7C0812F}"/>
              </a:ext>
            </a:extLst>
          </p:cNvPr>
          <p:cNvSpPr txBox="1"/>
          <p:nvPr/>
        </p:nvSpPr>
        <p:spPr>
          <a:xfrm>
            <a:off x="6462711" y="4572001"/>
            <a:ext cx="215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Penalized 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A6BB6-E70B-4E6A-B397-BDF228E3054F}"/>
              </a:ext>
            </a:extLst>
          </p:cNvPr>
          <p:cNvCxnSpPr/>
          <p:nvPr/>
        </p:nvCxnSpPr>
        <p:spPr>
          <a:xfrm>
            <a:off x="4133850" y="4400550"/>
            <a:ext cx="1962150" cy="161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31E6FE-7567-47C7-A8D0-E2F37FFC0903}"/>
              </a:ext>
            </a:extLst>
          </p:cNvPr>
          <p:cNvCxnSpPr>
            <a:cxnSpLocks/>
          </p:cNvCxnSpPr>
          <p:nvPr/>
        </p:nvCxnSpPr>
        <p:spPr>
          <a:xfrm flipV="1">
            <a:off x="3829050" y="4714875"/>
            <a:ext cx="2419350" cy="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8D9AC-0BCF-42EA-A1D2-57E888DEF984}"/>
              </a:ext>
            </a:extLst>
          </p:cNvPr>
          <p:cNvCxnSpPr>
            <a:cxnSpLocks/>
          </p:cNvCxnSpPr>
          <p:nvPr/>
        </p:nvCxnSpPr>
        <p:spPr>
          <a:xfrm flipV="1">
            <a:off x="3829050" y="4867275"/>
            <a:ext cx="25717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250DC2-5484-4308-8835-6B107BF43D38}"/>
              </a:ext>
            </a:extLst>
          </p:cNvPr>
          <p:cNvSpPr txBox="1"/>
          <p:nvPr/>
        </p:nvSpPr>
        <p:spPr>
          <a:xfrm>
            <a:off x="8607420" y="3390756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E2E7C-71A7-4EA5-A58D-B8F97E434EA6}"/>
              </a:ext>
            </a:extLst>
          </p:cNvPr>
          <p:cNvSpPr txBox="1"/>
          <p:nvPr/>
        </p:nvSpPr>
        <p:spPr>
          <a:xfrm>
            <a:off x="8674586" y="4600576"/>
            <a:ext cx="286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variance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02A49-8EC4-4634-8CBD-384535598592}"/>
              </a:ext>
            </a:extLst>
          </p:cNvPr>
          <p:cNvCxnSpPr/>
          <p:nvPr/>
        </p:nvCxnSpPr>
        <p:spPr>
          <a:xfrm>
            <a:off x="6248400" y="3543300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47C0E-1104-4BF4-928D-D87815E3CA3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8267700" y="4756667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488-56DF-4ECE-9FCB-F9D75E5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9595"/>
            <a:ext cx="9603275" cy="1049235"/>
          </a:xfrm>
        </p:spPr>
        <p:txBody>
          <a:bodyPr/>
          <a:lstStyle/>
          <a:p>
            <a:r>
              <a:rPr lang="en-US" dirty="0"/>
              <a:t>Linear Regression – highly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FA1F-33E0-4DAC-B96E-140C88DA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ß-hat =(X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y	</a:t>
            </a:r>
          </a:p>
          <a:p>
            <a:pPr lvl="1"/>
            <a:r>
              <a:rPr lang="en-US" dirty="0"/>
              <a:t>Vector of COEFFICIENTS </a:t>
            </a:r>
          </a:p>
          <a:p>
            <a:pPr lvl="1"/>
            <a:r>
              <a:rPr lang="en-US" dirty="0"/>
              <a:t>Coefficient:  A predictor with a coefficient of 2.5 means for every unit increase in the predictor, the response variable would increase by 2.5.</a:t>
            </a:r>
          </a:p>
          <a:p>
            <a:r>
              <a:rPr lang="en-US" dirty="0"/>
              <a:t>SE of coefficients </a:t>
            </a:r>
          </a:p>
          <a:p>
            <a:pPr lvl="1"/>
            <a:r>
              <a:rPr lang="en-US" dirty="0"/>
              <a:t>Allow for statistical significance of each predictor</a:t>
            </a:r>
          </a:p>
          <a:p>
            <a:r>
              <a:rPr lang="en-US" dirty="0"/>
              <a:t>Augment with quadratic, cubic and interaction terms.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Regression….continued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39252"/>
            <a:ext cx="9603275" cy="3450613"/>
          </a:xfrm>
        </p:spPr>
        <p:txBody>
          <a:bodyPr/>
          <a:lstStyle/>
          <a:p>
            <a:r>
              <a:rPr lang="en-US" dirty="0"/>
              <a:t>ß- hat – vector of coefficients </a:t>
            </a:r>
          </a:p>
          <a:p>
            <a:pPr lvl="1"/>
            <a:r>
              <a:rPr lang="en-US" dirty="0"/>
              <a:t>Estimates that minimize SSE (least biased)</a:t>
            </a:r>
          </a:p>
          <a:p>
            <a:r>
              <a:rPr lang="en-US" dirty="0"/>
              <a:t>Check for Multicollinearity (VIF) – remove some correlated variables.</a:t>
            </a:r>
          </a:p>
          <a:p>
            <a:r>
              <a:rPr lang="en-US" dirty="0"/>
              <a:t>If predictors &gt; observations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employ PCA to reduce dimensionality.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Partial Least Squares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Penalized methods:  Lasso, ridge, elastic net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62" y="609942"/>
            <a:ext cx="9603275" cy="1049235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5" y="2253715"/>
            <a:ext cx="9603275" cy="2558863"/>
          </a:xfrm>
        </p:spPr>
        <p:txBody>
          <a:bodyPr/>
          <a:lstStyle/>
          <a:p>
            <a:r>
              <a:rPr lang="en-US" dirty="0"/>
              <a:t>Remove skewness, transform variables</a:t>
            </a:r>
          </a:p>
          <a:p>
            <a:r>
              <a:rPr lang="en-US" dirty="0"/>
              <a:t>Scatter plot of predictor variables vs response.</a:t>
            </a:r>
          </a:p>
          <a:p>
            <a:r>
              <a:rPr lang="en-US" dirty="0"/>
              <a:t>Significant between-predictor correlation?  PCA</a:t>
            </a:r>
          </a:p>
          <a:p>
            <a:r>
              <a:rPr lang="en-US" dirty="0"/>
              <a:t>Correlation structure – strong correlations =&gt;</a:t>
            </a:r>
          </a:p>
          <a:p>
            <a:pPr lvl="1"/>
            <a:r>
              <a:rPr lang="en-US" dirty="0"/>
              <a:t>Pre-process to remove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370EC-B457-4D7B-B07D-F2C80D2D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0042">
            <a:off x="7562191" y="-602759"/>
            <a:ext cx="3356658" cy="46298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BA245D-0229-4135-BBB0-DA5E630F6068}"/>
              </a:ext>
            </a:extLst>
          </p:cNvPr>
          <p:cNvSpPr/>
          <p:nvPr/>
        </p:nvSpPr>
        <p:spPr>
          <a:xfrm>
            <a:off x="7853680" y="2682240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072894-BCC2-4A36-B835-ECAC5D6FB0CE}"/>
              </a:ext>
            </a:extLst>
          </p:cNvPr>
          <p:cNvSpPr/>
          <p:nvPr/>
        </p:nvSpPr>
        <p:spPr>
          <a:xfrm>
            <a:off x="8778240" y="2458406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26F4E-9B07-49E4-86A7-1F0536AC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521315" y="3442790"/>
            <a:ext cx="2657471" cy="266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E756B-8A2E-410D-B0C3-2D9B86355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095999" y="3759636"/>
            <a:ext cx="3009265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5AEE-8A8F-4FC8-8B67-64554FC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8069-B6AF-4D29-B41F-0112A555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predicted versus residual plot should exhibit no patterns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Curvature in this plot indicates underlying relationship not linear, may need quadratic, cubic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Leverage points </a:t>
            </a:r>
            <a:r>
              <a:rPr lang="en-US"/>
              <a:t>or influential </a:t>
            </a:r>
            <a:r>
              <a:rPr lang="en-US" dirty="0"/>
              <a:t>outliers may be problematic – need further investigation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alternative to SSE – Huber function uses squared residuals when small and a simple difference when above a threshold. </a:t>
            </a:r>
          </a:p>
        </p:txBody>
      </p:sp>
    </p:spTree>
    <p:extLst>
      <p:ext uri="{BB962C8B-B14F-4D97-AF65-F5344CB8AC3E}">
        <p14:creationId xmlns:p14="http://schemas.microsoft.com/office/powerpoint/2010/main" val="21816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9" y="21523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Principal component Analysis*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12" y="996361"/>
            <a:ext cx="9454654" cy="1927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– Example</a:t>
            </a:r>
          </a:p>
          <a:p>
            <a:r>
              <a:rPr lang="en-US" dirty="0"/>
              <a:t>Decathlon</a:t>
            </a:r>
          </a:p>
          <a:p>
            <a:r>
              <a:rPr lang="en-US" dirty="0" err="1"/>
              <a:t>Prin</a:t>
            </a:r>
            <a:r>
              <a:rPr lang="en-US" dirty="0"/>
              <a:t> 1 – overall performance</a:t>
            </a:r>
          </a:p>
          <a:p>
            <a:r>
              <a:rPr lang="en-US" dirty="0" err="1"/>
              <a:t>Prin</a:t>
            </a:r>
            <a:r>
              <a:rPr lang="en-US" dirty="0"/>
              <a:t> 2 – Strength events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5C6EB-3CE8-49DF-AF24-4849D788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36" y="67078"/>
            <a:ext cx="6312252" cy="5933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14:cNvPr>
              <p14:cNvContentPartPr/>
              <p14:nvPr/>
            </p14:nvContentPartPr>
            <p14:xfrm>
              <a:off x="5885160" y="3578910"/>
              <a:ext cx="260640" cy="2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6520" y="3570270"/>
                <a:ext cx="278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14:cNvPr>
              <p14:cNvContentPartPr/>
              <p14:nvPr/>
            </p14:nvContentPartPr>
            <p14:xfrm>
              <a:off x="8980800" y="3874470"/>
              <a:ext cx="175680" cy="19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2160" y="3865830"/>
                <a:ext cx="193320" cy="211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69397B41-F63A-462F-8B7A-CF4E182E213C}"/>
              </a:ext>
            </a:extLst>
          </p:cNvPr>
          <p:cNvSpPr/>
          <p:nvPr/>
        </p:nvSpPr>
        <p:spPr>
          <a:xfrm>
            <a:off x="5979286" y="67078"/>
            <a:ext cx="45719" cy="31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0954760-A2BC-40EA-89EC-5394195AF6C6}"/>
              </a:ext>
            </a:extLst>
          </p:cNvPr>
          <p:cNvSpPr/>
          <p:nvPr/>
        </p:nvSpPr>
        <p:spPr>
          <a:xfrm>
            <a:off x="6560311" y="67078"/>
            <a:ext cx="45719" cy="3128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14:cNvPr>
              <p14:cNvContentPartPr/>
              <p14:nvPr/>
            </p14:nvContentPartPr>
            <p14:xfrm>
              <a:off x="6333720" y="1123350"/>
              <a:ext cx="403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720" y="1015710"/>
                <a:ext cx="51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14:cNvPr>
              <p14:cNvContentPartPr/>
              <p14:nvPr/>
            </p14:nvContentPartPr>
            <p14:xfrm>
              <a:off x="6324360" y="1932270"/>
              <a:ext cx="44136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0720" y="1824630"/>
                <a:ext cx="54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14:cNvPr>
              <p14:cNvContentPartPr/>
              <p14:nvPr/>
            </p14:nvContentPartPr>
            <p14:xfrm>
              <a:off x="6295920" y="2399190"/>
              <a:ext cx="494640" cy="2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1920" y="2291190"/>
                <a:ext cx="60228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CDB558-5DA3-487D-9BBB-48D952B285F7}"/>
              </a:ext>
            </a:extLst>
          </p:cNvPr>
          <p:cNvSpPr txBox="1"/>
          <p:nvPr/>
        </p:nvSpPr>
        <p:spPr>
          <a:xfrm>
            <a:off x="628651" y="5181600"/>
            <a:ext cx="3695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Source:  *A Handbook of Statistical Analyses using SAS, 3</a:t>
            </a:r>
            <a:r>
              <a:rPr lang="en-US" sz="1050" b="0" i="0" baseline="30000" dirty="0">
                <a:solidFill>
                  <a:srgbClr val="212529"/>
                </a:solidFill>
                <a:effectLst/>
                <a:latin typeface="Droid serif"/>
              </a:rPr>
              <a:t>rd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 Ed., Der &amp; Everitt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3DFF1-EF4F-4CE3-84B7-F331CF4F7FCF}"/>
              </a:ext>
            </a:extLst>
          </p:cNvPr>
          <p:cNvSpPr txBox="1"/>
          <p:nvPr/>
        </p:nvSpPr>
        <p:spPr>
          <a:xfrm>
            <a:off x="294194" y="3242293"/>
            <a:ext cx="412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PCR uses PCA components (selected without response variable, </a:t>
            </a:r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Method may be flawed if variability in predictors not related to variability in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9" y="185375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when correlated predictors</a:t>
            </a:r>
          </a:p>
          <a:p>
            <a:pPr lvl="1"/>
            <a:r>
              <a:rPr lang="en-US" dirty="0"/>
              <a:t>NIPALS algorithm (Nonlinear iterative partial least squares)</a:t>
            </a:r>
          </a:p>
          <a:p>
            <a:pPr lvl="1"/>
            <a:endParaRPr lang="en-US" dirty="0"/>
          </a:p>
          <a:p>
            <a:r>
              <a:rPr lang="en-US" dirty="0"/>
              <a:t>Components  - Maximize variability of predictors</a:t>
            </a:r>
          </a:p>
          <a:p>
            <a:endParaRPr lang="en-US" dirty="0"/>
          </a:p>
          <a:p>
            <a:r>
              <a:rPr lang="en-US" dirty="0"/>
              <a:t>Outcome – Maximally correlates to outcome,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PLS – predictor dimension reduction &amp; predictor relationship with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455BF-5F8D-4577-9835-8F6F68CF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26" y="232336"/>
            <a:ext cx="5112606" cy="39942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B64B1A-91A3-461B-BD6F-11DE771F002E}"/>
              </a:ext>
            </a:extLst>
          </p:cNvPr>
          <p:cNvSpPr/>
          <p:nvPr/>
        </p:nvSpPr>
        <p:spPr>
          <a:xfrm rot="19080673">
            <a:off x="5546302" y="2267582"/>
            <a:ext cx="2584160" cy="25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9E6CE2-7750-42A7-A641-D85DBD37080D}"/>
              </a:ext>
            </a:extLst>
          </p:cNvPr>
          <p:cNvSpPr/>
          <p:nvPr/>
        </p:nvSpPr>
        <p:spPr>
          <a:xfrm rot="19080673">
            <a:off x="6550528" y="3618631"/>
            <a:ext cx="2242394" cy="17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6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404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Droid serif</vt:lpstr>
      <vt:lpstr>Gill Sans MT</vt:lpstr>
      <vt:lpstr>Gallery</vt:lpstr>
      <vt:lpstr>Linear Regression</vt:lpstr>
      <vt:lpstr> </vt:lpstr>
      <vt:lpstr>Linear Regression – highly interpretable</vt:lpstr>
      <vt:lpstr>Linear Regression….continued</vt:lpstr>
      <vt:lpstr>Steps to follow</vt:lpstr>
      <vt:lpstr>More Diagnostics</vt:lpstr>
      <vt:lpstr>Principal component Analysis*   </vt:lpstr>
      <vt:lpstr>Partial Least Squares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Lisa Szydziak</dc:creator>
  <cp:lastModifiedBy>Lisa Szydziak</cp:lastModifiedBy>
  <cp:revision>4</cp:revision>
  <cp:lastPrinted>2021-10-31T19:01:50Z</cp:lastPrinted>
  <dcterms:created xsi:type="dcterms:W3CDTF">2021-10-24T18:35:45Z</dcterms:created>
  <dcterms:modified xsi:type="dcterms:W3CDTF">2021-10-31T19:08:44Z</dcterms:modified>
</cp:coreProperties>
</file>