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357E9-4C41-4E29-8F64-A0654299CA83}" v="12" dt="2021-10-27T14:50:1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Szydziak" userId="7c48516d71d9af21" providerId="LiveId" clId="{B46357E9-4C41-4E29-8F64-A0654299CA83}"/>
    <pc:docChg chg="custSel addSld modSld sldOrd">
      <pc:chgData name="Lisa Szydziak" userId="7c48516d71d9af21" providerId="LiveId" clId="{B46357E9-4C41-4E29-8F64-A0654299CA83}" dt="2021-10-27T14:50:17.946" v="1079"/>
      <pc:docMkLst>
        <pc:docMk/>
      </pc:docMkLst>
      <pc:sldChg chg="modSp mod">
        <pc:chgData name="Lisa Szydziak" userId="7c48516d71d9af21" providerId="LiveId" clId="{B46357E9-4C41-4E29-8F64-A0654299CA83}" dt="2021-10-25T22:12:31.263" v="1070" actId="27636"/>
        <pc:sldMkLst>
          <pc:docMk/>
          <pc:sldMk cId="1726821111" sldId="256"/>
        </pc:sldMkLst>
        <pc:spChg chg="mod">
          <ac:chgData name="Lisa Szydziak" userId="7c48516d71d9af21" providerId="LiveId" clId="{B46357E9-4C41-4E29-8F64-A0654299CA83}" dt="2021-10-25T22:12:31.263" v="1070" actId="27636"/>
          <ac:spMkLst>
            <pc:docMk/>
            <pc:sldMk cId="1726821111" sldId="256"/>
            <ac:spMk id="3" creationId="{5CFF3406-CA89-43C7-B312-E1E8DC7CA1B8}"/>
          </ac:spMkLst>
        </pc:spChg>
      </pc:sldChg>
      <pc:sldChg chg="addSp delSp modSp mod">
        <pc:chgData name="Lisa Szydziak" userId="7c48516d71d9af21" providerId="LiveId" clId="{B46357E9-4C41-4E29-8F64-A0654299CA83}" dt="2021-10-25T22:11:49.289" v="1066" actId="20577"/>
        <pc:sldMkLst>
          <pc:docMk/>
          <pc:sldMk cId="969138070" sldId="257"/>
        </pc:sldMkLst>
        <pc:spChg chg="mod">
          <ac:chgData name="Lisa Szydziak" userId="7c48516d71d9af21" providerId="LiveId" clId="{B46357E9-4C41-4E29-8F64-A0654299CA83}" dt="2021-10-25T22:11:49.289" v="1066" actId="20577"/>
          <ac:spMkLst>
            <pc:docMk/>
            <pc:sldMk cId="969138070" sldId="257"/>
            <ac:spMk id="3" creationId="{37D2F345-D382-4A5E-98FF-01115AA21B75}"/>
          </ac:spMkLst>
        </pc:spChg>
        <pc:spChg chg="del">
          <ac:chgData name="Lisa Szydziak" userId="7c48516d71d9af21" providerId="LiveId" clId="{B46357E9-4C41-4E29-8F64-A0654299CA83}" dt="2021-10-24T18:54:00.189" v="1"/>
          <ac:spMkLst>
            <pc:docMk/>
            <pc:sldMk cId="969138070" sldId="257"/>
            <ac:spMk id="13" creationId="{0C09C929-B5A1-411D-AA83-986E0ADA9485}"/>
          </ac:spMkLst>
        </pc:spChg>
        <pc:spChg chg="del">
          <ac:chgData name="Lisa Szydziak" userId="7c48516d71d9af21" providerId="LiveId" clId="{B46357E9-4C41-4E29-8F64-A0654299CA83}" dt="2021-10-24T18:54:00.189" v="3"/>
          <ac:spMkLst>
            <pc:docMk/>
            <pc:sldMk cId="969138070" sldId="257"/>
            <ac:spMk id="14" creationId="{E5F079D3-2463-444E-8630-89362DC90DA1}"/>
          </ac:spMkLst>
        </pc:spChg>
        <pc:spChg chg="mod">
          <ac:chgData name="Lisa Szydziak" userId="7c48516d71d9af21" providerId="LiveId" clId="{B46357E9-4C41-4E29-8F64-A0654299CA83}" dt="2021-10-24T18:55:11.655" v="13" actId="14100"/>
          <ac:spMkLst>
            <pc:docMk/>
            <pc:sldMk cId="969138070" sldId="257"/>
            <ac:spMk id="16" creationId="{4D9E2E7C-71A7-4EA5-A58D-B8F97E434EA6}"/>
          </ac:spMkLst>
        </pc:spChg>
        <pc:spChg chg="add del mod">
          <ac:chgData name="Lisa Szydziak" userId="7c48516d71d9af21" providerId="LiveId" clId="{B46357E9-4C41-4E29-8F64-A0654299CA83}" dt="2021-10-24T18:55:31.998" v="16" actId="478"/>
          <ac:spMkLst>
            <pc:docMk/>
            <pc:sldMk cId="969138070" sldId="257"/>
            <ac:spMk id="19" creationId="{FD8F9F4E-33A9-439D-AE4E-28117D8BFB50}"/>
          </ac:spMkLst>
        </pc:spChg>
        <pc:cxnChg chg="mod">
          <ac:chgData name="Lisa Szydziak" userId="7c48516d71d9af21" providerId="LiveId" clId="{B46357E9-4C41-4E29-8F64-A0654299CA83}" dt="2021-10-24T18:56:42.202" v="23" actId="208"/>
          <ac:cxnSpMkLst>
            <pc:docMk/>
            <pc:sldMk cId="969138070" sldId="257"/>
            <ac:cxnSpMk id="8" creationId="{0B7A6BB6-E70B-4E6A-B397-BDF228E3054F}"/>
          </ac:cxnSpMkLst>
        </pc:cxnChg>
        <pc:cxnChg chg="add mod">
          <ac:chgData name="Lisa Szydziak" userId="7c48516d71d9af21" providerId="LiveId" clId="{B46357E9-4C41-4E29-8F64-A0654299CA83}" dt="2021-10-24T18:56:29.842" v="22" actId="13822"/>
          <ac:cxnSpMkLst>
            <pc:docMk/>
            <pc:sldMk cId="969138070" sldId="257"/>
            <ac:cxnSpMk id="18" creationId="{8CA02A49-8EC4-4634-8CBD-384535598592}"/>
          </ac:cxnSpMkLst>
        </pc:cxnChg>
        <pc:cxnChg chg="add mod">
          <ac:chgData name="Lisa Szydziak" userId="7c48516d71d9af21" providerId="LiveId" clId="{B46357E9-4C41-4E29-8F64-A0654299CA83}" dt="2021-10-24T18:55:55.380" v="21" actId="14100"/>
          <ac:cxnSpMkLst>
            <pc:docMk/>
            <pc:sldMk cId="969138070" sldId="257"/>
            <ac:cxnSpMk id="20" creationId="{55F47C0E-1104-4BF4-928D-D87815E3CA3A}"/>
          </ac:cxnSpMkLst>
        </pc:cxnChg>
      </pc:sldChg>
      <pc:sldChg chg="modSp new mod">
        <pc:chgData name="Lisa Szydziak" userId="7c48516d71d9af21" providerId="LiveId" clId="{B46357E9-4C41-4E29-8F64-A0654299CA83}" dt="2021-10-24T19:36:30.354" v="541" actId="15"/>
        <pc:sldMkLst>
          <pc:docMk/>
          <pc:sldMk cId="714339870" sldId="258"/>
        </pc:sldMkLst>
        <pc:spChg chg="mod">
          <ac:chgData name="Lisa Szydziak" userId="7c48516d71d9af21" providerId="LiveId" clId="{B46357E9-4C41-4E29-8F64-A0654299CA83}" dt="2021-10-24T19:11:28.827" v="48" actId="20577"/>
          <ac:spMkLst>
            <pc:docMk/>
            <pc:sldMk cId="714339870" sldId="258"/>
            <ac:spMk id="2" creationId="{E99C1488-56DF-4ECE-9FCB-F9D75E5D76EA}"/>
          </ac:spMkLst>
        </pc:spChg>
        <pc:spChg chg="mod">
          <ac:chgData name="Lisa Szydziak" userId="7c48516d71d9af21" providerId="LiveId" clId="{B46357E9-4C41-4E29-8F64-A0654299CA83}" dt="2021-10-24T19:36:30.354" v="541" actId="15"/>
          <ac:spMkLst>
            <pc:docMk/>
            <pc:sldMk cId="714339870" sldId="258"/>
            <ac:spMk id="3" creationId="{B4F5FA1F-33E0-4DAC-B96E-140C88DAF4D6}"/>
          </ac:spMkLst>
        </pc:spChg>
      </pc:sldChg>
      <pc:sldChg chg="addSp delSp modSp new mod">
        <pc:chgData name="Lisa Szydziak" userId="7c48516d71d9af21" providerId="LiveId" clId="{B46357E9-4C41-4E29-8F64-A0654299CA83}" dt="2021-10-24T19:55:34.434" v="1047" actId="5793"/>
        <pc:sldMkLst>
          <pc:docMk/>
          <pc:sldMk cId="2181608416" sldId="259"/>
        </pc:sldMkLst>
        <pc:spChg chg="mod">
          <ac:chgData name="Lisa Szydziak" userId="7c48516d71d9af21" providerId="LiveId" clId="{B46357E9-4C41-4E29-8F64-A0654299CA83}" dt="2021-10-24T19:46:56.920" v="566" actId="20577"/>
          <ac:spMkLst>
            <pc:docMk/>
            <pc:sldMk cId="2181608416" sldId="259"/>
            <ac:spMk id="2" creationId="{C4FA5AEE-8A8F-4FC8-8B67-64554FC3D49E}"/>
          </ac:spMkLst>
        </pc:spChg>
        <pc:spChg chg="mod">
          <ac:chgData name="Lisa Szydziak" userId="7c48516d71d9af21" providerId="LiveId" clId="{B46357E9-4C41-4E29-8F64-A0654299CA83}" dt="2021-10-24T19:55:34.434" v="1047" actId="5793"/>
          <ac:spMkLst>
            <pc:docMk/>
            <pc:sldMk cId="2181608416" sldId="259"/>
            <ac:spMk id="3" creationId="{FC908069-B6AF-4D29-B41F-0112A5550FBF}"/>
          </ac:spMkLst>
        </pc:spChg>
        <pc:spChg chg="add del mod">
          <ac:chgData name="Lisa Szydziak" userId="7c48516d71d9af21" providerId="LiveId" clId="{B46357E9-4C41-4E29-8F64-A0654299CA83}" dt="2021-10-24T19:54:55.200" v="1039"/>
          <ac:spMkLst>
            <pc:docMk/>
            <pc:sldMk cId="2181608416" sldId="259"/>
            <ac:spMk id="4" creationId="{BA1E0515-E296-4B53-B209-ACC61AF1E63D}"/>
          </ac:spMkLst>
        </pc:spChg>
      </pc:sldChg>
      <pc:sldChg chg="new ord">
        <pc:chgData name="Lisa Szydziak" userId="7c48516d71d9af21" providerId="LiveId" clId="{B46357E9-4C41-4E29-8F64-A0654299CA83}" dt="2021-10-27T14:50:10.996" v="1073"/>
        <pc:sldMkLst>
          <pc:docMk/>
          <pc:sldMk cId="3997387418" sldId="260"/>
        </pc:sldMkLst>
      </pc:sldChg>
      <pc:sldChg chg="add">
        <pc:chgData name="Lisa Szydziak" userId="7c48516d71d9af21" providerId="LiveId" clId="{B46357E9-4C41-4E29-8F64-A0654299CA83}" dt="2021-10-27T14:50:14.264" v="1074"/>
        <pc:sldMkLst>
          <pc:docMk/>
          <pc:sldMk cId="1970866610" sldId="261"/>
        </pc:sldMkLst>
      </pc:sldChg>
      <pc:sldChg chg="add">
        <pc:chgData name="Lisa Szydziak" userId="7c48516d71d9af21" providerId="LiveId" clId="{B46357E9-4C41-4E29-8F64-A0654299CA83}" dt="2021-10-27T14:50:14.871" v="1075"/>
        <pc:sldMkLst>
          <pc:docMk/>
          <pc:sldMk cId="1806888502" sldId="262"/>
        </pc:sldMkLst>
      </pc:sldChg>
      <pc:sldChg chg="add">
        <pc:chgData name="Lisa Szydziak" userId="7c48516d71d9af21" providerId="LiveId" clId="{B46357E9-4C41-4E29-8F64-A0654299CA83}" dt="2021-10-27T14:50:15.197" v="1076"/>
        <pc:sldMkLst>
          <pc:docMk/>
          <pc:sldMk cId="2405883823" sldId="263"/>
        </pc:sldMkLst>
      </pc:sldChg>
      <pc:sldChg chg="add">
        <pc:chgData name="Lisa Szydziak" userId="7c48516d71d9af21" providerId="LiveId" clId="{B46357E9-4C41-4E29-8F64-A0654299CA83}" dt="2021-10-27T14:50:15.530" v="1077"/>
        <pc:sldMkLst>
          <pc:docMk/>
          <pc:sldMk cId="3258936920" sldId="264"/>
        </pc:sldMkLst>
      </pc:sldChg>
      <pc:sldChg chg="add">
        <pc:chgData name="Lisa Szydziak" userId="7c48516d71d9af21" providerId="LiveId" clId="{B46357E9-4C41-4E29-8F64-A0654299CA83}" dt="2021-10-27T14:50:16.097" v="1078"/>
        <pc:sldMkLst>
          <pc:docMk/>
          <pc:sldMk cId="3374776884" sldId="265"/>
        </pc:sldMkLst>
      </pc:sldChg>
      <pc:sldChg chg="add">
        <pc:chgData name="Lisa Szydziak" userId="7c48516d71d9af21" providerId="LiveId" clId="{B46357E9-4C41-4E29-8F64-A0654299CA83}" dt="2021-10-27T14:50:17.946" v="1079"/>
        <pc:sldMkLst>
          <pc:docMk/>
          <pc:sldMk cId="427394837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3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6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1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9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8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7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E50F-7BB1-486D-82A1-771C72B5FF5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BC5B05-4426-4E3A-8037-C0DA4EF9B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2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ABBA-2BF4-4A65-8902-8D5357BFD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F3406-CA89-43C7-B312-E1E8DC7C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716945" cy="1174146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And Its Cousins</a:t>
            </a:r>
          </a:p>
          <a:p>
            <a:r>
              <a:rPr lang="en-US" sz="2600" dirty="0"/>
              <a:t>Lisa </a:t>
            </a:r>
            <a:r>
              <a:rPr lang="en-US" sz="2600" dirty="0" err="1"/>
              <a:t>SzYdziak</a:t>
            </a:r>
            <a:r>
              <a:rPr lang="en-US" sz="2600" dirty="0"/>
              <a:t> and Diego Correa </a:t>
            </a:r>
          </a:p>
          <a:p>
            <a:r>
              <a:rPr lang="en-US" sz="2600" dirty="0"/>
              <a:t>11/2/21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2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5DD-5D4E-4063-8F98-A0C9572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F345-D382-4A5E-98FF-01115AA2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We want to fit a dependent variable, </a:t>
            </a:r>
            <a:r>
              <a:rPr lang="en-US" sz="2000" i="1" dirty="0"/>
              <a:t>Y </a:t>
            </a:r>
            <a:r>
              <a:rPr lang="en-US" sz="2000" dirty="0"/>
              <a:t>and predictor variables, </a:t>
            </a:r>
            <a:r>
              <a:rPr lang="en-US" sz="2000" i="1" dirty="0"/>
              <a:t>x1, x2, x3, etc., </a:t>
            </a:r>
            <a:r>
              <a:rPr lang="en-US" sz="2000" dirty="0"/>
              <a:t>that is linear in the parameters.</a:t>
            </a:r>
          </a:p>
          <a:p>
            <a:pPr marL="0" indent="0">
              <a:buNone/>
            </a:pPr>
            <a:r>
              <a:rPr lang="en-US" sz="2000" dirty="0"/>
              <a:t>HOW?  Seek parameter estimates where SSE is minimized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TYPES OF MODELS</a:t>
            </a:r>
          </a:p>
          <a:p>
            <a:pPr marL="0" indent="0">
              <a:buNone/>
            </a:pPr>
            <a:r>
              <a:rPr lang="en-US" dirty="0"/>
              <a:t>	Ordinary Linear regression</a:t>
            </a:r>
          </a:p>
          <a:p>
            <a:pPr marL="0" indent="0">
              <a:buNone/>
            </a:pPr>
            <a:r>
              <a:rPr lang="en-US" sz="2000" dirty="0"/>
              <a:t>	Partial Least Squares</a:t>
            </a:r>
          </a:p>
          <a:p>
            <a:pPr marL="0" indent="0">
              <a:buNone/>
            </a:pPr>
            <a:r>
              <a:rPr lang="en-US" dirty="0"/>
              <a:t>	Ridge Regression</a:t>
            </a:r>
          </a:p>
          <a:p>
            <a:pPr marL="0" indent="0">
              <a:buNone/>
            </a:pPr>
            <a:r>
              <a:rPr lang="en-US" sz="2000" dirty="0"/>
              <a:t>	Lasso</a:t>
            </a:r>
          </a:p>
          <a:p>
            <a:pPr marL="0" indent="0">
              <a:buNone/>
            </a:pPr>
            <a:r>
              <a:rPr lang="en-US" dirty="0"/>
              <a:t>	Elastic net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9E388F-652F-4674-B86E-EB80158A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43" y="1009288"/>
            <a:ext cx="6090557" cy="76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507C6A-FE2F-49A6-A3CE-242E0E6E3ED6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6781801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Multiple Linear Regression Model</a:t>
            </a:r>
            <a:br>
              <a:rPr lang="en-US"/>
            </a:br>
            <a:br>
              <a:rPr lang="en-US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9A01E-5846-4F79-BBA2-2AC6D7C0812F}"/>
              </a:ext>
            </a:extLst>
          </p:cNvPr>
          <p:cNvSpPr txBox="1"/>
          <p:nvPr/>
        </p:nvSpPr>
        <p:spPr>
          <a:xfrm>
            <a:off x="6462711" y="4572001"/>
            <a:ext cx="215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Penalized models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7A6BB6-E70B-4E6A-B397-BDF228E3054F}"/>
              </a:ext>
            </a:extLst>
          </p:cNvPr>
          <p:cNvCxnSpPr/>
          <p:nvPr/>
        </p:nvCxnSpPr>
        <p:spPr>
          <a:xfrm>
            <a:off x="4133850" y="4400550"/>
            <a:ext cx="1962150" cy="161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31E6FE-7567-47C7-A8D0-E2F37FFC0903}"/>
              </a:ext>
            </a:extLst>
          </p:cNvPr>
          <p:cNvCxnSpPr>
            <a:cxnSpLocks/>
          </p:cNvCxnSpPr>
          <p:nvPr/>
        </p:nvCxnSpPr>
        <p:spPr>
          <a:xfrm flipV="1">
            <a:off x="3829050" y="4714875"/>
            <a:ext cx="2419350" cy="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D8D9AC-0BCF-42EA-A1D2-57E888DEF984}"/>
              </a:ext>
            </a:extLst>
          </p:cNvPr>
          <p:cNvCxnSpPr>
            <a:cxnSpLocks/>
          </p:cNvCxnSpPr>
          <p:nvPr/>
        </p:nvCxnSpPr>
        <p:spPr>
          <a:xfrm flipV="1">
            <a:off x="3829050" y="4867275"/>
            <a:ext cx="257175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250DC2-5484-4308-8835-6B107BF43D38}"/>
              </a:ext>
            </a:extLst>
          </p:cNvPr>
          <p:cNvSpPr txBox="1"/>
          <p:nvPr/>
        </p:nvSpPr>
        <p:spPr>
          <a:xfrm>
            <a:off x="8607420" y="3390756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Estimates with min bias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E2E7C-71A7-4EA5-A58D-B8F97E434EA6}"/>
              </a:ext>
            </a:extLst>
          </p:cNvPr>
          <p:cNvSpPr txBox="1"/>
          <p:nvPr/>
        </p:nvSpPr>
        <p:spPr>
          <a:xfrm>
            <a:off x="8674586" y="4600576"/>
            <a:ext cx="286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Estimates with min variance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A02A49-8EC4-4634-8CBD-384535598592}"/>
              </a:ext>
            </a:extLst>
          </p:cNvPr>
          <p:cNvCxnSpPr/>
          <p:nvPr/>
        </p:nvCxnSpPr>
        <p:spPr>
          <a:xfrm>
            <a:off x="6248400" y="3543300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F47C0E-1104-4BF4-928D-D87815E3CA3A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8267700" y="4756667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1488-56DF-4ECE-9FCB-F9D75E5D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FA1F-33E0-4DAC-B96E-140C88DA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ß-hat =(X</a:t>
            </a:r>
            <a:r>
              <a:rPr lang="en-US" baseline="30000" dirty="0"/>
              <a:t>T</a:t>
            </a:r>
            <a:r>
              <a:rPr lang="en-US" dirty="0"/>
              <a:t>X)</a:t>
            </a:r>
            <a:r>
              <a:rPr lang="en-US" baseline="30000" dirty="0"/>
              <a:t>-1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y			Vector of COEFFICIENTS </a:t>
            </a:r>
          </a:p>
          <a:p>
            <a:r>
              <a:rPr lang="en-US" dirty="0"/>
              <a:t>Interpretable:  A predictor with a coefficient of 2.5 means for every unit increase in the predictor, the response variable would increase by 2.5.</a:t>
            </a:r>
          </a:p>
          <a:p>
            <a:r>
              <a:rPr lang="en-US" dirty="0"/>
              <a:t>Certain assumptions regarding the residuals must be met.</a:t>
            </a:r>
          </a:p>
          <a:p>
            <a:r>
              <a:rPr lang="en-US" dirty="0"/>
              <a:t>Multi-collinearity needs to be addressed.  VIF</a:t>
            </a:r>
          </a:p>
          <a:p>
            <a:pPr lvl="1"/>
            <a:r>
              <a:rPr lang="en-US" dirty="0"/>
              <a:t>Pre-processing data.</a:t>
            </a:r>
          </a:p>
          <a:p>
            <a:r>
              <a:rPr lang="en-US" dirty="0"/>
              <a:t>If predictors outnumber observations, reduce dimensions of predictors (or PCA)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5AEE-8A8F-4FC8-8B67-64554FC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8069-B6AF-4D29-B41F-0112A555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predicted versus residual plot should exhibit </a:t>
            </a:r>
            <a:r>
              <a:rPr lang="en-US"/>
              <a:t>no patterns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Curvature in this plot indicates underlying relationship not linear, may need quadratic, cubic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Leverage points or influencing outliers may be problematic – need further investigation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Use alternative to SSE – Huber function uses squared residuals when small and a simple difference when above a threshold. </a:t>
            </a:r>
          </a:p>
        </p:txBody>
      </p:sp>
    </p:spTree>
    <p:extLst>
      <p:ext uri="{BB962C8B-B14F-4D97-AF65-F5344CB8AC3E}">
        <p14:creationId xmlns:p14="http://schemas.microsoft.com/office/powerpoint/2010/main" val="218160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5E68-D5D2-4F1C-9F42-79E5C9CB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018-D98D-4209-B6F7-322CCD4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36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214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Linear Regression</vt:lpstr>
      <vt:lpstr> </vt:lpstr>
      <vt:lpstr>Linear Regression</vt:lpstr>
      <vt:lpstr>More Diagnostics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Lisa Szydziak</dc:creator>
  <cp:lastModifiedBy>Lisa Szydziak</cp:lastModifiedBy>
  <cp:revision>1</cp:revision>
  <dcterms:created xsi:type="dcterms:W3CDTF">2021-10-24T18:35:45Z</dcterms:created>
  <dcterms:modified xsi:type="dcterms:W3CDTF">2021-10-27T14:50:32Z</dcterms:modified>
</cp:coreProperties>
</file>