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BD8D8-FD40-484B-A8FD-4A1B41EB6038}" v="2" dt="2023-10-08T20:41:16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Lenth" userId="228720c2-4c06-43fb-98c1-0aa8de0a8c28" providerId="ADAL" clId="{463BD8D8-FD40-484B-A8FD-4A1B41EB6038}"/>
    <pc:docChg chg="custSel addSld modSld">
      <pc:chgData name="Benjamin Lenth" userId="228720c2-4c06-43fb-98c1-0aa8de0a8c28" providerId="ADAL" clId="{463BD8D8-FD40-484B-A8FD-4A1B41EB6038}" dt="2023-10-08T21:00:13.976" v="52" actId="20577"/>
      <pc:docMkLst>
        <pc:docMk/>
      </pc:docMkLst>
      <pc:sldChg chg="modSp mod">
        <pc:chgData name="Benjamin Lenth" userId="228720c2-4c06-43fb-98c1-0aa8de0a8c28" providerId="ADAL" clId="{463BD8D8-FD40-484B-A8FD-4A1B41EB6038}" dt="2023-10-08T20:40:29.877" v="1" actId="20577"/>
        <pc:sldMkLst>
          <pc:docMk/>
          <pc:sldMk cId="2446655523" sldId="256"/>
        </pc:sldMkLst>
        <pc:spChg chg="mod">
          <ac:chgData name="Benjamin Lenth" userId="228720c2-4c06-43fb-98c1-0aa8de0a8c28" providerId="ADAL" clId="{463BD8D8-FD40-484B-A8FD-4A1B41EB6038}" dt="2023-10-08T20:40:29.877" v="1" actId="20577"/>
          <ac:spMkLst>
            <pc:docMk/>
            <pc:sldMk cId="2446655523" sldId="256"/>
            <ac:spMk id="2" creationId="{C8E4AD12-1015-E547-A824-5D540EA3494D}"/>
          </ac:spMkLst>
        </pc:spChg>
      </pc:sldChg>
      <pc:sldChg chg="modSp mod">
        <pc:chgData name="Benjamin Lenth" userId="228720c2-4c06-43fb-98c1-0aa8de0a8c28" providerId="ADAL" clId="{463BD8D8-FD40-484B-A8FD-4A1B41EB6038}" dt="2023-10-08T21:00:13.976" v="52" actId="20577"/>
        <pc:sldMkLst>
          <pc:docMk/>
          <pc:sldMk cId="1820206802" sldId="257"/>
        </pc:sldMkLst>
        <pc:spChg chg="mod">
          <ac:chgData name="Benjamin Lenth" userId="228720c2-4c06-43fb-98c1-0aa8de0a8c28" providerId="ADAL" clId="{463BD8D8-FD40-484B-A8FD-4A1B41EB6038}" dt="2023-10-08T21:00:13.976" v="52" actId="20577"/>
          <ac:spMkLst>
            <pc:docMk/>
            <pc:sldMk cId="1820206802" sldId="257"/>
            <ac:spMk id="3" creationId="{F791A5D4-70C4-6DF7-F3C5-B70824058E34}"/>
          </ac:spMkLst>
        </pc:spChg>
      </pc:sldChg>
      <pc:sldChg chg="addSp delSp modSp mod">
        <pc:chgData name="Benjamin Lenth" userId="228720c2-4c06-43fb-98c1-0aa8de0a8c28" providerId="ADAL" clId="{463BD8D8-FD40-484B-A8FD-4A1B41EB6038}" dt="2023-10-08T20:41:23.366" v="29" actId="1076"/>
        <pc:sldMkLst>
          <pc:docMk/>
          <pc:sldMk cId="2983690524" sldId="258"/>
        </pc:sldMkLst>
        <pc:spChg chg="mod">
          <ac:chgData name="Benjamin Lenth" userId="228720c2-4c06-43fb-98c1-0aa8de0a8c28" providerId="ADAL" clId="{463BD8D8-FD40-484B-A8FD-4A1B41EB6038}" dt="2023-10-08T20:40:56.499" v="21" actId="20577"/>
          <ac:spMkLst>
            <pc:docMk/>
            <pc:sldMk cId="2983690524" sldId="258"/>
            <ac:spMk id="2" creationId="{93455BF9-5386-98CE-74B2-EADBC786414C}"/>
          </ac:spMkLst>
        </pc:spChg>
        <pc:spChg chg="add del mod">
          <ac:chgData name="Benjamin Lenth" userId="228720c2-4c06-43fb-98c1-0aa8de0a8c28" providerId="ADAL" clId="{463BD8D8-FD40-484B-A8FD-4A1B41EB6038}" dt="2023-10-08T20:41:12.565" v="23" actId="478"/>
          <ac:spMkLst>
            <pc:docMk/>
            <pc:sldMk cId="2983690524" sldId="258"/>
            <ac:spMk id="4" creationId="{147FC689-ADCD-E62D-276D-AC9F9ED581F9}"/>
          </ac:spMkLst>
        </pc:spChg>
        <pc:spChg chg="del">
          <ac:chgData name="Benjamin Lenth" userId="228720c2-4c06-43fb-98c1-0aa8de0a8c28" providerId="ADAL" clId="{463BD8D8-FD40-484B-A8FD-4A1B41EB6038}" dt="2023-10-08T20:41:10.048" v="22" actId="478"/>
          <ac:spMkLst>
            <pc:docMk/>
            <pc:sldMk cId="2983690524" sldId="258"/>
            <ac:spMk id="16" creationId="{EA3255BA-8A6E-DF1A-0CDE-BD708ED4978F}"/>
          </ac:spMkLst>
        </pc:spChg>
        <pc:picChg chg="del">
          <ac:chgData name="Benjamin Lenth" userId="228720c2-4c06-43fb-98c1-0aa8de0a8c28" providerId="ADAL" clId="{463BD8D8-FD40-484B-A8FD-4A1B41EB6038}" dt="2023-10-08T20:40:50.701" v="3" actId="478"/>
          <ac:picMkLst>
            <pc:docMk/>
            <pc:sldMk cId="2983690524" sldId="258"/>
            <ac:picMk id="5" creationId="{071F0E87-A22E-F0E3-F864-B79E3A17E39D}"/>
          </ac:picMkLst>
        </pc:picChg>
        <pc:picChg chg="add mod">
          <ac:chgData name="Benjamin Lenth" userId="228720c2-4c06-43fb-98c1-0aa8de0a8c28" providerId="ADAL" clId="{463BD8D8-FD40-484B-A8FD-4A1B41EB6038}" dt="2023-10-08T20:41:23.366" v="29" actId="1076"/>
          <ac:picMkLst>
            <pc:docMk/>
            <pc:sldMk cId="2983690524" sldId="258"/>
            <ac:picMk id="7" creationId="{FA4A46FB-1242-83EF-AB38-56D57DBFB365}"/>
          </ac:picMkLst>
        </pc:picChg>
      </pc:sldChg>
      <pc:sldChg chg="add setBg">
        <pc:chgData name="Benjamin Lenth" userId="228720c2-4c06-43fb-98c1-0aa8de0a8c28" providerId="ADAL" clId="{463BD8D8-FD40-484B-A8FD-4A1B41EB6038}" dt="2023-10-08T20:40:48.239" v="2"/>
        <pc:sldMkLst>
          <pc:docMk/>
          <pc:sldMk cId="3957337816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4555-3A58-C500-E854-6A2A93A02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3E460-E4C3-4AD0-79CB-F1E317BEA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E6CD-A418-5D12-BC04-5A77EDCE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C076-CB2B-48A1-84B7-850A175603D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053E-8C00-1CDA-3F9A-05DE9DD4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56228-05E8-589F-9143-1BC9C3A3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BE4-D2DE-4823-B301-64B388DD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ADC0-80CF-377C-7E27-ADA90175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82116-83C2-9B00-C828-478B3B5F2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DED72-E9BD-BCCB-FC5A-AB642C0E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C076-CB2B-48A1-84B7-850A175603D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9FBB2-07FD-C666-81DF-FE72F6E3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55331-A81E-8D35-00B6-FE90D4E6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BE4-D2DE-4823-B301-64B388DD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7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E2408-AE6E-8959-1B0C-F9ACAF642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5B24C-254D-0779-B867-3DAAAE698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88F0B-6B18-EA5D-8A9C-039AB935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C076-CB2B-48A1-84B7-850A175603D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D8F1A-7E69-A3D3-6D9B-809DFF7C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46F90-9773-14E7-FE9F-0E93F5F1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BE4-D2DE-4823-B301-64B388DD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D70C-C050-89AF-D555-269588AF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DF10D-00A5-36CE-429E-53305168D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68F2-04EF-5E6E-8D79-403FFCE6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C076-CB2B-48A1-84B7-850A175603D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EE092-BC77-0ABC-B33D-7386EC4A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20AD7-4A43-A266-E965-54D22C90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BE4-D2DE-4823-B301-64B388DD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4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C772-57CC-E802-068B-8E3CC844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A9A47-FAA2-F125-195F-D629EE693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F1F15-3EFD-BD26-BEC0-1612D6E3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C076-CB2B-48A1-84B7-850A175603D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FC3F3-CDDB-34D3-EF9C-96ABDE51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1A867-8614-BABE-5D1E-489EB3BC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BE4-D2DE-4823-B301-64B388DD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2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9CFC-96AF-F65B-D71E-4A2FAA80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C9777-6809-1C35-CA95-03966D27B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C3FEF-26C6-D3DE-94E6-4195892A2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9E4EB-9555-C72B-A8EE-0312FA78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C076-CB2B-48A1-84B7-850A175603D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8FBC4-94E2-425A-4864-F1403EE7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67958-F2A5-E263-5771-6AB1DC7D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BE4-D2DE-4823-B301-64B388DD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7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FE93-F42D-C5B9-3830-EE30DFCA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FDDBE-8654-F24C-E37A-583969F97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621D0-166B-551B-A654-C3AF06CDC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5CDCF-E7BE-7002-CC8B-E2664C042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93EF6-05C2-103A-A37F-3E3B1CA50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2FCAE-D049-D1DE-155A-02B179E2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C076-CB2B-48A1-84B7-850A175603D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397635-5F1D-E78E-93F2-DDE289B2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8FE3F-03C8-7654-3B04-E57A7283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BE4-D2DE-4823-B301-64B388DD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3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B901-CF35-2619-D87E-2D026569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3D0E-99F2-4A33-FBFB-A9D5CC6D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C076-CB2B-48A1-84B7-850A175603D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9B6F7-1493-9F80-A488-BA3211FE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CEA90-32C5-52F3-DCDA-4D1F537B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BE4-D2DE-4823-B301-64B388DD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83DD6-9F41-C30C-D032-7637F66A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C076-CB2B-48A1-84B7-850A175603D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573FF-0073-2A89-C510-28380488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11046-445A-43BC-4175-D6B82386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BE4-D2DE-4823-B301-64B388DD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2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DEE1-69A9-CF8D-D4A0-73358FE7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A3D8B-F10C-EB49-4F71-515C4139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FBE09-43BA-0EED-B1ED-B1EB19016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8AD28-C98C-5025-F121-39DEF298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C076-CB2B-48A1-84B7-850A175603D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CBA16-E3F5-96B9-8EAE-3A0B6CA6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3F29E-AAFC-4B24-4E82-A3C80D49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BE4-D2DE-4823-B301-64B388DD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EB06-0EF7-A549-58B5-A7DF84C8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5730F-E59A-BCAE-6F44-3292577C5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F0A38-1162-632D-248F-C15D195FF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A95B0-209F-57B0-19FA-7DF55ACF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C076-CB2B-48A1-84B7-850A175603D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1938-73BC-B5A5-9A73-4695FA65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F47AB-77A3-83B5-F335-C4ED7F04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BE4-D2DE-4823-B301-64B388DD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4485A-BBFB-E326-8C7C-03F1081E0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BE3B7-FECE-6802-94F1-D0145D776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1FCA8-E7E8-01FB-C9C1-5D787EAEA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EC076-CB2B-48A1-84B7-850A175603D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2010A-6C9C-FD34-E090-C67AB3DE2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E7DF3-7BF3-0B54-08E0-39AE5D0E3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AABE4-D2DE-4823-B301-64B388DDE9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F40E4-7E29-DD76-2171-083AE63580B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818938" y="6642100"/>
            <a:ext cx="3381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86843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AD12-1015-E547-A824-5D540EA34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/>
              <a:t>MDB </a:t>
            </a:r>
            <a:r>
              <a:rPr lang="en-US" dirty="0"/>
              <a:t>Movie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264BF-4965-88F5-C179-61C73AE48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55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5BF9-5386-98CE-74B2-EADBC786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572569"/>
            <a:ext cx="3380527" cy="16429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Day of Week Release 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A3255BA-8A6E-DF1A-0CDE-BD708ED49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11" y="2596242"/>
            <a:ext cx="3380527" cy="3652157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0 = Monday, 1 = Tuesday etc.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DB447-6794-34B0-9F34-F7F973973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709" y="0"/>
            <a:ext cx="3949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5BF9-5386-98CE-74B2-EADBC786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572569"/>
            <a:ext cx="3380527" cy="16429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Avg Revenue per Release Day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A3255BA-8A6E-DF1A-0CDE-BD708ED49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11" y="2596242"/>
            <a:ext cx="3380527" cy="3652157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0 = Monday, 1 = Tuesday etc.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8BF4B-A20A-F66B-1281-D8695731F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662" y="0"/>
            <a:ext cx="4005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3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F477-DC5E-4797-3E99-B212CD7A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to be made…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1A5D4-70C4-6DF7-F3C5-B70824058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years of movies?</a:t>
            </a:r>
          </a:p>
          <a:p>
            <a:r>
              <a:rPr lang="en-US" dirty="0"/>
              <a:t>How to handle movies with 0 budget?</a:t>
            </a:r>
          </a:p>
          <a:p>
            <a:r>
              <a:rPr lang="en-US" dirty="0"/>
              <a:t>How to handle movies with 0 revenue?</a:t>
            </a:r>
          </a:p>
          <a:p>
            <a:r>
              <a:rPr lang="en-US" dirty="0"/>
              <a:t>How to handle movies with 0 cast?</a:t>
            </a:r>
          </a:p>
          <a:p>
            <a:r>
              <a:rPr lang="en-US" dirty="0"/>
              <a:t>How to handle movies with 0 runtime?</a:t>
            </a:r>
          </a:p>
          <a:p>
            <a:r>
              <a:rPr lang="en-US" dirty="0"/>
              <a:t>GDP data source?</a:t>
            </a:r>
          </a:p>
          <a:p>
            <a:r>
              <a:rPr lang="en-US" dirty="0"/>
              <a:t>How to create “star power”? </a:t>
            </a:r>
          </a:p>
          <a:p>
            <a:pPr lvl="1"/>
            <a:r>
              <a:rPr lang="en-US" dirty="0"/>
              <a:t>Assign an attribute/weight to cast member name? Salary? Avg order etc.?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0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5BF9-5386-98CE-74B2-EADBC786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572569"/>
            <a:ext cx="3380527" cy="16429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General Statistics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A4A46FB-1242-83EF-AB38-56D57DBFB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0" y="2585885"/>
            <a:ext cx="8759825" cy="356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9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5BF9-5386-98CE-74B2-EADBC786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572569"/>
            <a:ext cx="3380527" cy="16429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Revenue Distribution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A3255BA-8A6E-DF1A-0CDE-BD708ED49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11" y="2596242"/>
            <a:ext cx="3380527" cy="3652157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1,419 movies have 0 revenue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1F0E87-A22E-F0E3-F864-B79E3A17E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526" y="737403"/>
            <a:ext cx="7611662" cy="559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3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5BF9-5386-98CE-74B2-EADBC786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572569"/>
            <a:ext cx="3380527" cy="16429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Budget Distribution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A3255BA-8A6E-DF1A-0CDE-BD708ED49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11" y="2596242"/>
            <a:ext cx="3380527" cy="3652157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1,031 movies have 0 revenue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80630-A2C9-3883-BD12-2F3B9C018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112" y="0"/>
            <a:ext cx="6826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4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5BF9-5386-98CE-74B2-EADBC786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572569"/>
            <a:ext cx="3380527" cy="16429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Avg Revenue per Budget Bin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A3255BA-8A6E-DF1A-0CDE-BD708ED49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11" y="2596242"/>
            <a:ext cx="3380527" cy="3652157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230,000K bucket is only 1 movie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EC4DAF-A997-4142-F31B-72E61A849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055" y="1671484"/>
            <a:ext cx="8005792" cy="51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2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5BF9-5386-98CE-74B2-EADBC786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572569"/>
            <a:ext cx="3380527" cy="16429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Count of Movies per Release Year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A3255BA-8A6E-DF1A-0CDE-BD708ED49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11" y="2596242"/>
            <a:ext cx="3380527" cy="3652157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8DC7F0-D64E-E3DF-2F2E-9D2E1C5C2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813" y="0"/>
            <a:ext cx="3475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0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5BF9-5386-98CE-74B2-EADBC786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572569"/>
            <a:ext cx="3380527" cy="16429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Cast Size Distribution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A3255BA-8A6E-DF1A-0CDE-BD708ED49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11" y="2596242"/>
            <a:ext cx="3380527" cy="3652157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40 movies have 0 cast listed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541A0-873C-C818-9A6F-7FAA1D6AF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646" y="0"/>
            <a:ext cx="78254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1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5BF9-5386-98CE-74B2-EADBC786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572569"/>
            <a:ext cx="3380527" cy="16429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Runtime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Distribution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A3255BA-8A6E-DF1A-0CDE-BD708ED49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11" y="2596242"/>
            <a:ext cx="3380527" cy="3652157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35 movies have 0 as runtime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008BE-86FC-F942-6FA0-2165ED66B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265" y="348893"/>
            <a:ext cx="8514735" cy="650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5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5BF9-5386-98CE-74B2-EADBC786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572569"/>
            <a:ext cx="3380527" cy="16429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Revenue per Runtime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A3255BA-8A6E-DF1A-0CDE-BD708ED49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11" y="2596242"/>
            <a:ext cx="3380527" cy="3652157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3B712-60AE-1AE8-2AD4-615A73839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762" y="727587"/>
            <a:ext cx="8197238" cy="613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2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153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TMDB Movie EDA</vt:lpstr>
      <vt:lpstr>General Statistics</vt:lpstr>
      <vt:lpstr>Revenue Distribution</vt:lpstr>
      <vt:lpstr>Budget Distribution</vt:lpstr>
      <vt:lpstr>Avg Revenue per Budget Bin</vt:lpstr>
      <vt:lpstr>Count of Movies per Release Year</vt:lpstr>
      <vt:lpstr>Cast Size Distribution</vt:lpstr>
      <vt:lpstr>Runtime Distribution</vt:lpstr>
      <vt:lpstr>Revenue per Runtime</vt:lpstr>
      <vt:lpstr>Day of Week Release </vt:lpstr>
      <vt:lpstr>Avg Revenue per Release Day</vt:lpstr>
      <vt:lpstr>Decisions to be made…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 EDA</dc:title>
  <dc:creator>Benjamin Lenth</dc:creator>
  <cp:lastModifiedBy>Benjamin Lenth</cp:lastModifiedBy>
  <cp:revision>1</cp:revision>
  <dcterms:created xsi:type="dcterms:W3CDTF">2023-10-08T19:02:37Z</dcterms:created>
  <dcterms:modified xsi:type="dcterms:W3CDTF">2023-10-08T21:00:17Z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9374dd-2437-4816-8d63-bf9cc1b578e5_Enabled">
    <vt:lpwstr>true</vt:lpwstr>
  </property>
  <property fmtid="{D5CDD505-2E9C-101B-9397-08002B2CF9AE}" pid="3" name="MSIP_Label_029374dd-2437-4816-8d63-bf9cc1b578e5_SetDate">
    <vt:lpwstr>2023-10-08T20:37:48Z</vt:lpwstr>
  </property>
  <property fmtid="{D5CDD505-2E9C-101B-9397-08002B2CF9AE}" pid="4" name="MSIP_Label_029374dd-2437-4816-8d63-bf9cc1b578e5_Method">
    <vt:lpwstr>Privileged</vt:lpwstr>
  </property>
  <property fmtid="{D5CDD505-2E9C-101B-9397-08002B2CF9AE}" pid="5" name="MSIP_Label_029374dd-2437-4816-8d63-bf9cc1b578e5_Name">
    <vt:lpwstr>Public</vt:lpwstr>
  </property>
  <property fmtid="{D5CDD505-2E9C-101B-9397-08002B2CF9AE}" pid="6" name="MSIP_Label_029374dd-2437-4816-8d63-bf9cc1b578e5_SiteId">
    <vt:lpwstr>39b03722-b836-496a-85ec-850f0957ca6b</vt:lpwstr>
  </property>
  <property fmtid="{D5CDD505-2E9C-101B-9397-08002B2CF9AE}" pid="7" name="MSIP_Label_029374dd-2437-4816-8d63-bf9cc1b578e5_ActionId">
    <vt:lpwstr>15474494-042d-4c2a-a967-485c045e5ecd</vt:lpwstr>
  </property>
  <property fmtid="{D5CDD505-2E9C-101B-9397-08002B2CF9AE}" pid="8" name="MSIP_Label_029374dd-2437-4816-8d63-bf9cc1b578e5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Public</vt:lpwstr>
  </property>
</Properties>
</file>