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96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299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056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816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901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69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813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9950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9381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54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115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E21F-F6A6-4E6E-89EF-7579FEDCEE9C}" type="datetimeFigureOut">
              <a:rPr lang="es-ES" smtClean="0"/>
              <a:pPr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C437-A115-47DB-980B-3058A87166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426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577272" y="6604084"/>
            <a:ext cx="2566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No, no estamos asociados con estas marcas</a:t>
            </a:r>
            <a:endParaRPr lang="es-ES" sz="1050" dirty="0"/>
          </a:p>
        </p:txBody>
      </p:sp>
    </p:spTree>
    <p:extLst>
      <p:ext uri="{BB962C8B-B14F-4D97-AF65-F5344CB8AC3E}">
        <p14:creationId xmlns="" xmlns:p14="http://schemas.microsoft.com/office/powerpoint/2010/main" val="4992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40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224136" cy="1224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212976"/>
            <a:ext cx="864096" cy="86409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64" y="321297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5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rot="921719">
            <a:off x="-2196752" y="260648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latin typeface="Berlin Sans FB Demi" pitchFamily="34" charset="0"/>
              </a:rPr>
              <a:t>TPV</a:t>
            </a:r>
            <a:endParaRPr lang="es-ES" sz="6000" b="1" dirty="0">
              <a:latin typeface="Berlin Sans FB Demi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 rot="20742120">
            <a:off x="10007681" y="461092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latin typeface="Berlin Sans FB Demi" pitchFamily="34" charset="0"/>
              </a:rPr>
              <a:t>MODELADO</a:t>
            </a:r>
            <a:endParaRPr lang="es-ES" sz="6000" b="1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7.40741E-7 L 1.40955 1.071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" y="5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86 L -1.69306 0.759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" y="3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094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384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Office PowerPoint</Application>
  <PresentationFormat>Presentación en pantalla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2DASH</dc:title>
  <dc:creator>Eloy Moreno</dc:creator>
  <cp:lastModifiedBy>Usuario</cp:lastModifiedBy>
  <cp:revision>11</cp:revision>
  <dcterms:created xsi:type="dcterms:W3CDTF">2019-11-16T18:09:50Z</dcterms:created>
  <dcterms:modified xsi:type="dcterms:W3CDTF">2019-11-19T10:05:46Z</dcterms:modified>
</cp:coreProperties>
</file>