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9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1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3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0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81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E21F-F6A6-4E6E-89EF-7579FEDCEE9C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C437-A115-47DB-980B-3058A87166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577272" y="6604084"/>
            <a:ext cx="2566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No, no estamos asociados con estas marcas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992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0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224136" cy="1224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212976"/>
            <a:ext cx="864096" cy="86409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64" y="321297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5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4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54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Office PowerPoint</Application>
  <PresentationFormat>Presentación en pantalla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2DASH</dc:title>
  <dc:creator>Eloy Moreno</dc:creator>
  <cp:lastModifiedBy>Eloy Moreno</cp:lastModifiedBy>
  <cp:revision>9</cp:revision>
  <dcterms:created xsi:type="dcterms:W3CDTF">2019-11-16T18:09:50Z</dcterms:created>
  <dcterms:modified xsi:type="dcterms:W3CDTF">2019-11-17T17:57:57Z</dcterms:modified>
</cp:coreProperties>
</file>